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371" r:id="rId3"/>
    <p:sldId id="433" r:id="rId4"/>
    <p:sldId id="486" r:id="rId5"/>
    <p:sldId id="522" r:id="rId7"/>
    <p:sldId id="523" r:id="rId8"/>
    <p:sldId id="524" r:id="rId9"/>
    <p:sldId id="525" r:id="rId10"/>
    <p:sldId id="527" r:id="rId11"/>
    <p:sldId id="526" r:id="rId12"/>
    <p:sldId id="528" r:id="rId13"/>
    <p:sldId id="529" r:id="rId14"/>
    <p:sldId id="530" r:id="rId15"/>
    <p:sldId id="531" r:id="rId16"/>
    <p:sldId id="532" r:id="rId17"/>
    <p:sldId id="533" r:id="rId18"/>
    <p:sldId id="534" r:id="rId19"/>
    <p:sldId id="535" r:id="rId20"/>
    <p:sldId id="536" r:id="rId21"/>
    <p:sldId id="537" r:id="rId22"/>
    <p:sldId id="538" r:id="rId23"/>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8EEE"/>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6196"/>
    <p:restoredTop sz="94660"/>
  </p:normalViewPr>
  <p:slideViewPr>
    <p:cSldViewPr showGuides="1">
      <p:cViewPr varScale="1">
        <p:scale>
          <a:sx n="74" d="100"/>
          <a:sy n="74" d="100"/>
        </p:scale>
        <p:origin x="120" y="72"/>
      </p:cViewPr>
      <p:guideLst>
        <p:guide orient="horz" pos="2251"/>
        <p:guide pos="38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E3BCFC-9839-4D25-9582-53737FCB06D0}" type="slidenum">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92" y="1122474"/>
            <a:ext cx="9144555" cy="2387836"/>
          </a:xfrm>
        </p:spPr>
        <p:txBody>
          <a:bodyPr anchor="b"/>
          <a:lstStyle>
            <a:lvl1pPr algn="ctr">
              <a:defRPr sz="5995">
                <a:solidFill>
                  <a:schemeClr val="bg1">
                    <a:lumMod val="65000"/>
                  </a:schemeClr>
                </a:solidFill>
              </a:defRPr>
            </a:lvl1pPr>
          </a:lstStyle>
          <a:p>
            <a:pPr fontAlgn="base"/>
            <a:r>
              <a:rPr lang="zh-CN" altLang="en-US" sz="5995" strike="noStrike" noProof="1"/>
              <a:t>单击此处编辑母版标题样式</a:t>
            </a:r>
            <a:endParaRPr lang="zh-CN" altLang="en-US" strike="noStrike" noProof="1"/>
          </a:p>
        </p:txBody>
      </p:sp>
      <p:sp>
        <p:nvSpPr>
          <p:cNvPr id="3" name="副标题 2"/>
          <p:cNvSpPr>
            <a:spLocks noGrp="1"/>
          </p:cNvSpPr>
          <p:nvPr>
            <p:ph type="subTitle" idx="1"/>
          </p:nvPr>
        </p:nvSpPr>
        <p:spPr>
          <a:xfrm>
            <a:off x="1524092" y="3602394"/>
            <a:ext cx="9144555" cy="1655926"/>
          </a:xfrm>
        </p:spPr>
        <p:txBody>
          <a:bodyPr/>
          <a:lstStyle>
            <a:lvl1pPr marL="0" indent="0" algn="ctr">
              <a:buNone/>
              <a:defRPr sz="2400">
                <a:solidFill>
                  <a:schemeClr val="bg1">
                    <a:lumMod val="65000"/>
                  </a:schemeClr>
                </a:solidFill>
              </a:defRPr>
            </a:lvl1pPr>
            <a:lvl2pPr marL="456565" indent="0" algn="ctr">
              <a:buNone/>
              <a:defRPr sz="1995"/>
            </a:lvl2pPr>
            <a:lvl3pPr marL="915035" indent="0" algn="ctr">
              <a:buNone/>
              <a:defRPr sz="1800"/>
            </a:lvl3pPr>
            <a:lvl4pPr marL="1371600" indent="0" algn="ctr">
              <a:buNone/>
              <a:defRPr sz="1605"/>
            </a:lvl4pPr>
            <a:lvl5pPr marL="1828800" indent="0" algn="ctr">
              <a:buNone/>
              <a:defRPr sz="1605"/>
            </a:lvl5pPr>
            <a:lvl6pPr marL="2286000" indent="0" algn="ctr">
              <a:buNone/>
              <a:defRPr sz="1605"/>
            </a:lvl6pPr>
            <a:lvl7pPr marL="2743835" indent="0" algn="ctr">
              <a:buNone/>
              <a:defRPr sz="1605"/>
            </a:lvl7pPr>
            <a:lvl8pPr marL="3200400" indent="0" algn="ctr">
              <a:buNone/>
              <a:defRPr sz="1605"/>
            </a:lvl8pPr>
            <a:lvl9pPr marL="3657600" indent="0" algn="ctr">
              <a:buNone/>
              <a:defRPr sz="1605"/>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41FC9F9-EC2B-4C4E-92AE-9D8B9FE667CF}" type="slidenum">
              <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41FC9F9-EC2B-4C4E-92AE-9D8B9FE667CF}" type="slidenum">
              <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736" y="274665"/>
            <a:ext cx="2743366" cy="5852103"/>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09637" y="274665"/>
            <a:ext cx="8026887" cy="5852103"/>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41FC9F9-EC2B-4C4E-92AE-9D8B9FE667CF}" type="slidenum">
              <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41FC9F9-EC2B-4C4E-92AE-9D8B9FE667CF}" type="slidenum">
              <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8" name="TextBox 4"/>
          <p:cNvSpPr txBox="1"/>
          <p:nvPr/>
        </p:nvSpPr>
        <p:spPr>
          <a:xfrm>
            <a:off x="482600" y="104775"/>
            <a:ext cx="109220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575" b="0" i="0" u="none" strike="noStrike" kern="1200" cap="none" spc="0" normalizeH="0" baseline="0" noProof="1">
                <a:ln>
                  <a:noFill/>
                </a:ln>
                <a:solidFill>
                  <a:srgbClr val="FFC000"/>
                </a:solidFill>
                <a:effectLst/>
                <a:uLnTx/>
                <a:uFillTx/>
                <a:latin typeface="微软雅黑" panose="020B0503020204020204" pitchFamily="34" charset="-122"/>
                <a:ea typeface="微软雅黑" panose="020B0503020204020204" pitchFamily="34" charset="-122"/>
                <a:cs typeface="+mn-cs"/>
                <a:sym typeface="+mn-ea"/>
              </a:rPr>
              <a:t>标题</a:t>
            </a:r>
            <a:endParaRPr kumimoji="0" lang="zh-CN" altLang="en-US" sz="3575" b="0" i="0" u="none" strike="noStrike" kern="1200" cap="none" spc="0" normalizeH="0" baseline="0" noProof="1">
              <a:ln>
                <a:noFill/>
              </a:ln>
              <a:solidFill>
                <a:srgbClr val="FFC000"/>
              </a:solidFill>
              <a:effectLst/>
              <a:uLnTx/>
              <a:uFillTx/>
              <a:latin typeface="微软雅黑" panose="020B0503020204020204" pitchFamily="34" charset="-122"/>
              <a:ea typeface="微软雅黑" panose="020B0503020204020204" pitchFamily="34" charset="-122"/>
              <a:cs typeface="+mn-cs"/>
              <a:sym typeface="+mn-ea"/>
            </a:endParaRPr>
          </a:p>
        </p:txBody>
      </p:sp>
      <p:sp>
        <p:nvSpPr>
          <p:cNvPr id="9" name="TextBox 4"/>
          <p:cNvSpPr txBox="1">
            <a:spLocks noChangeArrowheads="1"/>
          </p:cNvSpPr>
          <p:nvPr/>
        </p:nvSpPr>
        <p:spPr bwMode="auto">
          <a:xfrm>
            <a:off x="2330450" y="500063"/>
            <a:ext cx="8937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800" b="0" i="0" u="none" strike="noStrike" kern="1200" cap="none" spc="0" normalizeH="0" baseline="0" noProof="0">
                <a:ln>
                  <a:noFill/>
                </a:ln>
                <a:solidFill>
                  <a:srgbClr val="FFC000"/>
                </a:solidFill>
                <a:effectLst/>
                <a:uLnTx/>
                <a:uFillTx/>
                <a:latin typeface="思源黑体 CN Medium"/>
                <a:ea typeface="思源黑体 CN Medium"/>
                <a:cs typeface="思源黑体 CN Medium"/>
                <a:sym typeface="+mn-ea"/>
              </a:rPr>
              <a:t>议题</a:t>
            </a:r>
            <a:endParaRPr kumimoji="0" lang="zh-CN" altLang="zh-CN" sz="2800" b="0" i="0" u="none" strike="noStrike" kern="1200" cap="none" spc="0" normalizeH="0" baseline="0" noProof="0">
              <a:ln>
                <a:noFill/>
              </a:ln>
              <a:solidFill>
                <a:srgbClr val="FFC000"/>
              </a:solidFill>
              <a:effectLst/>
              <a:uLnTx/>
              <a:uFillTx/>
              <a:latin typeface="思源黑体 CN Medium"/>
              <a:ea typeface="思源黑体 CN Medium"/>
              <a:cs typeface="思源黑体 CN Medium"/>
              <a:sym typeface="+mn-ea"/>
            </a:endParaRPr>
          </a:p>
        </p:txBody>
      </p:sp>
      <p:sp>
        <p:nvSpPr>
          <p:cNvPr id="10" name="椭圆 9"/>
          <p:cNvSpPr/>
          <p:nvPr/>
        </p:nvSpPr>
        <p:spPr>
          <a:xfrm>
            <a:off x="2381250" y="1403350"/>
            <a:ext cx="214313" cy="214313"/>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1" name="TextBox 8"/>
          <p:cNvSpPr txBox="1">
            <a:spLocks noChangeArrowheads="1"/>
          </p:cNvSpPr>
          <p:nvPr/>
        </p:nvSpPr>
        <p:spPr bwMode="auto">
          <a:xfrm>
            <a:off x="2711450" y="1730375"/>
            <a:ext cx="48974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a:ln>
                  <a:noFill/>
                </a:ln>
                <a:solidFill>
                  <a:srgbClr val="666666"/>
                </a:solidFill>
                <a:effectLst/>
                <a:uLnTx/>
                <a:uFillTx/>
                <a:latin typeface="思源黑体 CN Normal"/>
                <a:ea typeface="思源黑体 CN Normal"/>
                <a:cs typeface="思源黑体 CN Normal"/>
                <a:sym typeface="+mn-ea"/>
              </a:rPr>
              <a:t>分布式系统有哪些特点？</a:t>
            </a:r>
            <a:endParaRPr kumimoji="0" lang="zh-CN" altLang="en-US" sz="1600" b="0" i="0" u="none" strike="noStrike" kern="1200" cap="none" spc="0" normalizeH="0" baseline="0" noProof="0">
              <a:ln>
                <a:noFill/>
              </a:ln>
              <a:solidFill>
                <a:srgbClr val="666666"/>
              </a:solidFill>
              <a:effectLst/>
              <a:uLnTx/>
              <a:uFillTx/>
              <a:latin typeface="思源黑体 CN Normal"/>
              <a:ea typeface="思源黑体 CN Normal"/>
              <a:cs typeface="思源黑体 CN Normal"/>
              <a:sym typeface="+mn-ea"/>
            </a:endParaRPr>
          </a:p>
        </p:txBody>
      </p:sp>
      <p:sp>
        <p:nvSpPr>
          <p:cNvPr id="12" name="TextBox 11"/>
          <p:cNvSpPr txBox="1">
            <a:spLocks noChangeArrowheads="1"/>
          </p:cNvSpPr>
          <p:nvPr/>
        </p:nvSpPr>
        <p:spPr bwMode="auto">
          <a:xfrm>
            <a:off x="2711450" y="2765425"/>
            <a:ext cx="4248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a:ln>
                  <a:noFill/>
                </a:ln>
                <a:solidFill>
                  <a:srgbClr val="666666"/>
                </a:solidFill>
                <a:effectLst/>
                <a:uLnTx/>
                <a:uFillTx/>
                <a:latin typeface="思源黑体 CN Normal"/>
                <a:ea typeface="思源黑体 CN Normal"/>
                <a:cs typeface="思源黑体 CN Normal"/>
                <a:sym typeface="+mn-ea"/>
              </a:rPr>
              <a:t>如何保证保证的高可用、高性能、高扩展</a:t>
            </a:r>
            <a:endParaRPr kumimoji="0" lang="zh-CN" altLang="en-US" sz="1600" b="0" i="0" u="none" strike="noStrike" kern="1200" cap="none" spc="0" normalizeH="0" baseline="0" noProof="0">
              <a:ln>
                <a:noFill/>
              </a:ln>
              <a:solidFill>
                <a:srgbClr val="666666"/>
              </a:solidFill>
              <a:effectLst/>
              <a:uLnTx/>
              <a:uFillTx/>
              <a:latin typeface="思源黑体 CN Normal"/>
              <a:ea typeface="思源黑体 CN Normal"/>
              <a:cs typeface="思源黑体 CN Normal"/>
              <a:sym typeface="+mn-ea"/>
            </a:endParaRPr>
          </a:p>
        </p:txBody>
      </p:sp>
      <p:sp>
        <p:nvSpPr>
          <p:cNvPr id="13" name="TextBox 7"/>
          <p:cNvSpPr txBox="1">
            <a:spLocks noChangeArrowheads="1"/>
          </p:cNvSpPr>
          <p:nvPr/>
        </p:nvSpPr>
        <p:spPr bwMode="auto">
          <a:xfrm>
            <a:off x="1774825" y="2324100"/>
            <a:ext cx="33321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914400" marR="0" lvl="2"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200" b="0" i="0" u="none" strike="noStrike" kern="1200" cap="none" spc="0" normalizeH="0" baseline="0" noProof="0">
                <a:ln>
                  <a:noFill/>
                </a:ln>
                <a:solidFill>
                  <a:srgbClr val="FFC000"/>
                </a:solidFill>
                <a:effectLst/>
                <a:uLnTx/>
                <a:uFillTx/>
                <a:latin typeface="思源黑体 CN Normal"/>
                <a:ea typeface="思源黑体 CN Normal"/>
                <a:cs typeface="思源黑体 CN Normal"/>
                <a:sym typeface="+mn-ea"/>
              </a:rPr>
              <a:t>分布式系统的挑战</a:t>
            </a:r>
            <a:endParaRPr kumimoji="0" lang="zh-CN" altLang="zh-CN" sz="2200" b="0" i="0" u="none" strike="noStrike" kern="1200" cap="none" spc="0" normalizeH="0" baseline="0" noProof="0">
              <a:ln>
                <a:noFill/>
              </a:ln>
              <a:solidFill>
                <a:srgbClr val="FFC000"/>
              </a:solidFill>
              <a:effectLst/>
              <a:uLnTx/>
              <a:uFillTx/>
              <a:latin typeface="思源黑体 CN Normal"/>
              <a:ea typeface="思源黑体 CN Normal"/>
              <a:cs typeface="思源黑体 CN Normal"/>
              <a:sym typeface="+mn-ea"/>
            </a:endParaRPr>
          </a:p>
        </p:txBody>
      </p:sp>
      <p:sp>
        <p:nvSpPr>
          <p:cNvPr id="14" name="椭圆 13"/>
          <p:cNvSpPr/>
          <p:nvPr/>
        </p:nvSpPr>
        <p:spPr>
          <a:xfrm>
            <a:off x="2395538" y="2433638"/>
            <a:ext cx="214313" cy="214313"/>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5" name="TextBox 7"/>
          <p:cNvSpPr txBox="1">
            <a:spLocks noChangeArrowheads="1"/>
          </p:cNvSpPr>
          <p:nvPr/>
        </p:nvSpPr>
        <p:spPr bwMode="auto">
          <a:xfrm>
            <a:off x="1774825" y="3297238"/>
            <a:ext cx="36115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914400" marR="0" lvl="2"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200" b="0" i="0" u="none" strike="noStrike" kern="1200" cap="none" spc="0" normalizeH="0" baseline="0" noProof="0">
                <a:ln>
                  <a:noFill/>
                </a:ln>
                <a:solidFill>
                  <a:srgbClr val="FFC000"/>
                </a:solidFill>
                <a:effectLst/>
                <a:uLnTx/>
                <a:uFillTx/>
                <a:latin typeface="思源黑体 CN Normal"/>
                <a:ea typeface="思源黑体 CN Normal"/>
                <a:cs typeface="思源黑体 CN Normal"/>
                <a:sym typeface="+mn-ea"/>
              </a:rPr>
              <a:t>分布式系统技术难点</a:t>
            </a:r>
            <a:endParaRPr kumimoji="0" lang="zh-CN" altLang="en-US" sz="2200" b="0" i="0" u="none" strike="noStrike" kern="1200" cap="none" spc="0" normalizeH="0" baseline="0" noProof="0">
              <a:ln>
                <a:noFill/>
              </a:ln>
              <a:solidFill>
                <a:srgbClr val="FFC000"/>
              </a:solidFill>
              <a:effectLst/>
              <a:uLnTx/>
              <a:uFillTx/>
              <a:latin typeface="思源黑体 CN Normal"/>
              <a:ea typeface="思源黑体 CN Normal"/>
              <a:cs typeface="思源黑体 CN Normal"/>
              <a:sym typeface="+mn-ea"/>
            </a:endParaRPr>
          </a:p>
        </p:txBody>
      </p:sp>
      <p:sp>
        <p:nvSpPr>
          <p:cNvPr id="16" name="椭圆 15"/>
          <p:cNvSpPr/>
          <p:nvPr/>
        </p:nvSpPr>
        <p:spPr>
          <a:xfrm>
            <a:off x="2395538" y="3405188"/>
            <a:ext cx="214313" cy="214313"/>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pic>
        <p:nvPicPr>
          <p:cNvPr id="4108" name="图片 1" descr="QQ图片20180712141302"/>
          <p:cNvPicPr>
            <a:picLocks noChangeAspect="1"/>
          </p:cNvPicPr>
          <p:nvPr userDrawn="1"/>
        </p:nvPicPr>
        <p:blipFill>
          <a:blip r:embed="rId3"/>
          <a:stretch>
            <a:fillRect/>
          </a:stretch>
        </p:blipFill>
        <p:spPr>
          <a:xfrm>
            <a:off x="12700" y="19050"/>
            <a:ext cx="393700" cy="812800"/>
          </a:xfrm>
          <a:prstGeom prst="rect">
            <a:avLst/>
          </a:prstGeom>
          <a:noFill/>
          <a:ln w="9525">
            <a:noFill/>
          </a:ln>
        </p:spPr>
      </p:pic>
      <p:pic>
        <p:nvPicPr>
          <p:cNvPr id="4109" name="图片 7" descr="QQ图片20180712141302"/>
          <p:cNvPicPr>
            <a:picLocks noChangeAspect="1"/>
          </p:cNvPicPr>
          <p:nvPr userDrawn="1"/>
        </p:nvPicPr>
        <p:blipFill>
          <a:blip r:embed="rId3"/>
          <a:stretch>
            <a:fillRect/>
          </a:stretch>
        </p:blipFill>
        <p:spPr>
          <a:xfrm>
            <a:off x="2193925" y="603250"/>
            <a:ext cx="201613" cy="419100"/>
          </a:xfrm>
          <a:prstGeom prst="rect">
            <a:avLst/>
          </a:prstGeom>
          <a:noFill/>
          <a:ln w="9525">
            <a:noFill/>
          </a:ln>
        </p:spPr>
      </p:pic>
      <p:sp>
        <p:nvSpPr>
          <p:cNvPr id="19" name="TextBox 7"/>
          <p:cNvSpPr txBox="1">
            <a:spLocks noChangeArrowheads="1"/>
          </p:cNvSpPr>
          <p:nvPr/>
        </p:nvSpPr>
        <p:spPr bwMode="auto">
          <a:xfrm>
            <a:off x="1901825" y="1231900"/>
            <a:ext cx="33321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914400" marR="0" lvl="2"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200" b="0" i="0" u="none" strike="noStrike" kern="1200" cap="none" spc="0" normalizeH="0" baseline="0" noProof="0">
                <a:ln>
                  <a:noFill/>
                </a:ln>
                <a:solidFill>
                  <a:srgbClr val="FFC000"/>
                </a:solidFill>
                <a:effectLst/>
                <a:uLnTx/>
                <a:uFillTx/>
                <a:latin typeface="思源黑体 CN Normal"/>
                <a:ea typeface="思源黑体 CN Normal"/>
                <a:cs typeface="思源黑体 CN Normal"/>
                <a:sym typeface="+mn-ea"/>
              </a:rPr>
              <a:t>分布式系统的挑战</a:t>
            </a:r>
            <a:endParaRPr kumimoji="0" lang="zh-CN" altLang="zh-CN" sz="2200" b="0" i="0" u="none" strike="noStrike" kern="1200" cap="none" spc="0" normalizeH="0" baseline="0" noProof="0">
              <a:ln>
                <a:noFill/>
              </a:ln>
              <a:solidFill>
                <a:srgbClr val="FFC000"/>
              </a:solidFill>
              <a:effectLst/>
              <a:uLnTx/>
              <a:uFillTx/>
              <a:latin typeface="思源黑体 CN Normal"/>
              <a:ea typeface="思源黑体 CN Normal"/>
              <a:cs typeface="思源黑体 CN Normal"/>
              <a:sym typeface="+mn-ea"/>
            </a:endParaRPr>
          </a:p>
        </p:txBody>
      </p:sp>
      <p:sp>
        <p:nvSpPr>
          <p:cNvPr id="3" name="文本占位符 2"/>
          <p:cNvSpPr>
            <a:spLocks noGrp="1"/>
          </p:cNvSpPr>
          <p:nvPr>
            <p:ph type="body" idx="1"/>
          </p:nvPr>
        </p:nvSpPr>
        <p:spPr>
          <a:xfrm>
            <a:off x="831901" y="4589917"/>
            <a:ext cx="10516238" cy="1500335"/>
          </a:xfrm>
        </p:spPr>
        <p:txBody>
          <a:bodyPr/>
          <a:lstStyle>
            <a:lvl1pPr marL="0" indent="0">
              <a:buNone/>
              <a:defRPr sz="2400"/>
            </a:lvl1pPr>
            <a:lvl2pPr marL="456565" indent="0">
              <a:buNone/>
              <a:defRPr sz="1995"/>
            </a:lvl2pPr>
            <a:lvl3pPr marL="915035" indent="0">
              <a:buNone/>
              <a:defRPr sz="1800"/>
            </a:lvl3pPr>
            <a:lvl4pPr marL="1371600" indent="0">
              <a:buNone/>
              <a:defRPr sz="1605"/>
            </a:lvl4pPr>
            <a:lvl5pPr marL="1828800" indent="0">
              <a:buNone/>
              <a:defRPr sz="1605"/>
            </a:lvl5pPr>
            <a:lvl6pPr marL="2286000" indent="0">
              <a:buNone/>
              <a:defRPr sz="1605"/>
            </a:lvl6pPr>
            <a:lvl7pPr marL="2743835" indent="0">
              <a:buNone/>
              <a:defRPr sz="1605"/>
            </a:lvl7pPr>
            <a:lvl8pPr marL="3200400" indent="0">
              <a:buNone/>
              <a:defRPr sz="1605"/>
            </a:lvl8pPr>
            <a:lvl9pPr marL="3657600" indent="0">
              <a:buNone/>
              <a:defRPr sz="1605"/>
            </a:lvl9pPr>
          </a:lstStyle>
          <a:p>
            <a:pPr lvl="0" fontAlgn="base"/>
            <a:r>
              <a:rPr lang="zh-CN" altLang="en-US" strike="noStrike" noProof="1"/>
              <a:t>单击此处编辑母版文本样式</a:t>
            </a:r>
            <a:endParaRPr lang="zh-CN" altLang="en-US" strike="noStrike" noProof="1"/>
          </a:p>
        </p:txBody>
      </p:sp>
      <p:sp>
        <p:nvSpPr>
          <p:cNvPr id="20" name="日期占位符 3"/>
          <p:cNvSpPr>
            <a:spLocks noGrp="1"/>
          </p:cNvSpPr>
          <p:nvPr>
            <p:ph type="dt" sz="half" idx="2"/>
          </p:nvPr>
        </p:nvSpPr>
        <p:spPr bwMode="auto">
          <a:xfrm>
            <a:off x="831850" y="6419850"/>
            <a:ext cx="23050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21" name="页脚占位符 4"/>
          <p:cNvSpPr>
            <a:spLocks noGrp="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22" name="灯片编号占位符 5"/>
          <p:cNvSpPr>
            <a:spLocks noGrp="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447F2FF-8AB0-4C18-8111-4BC181B7F391}" type="slidenum">
              <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09637" y="1600358"/>
            <a:ext cx="5385127" cy="452641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97976" y="1600358"/>
            <a:ext cx="5385127" cy="452641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41FC9F9-EC2B-4C4E-92AE-9D8B9FE667CF}" type="slidenum">
              <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68" y="365161"/>
            <a:ext cx="10516238" cy="1325694"/>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40368" y="1681329"/>
            <a:ext cx="5158629" cy="823993"/>
          </a:xfrm>
        </p:spPr>
        <p:txBody>
          <a:bodyPr anchor="b"/>
          <a:lstStyle>
            <a:lvl1pPr marL="0" indent="0">
              <a:buNone/>
              <a:defRPr sz="2400" b="1"/>
            </a:lvl1pPr>
            <a:lvl2pPr marL="456565" indent="0">
              <a:buNone/>
              <a:defRPr sz="1995" b="1"/>
            </a:lvl2pPr>
            <a:lvl3pPr marL="915035" indent="0">
              <a:buNone/>
              <a:defRPr sz="1800" b="1"/>
            </a:lvl3pPr>
            <a:lvl4pPr marL="1371600" indent="0">
              <a:buNone/>
              <a:defRPr sz="1605" b="1"/>
            </a:lvl4pPr>
            <a:lvl5pPr marL="1828800" indent="0">
              <a:buNone/>
              <a:defRPr sz="1605" b="1"/>
            </a:lvl5pPr>
            <a:lvl6pPr marL="2286000" indent="0">
              <a:buNone/>
              <a:defRPr sz="1605" b="1"/>
            </a:lvl6pPr>
            <a:lvl7pPr marL="2743835" indent="0">
              <a:buNone/>
              <a:defRPr sz="1605" b="1"/>
            </a:lvl7pPr>
            <a:lvl8pPr marL="3200400" indent="0">
              <a:buNone/>
              <a:defRPr sz="1605" b="1"/>
            </a:lvl8pPr>
            <a:lvl9pPr marL="3657600" indent="0">
              <a:buNone/>
              <a:defRPr sz="1605"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40368" y="2505323"/>
            <a:ext cx="5158629" cy="3684952"/>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72575" y="1681329"/>
            <a:ext cx="5184032" cy="823993"/>
          </a:xfrm>
        </p:spPr>
        <p:txBody>
          <a:bodyPr anchor="b"/>
          <a:lstStyle>
            <a:lvl1pPr marL="0" indent="0">
              <a:buNone/>
              <a:defRPr sz="2400" b="1"/>
            </a:lvl1pPr>
            <a:lvl2pPr marL="456565" indent="0">
              <a:buNone/>
              <a:defRPr sz="1995" b="1"/>
            </a:lvl2pPr>
            <a:lvl3pPr marL="915035" indent="0">
              <a:buNone/>
              <a:defRPr sz="1800" b="1"/>
            </a:lvl3pPr>
            <a:lvl4pPr marL="1371600" indent="0">
              <a:buNone/>
              <a:defRPr sz="1605" b="1"/>
            </a:lvl4pPr>
            <a:lvl5pPr marL="1828800" indent="0">
              <a:buNone/>
              <a:defRPr sz="1605" b="1"/>
            </a:lvl5pPr>
            <a:lvl6pPr marL="2286000" indent="0">
              <a:buNone/>
              <a:defRPr sz="1605" b="1"/>
            </a:lvl6pPr>
            <a:lvl7pPr marL="2743835" indent="0">
              <a:buNone/>
              <a:defRPr sz="1605" b="1"/>
            </a:lvl7pPr>
            <a:lvl8pPr marL="3200400" indent="0">
              <a:buNone/>
              <a:defRPr sz="1605" b="1"/>
            </a:lvl8pPr>
            <a:lvl9pPr marL="3657600" indent="0">
              <a:buNone/>
              <a:defRPr sz="1605"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72575" y="2505323"/>
            <a:ext cx="5184032" cy="3684952"/>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41FC9F9-EC2B-4C4E-92AE-9D8B9FE667CF}" type="slidenum">
              <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41FC9F9-EC2B-4C4E-92AE-9D8B9FE667CF}" type="slidenum">
              <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41FC9F9-EC2B-4C4E-92AE-9D8B9FE667CF}" type="slidenum">
              <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68" y="457245"/>
            <a:ext cx="3933005" cy="1600358"/>
          </a:xfrm>
        </p:spPr>
        <p:txBody>
          <a:bodyPr anchor="b"/>
          <a:lstStyle>
            <a:lvl1pPr>
              <a:defRPr sz="3205"/>
            </a:lvl1pPr>
          </a:lstStyle>
          <a:p>
            <a:pPr fontAlgn="base"/>
            <a:r>
              <a:rPr lang="zh-CN" altLang="en-US" sz="3205" strike="noStrike" noProof="1"/>
              <a:t>单击此处编辑母版标题样式</a:t>
            </a:r>
            <a:endParaRPr lang="zh-CN" altLang="en-US" strike="noStrike" noProof="1"/>
          </a:p>
        </p:txBody>
      </p:sp>
      <p:sp>
        <p:nvSpPr>
          <p:cNvPr id="3" name="内容占位符 2"/>
          <p:cNvSpPr>
            <a:spLocks noGrp="1"/>
          </p:cNvSpPr>
          <p:nvPr>
            <p:ph idx="1"/>
          </p:nvPr>
        </p:nvSpPr>
        <p:spPr>
          <a:xfrm>
            <a:off x="5184032" y="987523"/>
            <a:ext cx="6172575" cy="4874107"/>
          </a:xfrm>
        </p:spPr>
        <p:txBody>
          <a:bodyPr/>
          <a:lstStyle>
            <a:lvl1pPr>
              <a:defRPr sz="3205"/>
            </a:lvl1pPr>
            <a:lvl2pPr>
              <a:defRPr sz="2800"/>
            </a:lvl2pPr>
            <a:lvl3pPr>
              <a:defRPr sz="2400"/>
            </a:lvl3pPr>
            <a:lvl4pPr>
              <a:defRPr sz="1995"/>
            </a:lvl4pPr>
            <a:lvl5pPr>
              <a:defRPr sz="1995"/>
            </a:lvl5pPr>
            <a:lvl6pPr>
              <a:defRPr sz="1995"/>
            </a:lvl6pPr>
            <a:lvl7pPr>
              <a:defRPr sz="1995"/>
            </a:lvl7pPr>
            <a:lvl8pPr>
              <a:defRPr sz="1995"/>
            </a:lvl8pPr>
            <a:lvl9pPr>
              <a:defRPr sz="1995"/>
            </a:lvl9pPr>
          </a:lstStyle>
          <a:p>
            <a:pPr lvl="0" fontAlgn="base"/>
            <a:r>
              <a:rPr lang="zh-CN" altLang="en-US" sz="3205"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z="1995" strike="noStrike" noProof="1"/>
              <a:t>第四级</a:t>
            </a:r>
            <a:endParaRPr lang="zh-CN" altLang="en-US" strike="noStrike" noProof="1"/>
          </a:p>
          <a:p>
            <a:pPr lvl="4" fontAlgn="base"/>
            <a:r>
              <a:rPr lang="zh-CN" altLang="en-US" sz="1995" strike="noStrike" noProof="1"/>
              <a:t>第五级</a:t>
            </a:r>
            <a:endParaRPr lang="zh-CN" altLang="en-US" strike="noStrike" noProof="1"/>
          </a:p>
        </p:txBody>
      </p:sp>
      <p:sp>
        <p:nvSpPr>
          <p:cNvPr id="4" name="文本占位符 3"/>
          <p:cNvSpPr>
            <a:spLocks noGrp="1"/>
          </p:cNvSpPr>
          <p:nvPr>
            <p:ph type="body" sz="half" idx="2"/>
          </p:nvPr>
        </p:nvSpPr>
        <p:spPr>
          <a:xfrm>
            <a:off x="840368" y="2057603"/>
            <a:ext cx="3933005" cy="3811965"/>
          </a:xfrm>
        </p:spPr>
        <p:txBody>
          <a:bodyPr/>
          <a:lstStyle>
            <a:lvl1pPr marL="0" indent="0">
              <a:buNone/>
              <a:defRPr sz="1605"/>
            </a:lvl1pPr>
            <a:lvl2pPr marL="456565" indent="0">
              <a:buNone/>
              <a:defRPr sz="1395"/>
            </a:lvl2pPr>
            <a:lvl3pPr marL="915035" indent="0">
              <a:buNone/>
              <a:defRPr sz="1200"/>
            </a:lvl3pPr>
            <a:lvl4pPr marL="1371600" indent="0">
              <a:buNone/>
              <a:defRPr sz="1005"/>
            </a:lvl4pPr>
            <a:lvl5pPr marL="1828800" indent="0">
              <a:buNone/>
              <a:defRPr sz="1005"/>
            </a:lvl5pPr>
            <a:lvl6pPr marL="2286000" indent="0">
              <a:buNone/>
              <a:defRPr sz="1005"/>
            </a:lvl6pPr>
            <a:lvl7pPr marL="2743835" indent="0">
              <a:buNone/>
              <a:defRPr sz="1005"/>
            </a:lvl7pPr>
            <a:lvl8pPr marL="3200400" indent="0">
              <a:buNone/>
              <a:defRPr sz="1005"/>
            </a:lvl8pPr>
            <a:lvl9pPr marL="3657600" indent="0">
              <a:buNone/>
              <a:defRPr sz="1005"/>
            </a:lvl9pPr>
          </a:lstStyle>
          <a:p>
            <a:pPr lvl="0" fontAlgn="base"/>
            <a:r>
              <a:rPr lang="zh-CN" altLang="en-US" sz="1605"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41FC9F9-EC2B-4C4E-92AE-9D8B9FE667CF}" type="slidenum">
              <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68" y="457245"/>
            <a:ext cx="3933005" cy="1600358"/>
          </a:xfrm>
        </p:spPr>
        <p:txBody>
          <a:bodyPr anchor="b"/>
          <a:lstStyle>
            <a:lvl1pPr>
              <a:defRPr sz="3205"/>
            </a:lvl1pPr>
          </a:lstStyle>
          <a:p>
            <a:pPr fontAlgn="base"/>
            <a:r>
              <a:rPr lang="zh-CN" altLang="en-US" sz="3205" strike="noStrike" noProof="1"/>
              <a:t>单击此处编辑母版标题样式</a:t>
            </a:r>
            <a:endParaRPr lang="zh-CN" altLang="en-US" strike="noStrike" noProof="1"/>
          </a:p>
        </p:txBody>
      </p:sp>
      <p:sp>
        <p:nvSpPr>
          <p:cNvPr id="3" name="图片占位符 2"/>
          <p:cNvSpPr>
            <a:spLocks noGrp="1"/>
          </p:cNvSpPr>
          <p:nvPr>
            <p:ph type="pic" idx="1"/>
          </p:nvPr>
        </p:nvSpPr>
        <p:spPr>
          <a:xfrm>
            <a:off x="5184032" y="987523"/>
            <a:ext cx="6172575" cy="4874107"/>
          </a:xfrm>
        </p:spPr>
        <p:txBody>
          <a:bodyPr vert="horz" wrap="square" lIns="91440" tIns="45720" rIns="91440" bIns="45720" numCol="1" anchor="t" anchorCtr="0" compatLnSpc="1"/>
          <a:lstStyle>
            <a:lvl1pPr marL="0" indent="0">
              <a:buNone/>
              <a:defRPr sz="3205"/>
            </a:lvl1pPr>
            <a:lvl2pPr marL="456565" indent="0">
              <a:buNone/>
              <a:defRPr sz="2800"/>
            </a:lvl2pPr>
            <a:lvl3pPr marL="915035" indent="0">
              <a:buNone/>
              <a:defRPr sz="2400"/>
            </a:lvl3pPr>
            <a:lvl4pPr marL="1371600" indent="0">
              <a:buNone/>
              <a:defRPr sz="1995"/>
            </a:lvl4pPr>
            <a:lvl5pPr marL="1828800" indent="0">
              <a:buNone/>
              <a:defRPr sz="1995"/>
            </a:lvl5pPr>
            <a:lvl6pPr marL="2286000" indent="0">
              <a:buNone/>
              <a:defRPr sz="1995"/>
            </a:lvl6pPr>
            <a:lvl7pPr marL="2743835" indent="0">
              <a:buNone/>
              <a:defRPr sz="1995"/>
            </a:lvl7pPr>
            <a:lvl8pPr marL="3200400" indent="0">
              <a:buNone/>
              <a:defRPr sz="1995"/>
            </a:lvl8pPr>
            <a:lvl9pPr marL="3657600" indent="0">
              <a:buNone/>
              <a:defRPr sz="1995"/>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5" b="0" i="0" u="none" strike="noStrike" kern="1200" cap="none" spc="0" normalizeH="0" baseline="0" noProof="0">
              <a:ln>
                <a:noFill/>
              </a:ln>
              <a:solidFill>
                <a:srgbClr val="A6A6A6"/>
              </a:solidFill>
              <a:effectLst/>
              <a:uLnTx/>
              <a:uFillTx/>
              <a:latin typeface="+mn-lt"/>
              <a:ea typeface="+mn-ea"/>
              <a:cs typeface="+mn-cs"/>
            </a:endParaRPr>
          </a:p>
        </p:txBody>
      </p:sp>
      <p:sp>
        <p:nvSpPr>
          <p:cNvPr id="4" name="文本占位符 3"/>
          <p:cNvSpPr>
            <a:spLocks noGrp="1"/>
          </p:cNvSpPr>
          <p:nvPr>
            <p:ph type="body" sz="half" idx="2"/>
          </p:nvPr>
        </p:nvSpPr>
        <p:spPr>
          <a:xfrm>
            <a:off x="840368" y="2057603"/>
            <a:ext cx="3933005" cy="3811965"/>
          </a:xfrm>
        </p:spPr>
        <p:txBody>
          <a:bodyPr/>
          <a:lstStyle>
            <a:lvl1pPr marL="0" indent="0">
              <a:buNone/>
              <a:defRPr sz="1605"/>
            </a:lvl1pPr>
            <a:lvl2pPr marL="456565" indent="0">
              <a:buNone/>
              <a:defRPr sz="1395"/>
            </a:lvl2pPr>
            <a:lvl3pPr marL="915035" indent="0">
              <a:buNone/>
              <a:defRPr sz="1200"/>
            </a:lvl3pPr>
            <a:lvl4pPr marL="1371600" indent="0">
              <a:buNone/>
              <a:defRPr sz="1005"/>
            </a:lvl4pPr>
            <a:lvl5pPr marL="1828800" indent="0">
              <a:buNone/>
              <a:defRPr sz="1005"/>
            </a:lvl5pPr>
            <a:lvl6pPr marL="2286000" indent="0">
              <a:buNone/>
              <a:defRPr sz="1005"/>
            </a:lvl6pPr>
            <a:lvl7pPr marL="2743835" indent="0">
              <a:buNone/>
              <a:defRPr sz="1005"/>
            </a:lvl7pPr>
            <a:lvl8pPr marL="3200400" indent="0">
              <a:buNone/>
              <a:defRPr sz="1005"/>
            </a:lvl8pPr>
            <a:lvl9pPr marL="3657600" indent="0">
              <a:buNone/>
              <a:defRPr sz="1005"/>
            </a:lvl9pPr>
          </a:lstStyle>
          <a:p>
            <a:pPr lvl="0" fontAlgn="base"/>
            <a:r>
              <a:rPr lang="zh-CN" altLang="en-US" sz="1605"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41FC9F9-EC2B-4C4E-92AE-9D8B9FE667CF}" type="slidenum">
              <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占位符 1"/>
          <p:cNvSpPr>
            <a:spLocks noGrp="1"/>
          </p:cNvSpPr>
          <p:nvPr>
            <p:ph type="title"/>
          </p:nvPr>
        </p:nvSpPr>
        <p:spPr>
          <a:xfrm>
            <a:off x="609600" y="274638"/>
            <a:ext cx="10972800" cy="1143000"/>
          </a:xfrm>
          <a:prstGeom prst="rect">
            <a:avLst/>
          </a:prstGeom>
          <a:noFill/>
          <a:ln w="9525">
            <a:noFill/>
          </a:ln>
        </p:spPr>
        <p:txBody>
          <a:bodyPr anchor="ctr"/>
          <a:p>
            <a:pPr lvl="0"/>
            <a:r>
              <a:rPr lang="en-US" altLang="zh-CN" dirty="0"/>
              <a:t>单击此处编辑母版标题样式</a:t>
            </a:r>
            <a:endParaRPr lang="en-US" altLang="zh-CN" dirty="0"/>
          </a:p>
        </p:txBody>
      </p:sp>
      <p:sp>
        <p:nvSpPr>
          <p:cNvPr id="1027" name="文本占位符 2"/>
          <p:cNvSpPr>
            <a:spLocks noGrp="1"/>
          </p:cNvSpPr>
          <p:nvPr>
            <p:ph type="body"/>
          </p:nvPr>
        </p:nvSpPr>
        <p:spPr>
          <a:xfrm>
            <a:off x="609600" y="1600200"/>
            <a:ext cx="10972800" cy="4525963"/>
          </a:xfrm>
          <a:prstGeom prst="rect">
            <a:avLst/>
          </a:prstGeom>
          <a:noFill/>
          <a:ln w="9525">
            <a:noFill/>
          </a:ln>
        </p:spPr>
        <p:txBody>
          <a:bodyPr anchor="t"/>
          <a:p>
            <a:pPr lvl="0" indent="-342900"/>
            <a:r>
              <a:rPr lang="en-US" altLang="zh-CN" dirty="0"/>
              <a:t>单击此处编辑母版文本样式</a:t>
            </a:r>
            <a:endParaRPr lang="en-US" altLang="zh-CN" dirty="0"/>
          </a:p>
          <a:p>
            <a:pPr lvl="1" indent="-285750"/>
            <a:r>
              <a:rPr lang="en-US" altLang="zh-CN" dirty="0"/>
              <a:t>第二级</a:t>
            </a:r>
            <a:endParaRPr lang="en-US" altLang="zh-CN" dirty="0"/>
          </a:p>
          <a:p>
            <a:pPr lvl="2" indent="-228600"/>
            <a:r>
              <a:rPr lang="en-US" altLang="zh-CN" dirty="0"/>
              <a:t>第三级</a:t>
            </a:r>
            <a:endParaRPr lang="en-US" altLang="zh-CN" dirty="0"/>
          </a:p>
          <a:p>
            <a:pPr lvl="3" indent="-228600"/>
            <a:r>
              <a:rPr lang="en-US" altLang="zh-CN" dirty="0"/>
              <a:t>第四级</a:t>
            </a:r>
            <a:endParaRPr lang="en-US" altLang="zh-CN" dirty="0"/>
          </a:p>
          <a:p>
            <a:pPr lvl="4" indent="-228600"/>
            <a:r>
              <a:rPr lang="en-US" altLang="zh-CN" dirty="0"/>
              <a:t>第五级</a:t>
            </a:r>
            <a:endParaRPr lang="en-US" altLang="zh-CN" dirty="0"/>
          </a:p>
        </p:txBody>
      </p:sp>
      <p:sp>
        <p:nvSpPr>
          <p:cNvPr id="1028"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latin typeface="+mn-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latin typeface="+mn-lt"/>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41FC9F9-EC2B-4C4E-92AE-9D8B9FE667CF}" type="slidenum">
              <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pic>
        <p:nvPicPr>
          <p:cNvPr id="1031" name="图片 3" descr="66-01"/>
          <p:cNvPicPr>
            <a:picLocks noChangeAspect="1"/>
          </p:cNvPicPr>
          <p:nvPr userDrawn="1"/>
        </p:nvPicPr>
        <p:blipFill>
          <a:blip r:embed="rId13"/>
          <a:stretch>
            <a:fillRect/>
          </a:stretch>
        </p:blipFill>
        <p:spPr>
          <a:xfrm>
            <a:off x="10795000" y="63500"/>
            <a:ext cx="1249363" cy="10699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rgbClr val="A6A6A6"/>
          </a:solidFill>
          <a:latin typeface="+mj-lt"/>
          <a:ea typeface="+mj-ea"/>
          <a:cs typeface="+mj-cs"/>
        </a:defRPr>
      </a:lvl1pPr>
      <a:lvl2pPr algn="ctr" rtl="0" eaLnBrk="0" fontAlgn="base" hangingPunct="0">
        <a:spcBef>
          <a:spcPct val="0"/>
        </a:spcBef>
        <a:spcAft>
          <a:spcPct val="0"/>
        </a:spcAft>
        <a:defRPr sz="4400">
          <a:solidFill>
            <a:srgbClr val="A6A6A6"/>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rgbClr val="A6A6A6"/>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rgbClr val="A6A6A6"/>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rgbClr val="A6A6A6"/>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A6A6A6"/>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A6A6A6"/>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A6A6A6"/>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5pPr>
      <a:lvl6pPr marL="2515235" indent="-228600" algn="l" defTabSz="91503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8600" algn="l" defTabSz="91503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503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503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5035" rtl="0" eaLnBrk="1" latinLnBrk="0" hangingPunct="1">
        <a:defRPr sz="1800" kern="1200">
          <a:solidFill>
            <a:schemeClr val="tx1"/>
          </a:solidFill>
          <a:latin typeface="+mn-lt"/>
          <a:ea typeface="+mn-ea"/>
          <a:cs typeface="+mn-cs"/>
        </a:defRPr>
      </a:lvl1pPr>
      <a:lvl2pPr marL="456565" algn="l" defTabSz="915035" rtl="0" eaLnBrk="1" latinLnBrk="0" hangingPunct="1">
        <a:defRPr sz="1800" kern="1200">
          <a:solidFill>
            <a:schemeClr val="tx1"/>
          </a:solidFill>
          <a:latin typeface="+mn-lt"/>
          <a:ea typeface="+mn-ea"/>
          <a:cs typeface="+mn-cs"/>
        </a:defRPr>
      </a:lvl2pPr>
      <a:lvl3pPr marL="915035" algn="l" defTabSz="915035" rtl="0" eaLnBrk="1" latinLnBrk="0" hangingPunct="1">
        <a:defRPr sz="1800" kern="1200">
          <a:solidFill>
            <a:schemeClr val="tx1"/>
          </a:solidFill>
          <a:latin typeface="+mn-lt"/>
          <a:ea typeface="+mn-ea"/>
          <a:cs typeface="+mn-cs"/>
        </a:defRPr>
      </a:lvl3pPr>
      <a:lvl4pPr marL="1371600" algn="l" defTabSz="915035" rtl="0" eaLnBrk="1" latinLnBrk="0" hangingPunct="1">
        <a:defRPr sz="1800" kern="1200">
          <a:solidFill>
            <a:schemeClr val="tx1"/>
          </a:solidFill>
          <a:latin typeface="+mn-lt"/>
          <a:ea typeface="+mn-ea"/>
          <a:cs typeface="+mn-cs"/>
        </a:defRPr>
      </a:lvl4pPr>
      <a:lvl5pPr marL="1828800" algn="l" defTabSz="915035" rtl="0" eaLnBrk="1" latinLnBrk="0" hangingPunct="1">
        <a:defRPr sz="1800" kern="1200">
          <a:solidFill>
            <a:schemeClr val="tx1"/>
          </a:solidFill>
          <a:latin typeface="+mn-lt"/>
          <a:ea typeface="+mn-ea"/>
          <a:cs typeface="+mn-cs"/>
        </a:defRPr>
      </a:lvl5pPr>
      <a:lvl6pPr marL="2286000" algn="l" defTabSz="915035" rtl="0" eaLnBrk="1" latinLnBrk="0" hangingPunct="1">
        <a:defRPr sz="1800" kern="1200">
          <a:solidFill>
            <a:schemeClr val="tx1"/>
          </a:solidFill>
          <a:latin typeface="+mn-lt"/>
          <a:ea typeface="+mn-ea"/>
          <a:cs typeface="+mn-cs"/>
        </a:defRPr>
      </a:lvl6pPr>
      <a:lvl7pPr marL="2743835" algn="l" defTabSz="915035" rtl="0" eaLnBrk="1" latinLnBrk="0" hangingPunct="1">
        <a:defRPr sz="1800" kern="1200">
          <a:solidFill>
            <a:schemeClr val="tx1"/>
          </a:solidFill>
          <a:latin typeface="+mn-lt"/>
          <a:ea typeface="+mn-ea"/>
          <a:cs typeface="+mn-cs"/>
        </a:defRPr>
      </a:lvl7pPr>
      <a:lvl8pPr marL="3200400" algn="l" defTabSz="915035" rtl="0" eaLnBrk="1" latinLnBrk="0" hangingPunct="1">
        <a:defRPr sz="1800" kern="1200">
          <a:solidFill>
            <a:schemeClr val="tx1"/>
          </a:solidFill>
          <a:latin typeface="+mn-lt"/>
          <a:ea typeface="+mn-ea"/>
          <a:cs typeface="+mn-cs"/>
        </a:defRPr>
      </a:lvl8pPr>
      <a:lvl9pPr marL="3657600" algn="l" defTabSz="91503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24.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65175"/>
            <a:ext cx="9144000" cy="2387600"/>
          </a:xfrm>
        </p:spPr>
        <p:txBody>
          <a:bodyPr vert="horz" wrap="square" lIns="91440" tIns="45720" rIns="91440" bIns="45720" numCol="1" anchor="b"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5995" b="0" i="0" u="none" strike="noStrike" kern="1200" cap="none" spc="0" normalizeH="0" baseline="0" noProof="1">
                <a:ln>
                  <a:noFill/>
                </a:ln>
                <a:solidFill>
                  <a:schemeClr val="tx1"/>
                </a:solidFill>
                <a:effectLst/>
                <a:uLnTx/>
                <a:uFillTx/>
                <a:latin typeface="+mj-lt"/>
                <a:ea typeface="+mj-ea"/>
                <a:cs typeface="+mj-cs"/>
              </a:rPr>
              <a:t>BATJ</a:t>
            </a:r>
            <a:r>
              <a:rPr kumimoji="0" lang="zh-CN" altLang="en-US" sz="5995" b="0" i="0" u="none" strike="noStrike" kern="1200" cap="none" spc="0" normalizeH="0" baseline="0" noProof="1">
                <a:ln>
                  <a:noFill/>
                </a:ln>
                <a:solidFill>
                  <a:schemeClr val="tx1"/>
                </a:solidFill>
                <a:effectLst/>
                <a:uLnTx/>
                <a:uFillTx/>
                <a:latin typeface="+mj-lt"/>
                <a:ea typeface="+mj-ea"/>
                <a:cs typeface="+mj-cs"/>
              </a:rPr>
              <a:t>面试专题</a:t>
            </a:r>
            <a:endParaRPr kumimoji="0" lang="zh-CN" altLang="en-US" sz="5995" b="0" i="0" u="none" strike="noStrike" kern="1200" cap="none" spc="0" normalizeH="0" baseline="0" noProof="1">
              <a:ln>
                <a:noFill/>
              </a:ln>
              <a:solidFill>
                <a:schemeClr val="tx1"/>
              </a:solidFill>
              <a:effectLst/>
              <a:uLnTx/>
              <a:uFillTx/>
              <a:latin typeface="+mj-lt"/>
              <a:ea typeface="+mj-ea"/>
              <a:cs typeface="+mj-cs"/>
            </a:endParaRPr>
          </a:p>
        </p:txBody>
      </p:sp>
      <p:sp>
        <p:nvSpPr>
          <p:cNvPr id="4098" name="副标题 2"/>
          <p:cNvSpPr>
            <a:spLocks noGrp="1" noChangeArrowheads="1"/>
          </p:cNvSpPr>
          <p:nvPr>
            <p:ph type="subTitle" idx="1"/>
          </p:nvPr>
        </p:nvSpPr>
        <p:spPr>
          <a:xfrm>
            <a:off x="1442720" y="3335655"/>
            <a:ext cx="9144000" cy="1843088"/>
          </a:xfrm>
        </p:spPr>
        <p:txBody>
          <a:bodyPr vert="horz" wrap="square" lIns="91440" tIns="45720" rIns="91440" bIns="45720" numCol="1" anchor="t" anchorCtr="0" compatLnSpc="1"/>
          <a:lstStyle/>
          <a:p>
            <a:pPr marL="456565" marR="0" lvl="1" indent="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Java</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原子变量</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a:p>
            <a:pPr marL="456565" marR="0" lvl="1" indent="0" algn="r"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altLang="zh-CN" sz="1995" b="0" i="0" u="none" strike="noStrike" kern="1200" cap="none" spc="0" normalizeH="0" baseline="0" noProof="0" dirty="0">
              <a:ln>
                <a:noFill/>
              </a:ln>
              <a:solidFill>
                <a:schemeClr val="tx1"/>
              </a:solidFill>
              <a:effectLst/>
              <a:uLnTx/>
              <a:uFillTx/>
              <a:latin typeface="+mn-lt"/>
              <a:ea typeface="+mn-ea"/>
              <a:cs typeface="+mn-cs"/>
            </a:endParaRPr>
          </a:p>
          <a:p>
            <a:pPr marL="456565" marR="0" lvl="1" indent="0" algn="r"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1995" b="0" i="0" u="none" strike="noStrike" kern="1200" cap="none" spc="0" normalizeH="0" baseline="0" noProof="0" dirty="0">
              <a:ln>
                <a:noFill/>
              </a:ln>
              <a:solidFill>
                <a:schemeClr val="tx1"/>
              </a:solidFill>
              <a:effectLst/>
              <a:uLnTx/>
              <a:uFillTx/>
              <a:latin typeface="+mn-lt"/>
              <a:ea typeface="+mn-ea"/>
              <a:cs typeface="+mn-cs"/>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4"/>
          <p:cNvSpPr txBox="1">
            <a:spLocks noChangeArrowheads="1"/>
          </p:cNvSpPr>
          <p:nvPr/>
        </p:nvSpPr>
        <p:spPr bwMode="auto">
          <a:xfrm>
            <a:off x="482600" y="104775"/>
            <a:ext cx="9276080" cy="64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zh-CN" altLang="en-US" sz="3575" strike="noStrike" noProof="0" dirty="0" smtClean="0">
                <a:ln>
                  <a:noFill/>
                </a:ln>
                <a:solidFill>
                  <a:schemeClr val="tx1"/>
                </a:solidFill>
                <a:effectLst/>
                <a:uLnTx/>
                <a:uFillTx/>
                <a:latin typeface="+mn-ea"/>
                <a:ea typeface="+mn-ea"/>
                <a:cs typeface="+mn-cs"/>
                <a:sym typeface="+mn-ea"/>
              </a:rPr>
              <a:t>原子更新类字段</a:t>
            </a:r>
            <a:r>
              <a:rPr lang="en-US" altLang="zh-CN" sz="3575" strike="noStrike" noProof="0" dirty="0" smtClean="0">
                <a:ln>
                  <a:noFill/>
                </a:ln>
                <a:solidFill>
                  <a:schemeClr val="tx1"/>
                </a:solidFill>
                <a:effectLst/>
                <a:uLnTx/>
                <a:uFillTx/>
                <a:latin typeface="+mn-ea"/>
                <a:ea typeface="+mn-ea"/>
                <a:cs typeface="+mn-cs"/>
                <a:sym typeface="+mn-ea"/>
              </a:rPr>
              <a:t>-AtomicIntegerFieldUpdater</a:t>
            </a:r>
            <a:endParaRPr lang="en-US" altLang="zh-CN" sz="3575" strike="noStrike" noProof="0" dirty="0" smtClean="0">
              <a:ln>
                <a:noFill/>
              </a:ln>
              <a:solidFill>
                <a:schemeClr val="tx1"/>
              </a:solidFill>
              <a:effectLst/>
              <a:uLnTx/>
              <a:uFillTx/>
              <a:latin typeface="+mn-ea"/>
              <a:ea typeface="+mn-ea"/>
              <a:cs typeface="+mn-cs"/>
              <a:sym typeface="+mn-ea"/>
            </a:endParaRPr>
          </a:p>
        </p:txBody>
      </p:sp>
      <p:pic>
        <p:nvPicPr>
          <p:cNvPr id="10242"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pic>
        <p:nvPicPr>
          <p:cNvPr id="2" name="图片 1"/>
          <p:cNvPicPr>
            <a:picLocks noChangeAspect="1"/>
          </p:cNvPicPr>
          <p:nvPr/>
        </p:nvPicPr>
        <p:blipFill>
          <a:blip r:embed="rId2"/>
          <a:stretch>
            <a:fillRect/>
          </a:stretch>
        </p:blipFill>
        <p:spPr>
          <a:xfrm>
            <a:off x="1599565" y="1062990"/>
            <a:ext cx="2964180" cy="44805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4"/>
          <p:cNvSpPr txBox="1">
            <a:spLocks noChangeArrowheads="1"/>
          </p:cNvSpPr>
          <p:nvPr/>
        </p:nvSpPr>
        <p:spPr bwMode="auto">
          <a:xfrm>
            <a:off x="482600" y="104775"/>
            <a:ext cx="6548120" cy="64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zh-CN" altLang="en-US" sz="3575" strike="noStrike" noProof="0" dirty="0" smtClean="0">
                <a:ln>
                  <a:noFill/>
                </a:ln>
                <a:solidFill>
                  <a:schemeClr val="tx1"/>
                </a:solidFill>
                <a:effectLst/>
                <a:uLnTx/>
                <a:uFillTx/>
                <a:latin typeface="+mn-ea"/>
                <a:ea typeface="+mn-ea"/>
                <a:cs typeface="+mn-cs"/>
                <a:sym typeface="+mn-ea"/>
              </a:rPr>
              <a:t>原子更新引用</a:t>
            </a:r>
            <a:r>
              <a:rPr lang="en-US" altLang="zh-CN" sz="3575" strike="noStrike" noProof="0" dirty="0" smtClean="0">
                <a:ln>
                  <a:noFill/>
                </a:ln>
                <a:solidFill>
                  <a:schemeClr val="tx1"/>
                </a:solidFill>
                <a:effectLst/>
                <a:uLnTx/>
                <a:uFillTx/>
                <a:latin typeface="+mn-ea"/>
                <a:ea typeface="+mn-ea"/>
                <a:cs typeface="+mn-cs"/>
                <a:sym typeface="+mn-ea"/>
              </a:rPr>
              <a:t>-AtomicReference</a:t>
            </a:r>
            <a:endParaRPr lang="en-US" altLang="zh-CN" sz="3575" strike="noStrike" noProof="0" dirty="0" smtClean="0">
              <a:ln>
                <a:noFill/>
              </a:ln>
              <a:solidFill>
                <a:schemeClr val="tx1"/>
              </a:solidFill>
              <a:effectLst/>
              <a:uLnTx/>
              <a:uFillTx/>
              <a:latin typeface="+mn-ea"/>
              <a:ea typeface="+mn-ea"/>
              <a:cs typeface="+mn-cs"/>
              <a:sym typeface="+mn-ea"/>
            </a:endParaRPr>
          </a:p>
        </p:txBody>
      </p:sp>
      <p:pic>
        <p:nvPicPr>
          <p:cNvPr id="10242"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sp>
        <p:nvSpPr>
          <p:cNvPr id="5" name="文本框 4"/>
          <p:cNvSpPr txBox="1"/>
          <p:nvPr/>
        </p:nvSpPr>
        <p:spPr>
          <a:xfrm>
            <a:off x="657225" y="1224915"/>
            <a:ext cx="6198870" cy="1568450"/>
          </a:xfrm>
          <a:prstGeom prst="rect">
            <a:avLst/>
          </a:prstGeom>
          <a:noFill/>
        </p:spPr>
        <p:txBody>
          <a:bodyPr wrap="square" rtlCol="0" anchor="t">
            <a:spAutoFit/>
          </a:bodyPr>
          <a:p>
            <a:pPr marL="457200" indent="-457200">
              <a:buFont typeface="Arial" panose="020B0604020202020204" pitchFamily="34" charset="0"/>
              <a:buChar char="•"/>
            </a:pPr>
            <a:r>
              <a:rPr lang="zh-CN" altLang="en-US" sz="2400">
                <a:solidFill>
                  <a:srgbClr val="FF0000"/>
                </a:solidFill>
                <a:sym typeface="+mn-ea"/>
              </a:rPr>
              <a:t>AtomicReference</a:t>
            </a:r>
            <a:endParaRPr lang="zh-CN" altLang="en-US" sz="2400">
              <a:solidFill>
                <a:srgbClr val="FF0000"/>
              </a:solidFill>
              <a:sym typeface="+mn-ea"/>
            </a:endParaRPr>
          </a:p>
          <a:p>
            <a:pPr marL="457200" indent="-457200">
              <a:buFont typeface="Arial" panose="020B0604020202020204" pitchFamily="34" charset="0"/>
              <a:buChar char="•"/>
            </a:pPr>
            <a:r>
              <a:rPr lang="zh-CN" altLang="en-US" sz="2400">
                <a:solidFill>
                  <a:srgbClr val="FF0000"/>
                </a:solidFill>
                <a:sym typeface="+mn-ea"/>
              </a:rPr>
              <a:t>AtomicStampedReference</a:t>
            </a:r>
            <a:endParaRPr lang="zh-CN" altLang="en-US" sz="2400">
              <a:solidFill>
                <a:srgbClr val="FF0000"/>
              </a:solidFill>
            </a:endParaRPr>
          </a:p>
          <a:p>
            <a:pPr marL="457200" indent="-457200">
              <a:buFont typeface="Arial" panose="020B0604020202020204" pitchFamily="34" charset="0"/>
              <a:buChar char="•"/>
            </a:pPr>
            <a:r>
              <a:rPr lang="zh-CN" altLang="en-US" sz="2400">
                <a:solidFill>
                  <a:srgbClr val="FF0000"/>
                </a:solidFill>
              </a:rPr>
              <a:t>AtomicMarkableReference</a:t>
            </a:r>
            <a:endParaRPr lang="zh-CN" altLang="en-US" sz="2400">
              <a:solidFill>
                <a:srgbClr val="FF0000"/>
              </a:solidFill>
            </a:endParaRPr>
          </a:p>
          <a:p>
            <a:pPr marL="457200" indent="-457200">
              <a:buFont typeface="Arial" panose="020B0604020202020204" pitchFamily="34" charset="0"/>
              <a:buChar char="•"/>
            </a:pPr>
            <a:endParaRPr lang="zh-CN" altLang="en-US" sz="2400">
              <a:solidFill>
                <a:srgbClr val="FF0000"/>
              </a:solidFill>
            </a:endParaRPr>
          </a:p>
        </p:txBody>
      </p:sp>
      <p:pic>
        <p:nvPicPr>
          <p:cNvPr id="2" name="图片 1"/>
          <p:cNvPicPr>
            <a:picLocks noChangeAspect="1"/>
          </p:cNvPicPr>
          <p:nvPr/>
        </p:nvPicPr>
        <p:blipFill>
          <a:blip r:embed="rId2"/>
          <a:stretch>
            <a:fillRect/>
          </a:stretch>
        </p:blipFill>
        <p:spPr>
          <a:xfrm>
            <a:off x="7313930" y="1597660"/>
            <a:ext cx="2948940" cy="23164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TextBox 4"/>
          <p:cNvSpPr txBox="1"/>
          <p:nvPr/>
        </p:nvSpPr>
        <p:spPr>
          <a:xfrm>
            <a:off x="482600" y="104775"/>
            <a:ext cx="2001838"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575" b="0" i="0" u="none" strike="noStrike" kern="1200" cap="none" spc="0" normalizeH="0" baseline="0" noProof="1">
                <a:ln>
                  <a:noFill/>
                </a:ln>
                <a:solidFill>
                  <a:srgbClr val="FFC000"/>
                </a:solidFill>
                <a:effectLst/>
                <a:uLnTx/>
                <a:uFillTx/>
                <a:latin typeface="微软雅黑" panose="020B0503020204020204" pitchFamily="34" charset="-122"/>
                <a:ea typeface="微软雅黑" panose="020B0503020204020204" pitchFamily="34" charset="-122"/>
                <a:cs typeface="+mn-cs"/>
                <a:sym typeface="+mn-ea"/>
              </a:rPr>
              <a:t>课程内容</a:t>
            </a:r>
            <a:endParaRPr kumimoji="0" lang="zh-CN" altLang="en-US" sz="3575" b="0" i="0" u="none" strike="noStrike" kern="1200" cap="none" spc="0" normalizeH="0" baseline="0" noProof="1">
              <a:ln>
                <a:noFill/>
              </a:ln>
              <a:solidFill>
                <a:srgbClr val="FFC000"/>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9218"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sp>
        <p:nvSpPr>
          <p:cNvPr id="5125" name="标题 2"/>
          <p:cNvSpPr txBox="1">
            <a:spLocks noChangeArrowheads="1"/>
          </p:cNvSpPr>
          <p:nvPr/>
        </p:nvSpPr>
        <p:spPr bwMode="auto">
          <a:xfrm>
            <a:off x="1416050" y="1417638"/>
            <a:ext cx="9037638"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857250" indent="-85725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sz="3600" b="0" i="0" u="none" strike="noStrike" kern="1200" cap="none" spc="0" normalizeH="0" baseline="0" noProof="0" dirty="0" smtClean="0">
                <a:ln>
                  <a:noFill/>
                </a:ln>
                <a:solidFill>
                  <a:schemeClr val="tx1"/>
                </a:solidFill>
                <a:effectLst/>
                <a:uLnTx/>
                <a:uFillTx/>
                <a:latin typeface="+mn-ea"/>
                <a:ea typeface="+mn-ea"/>
                <a:cs typeface="+mn-cs"/>
                <a:sym typeface="+mn-ea"/>
              </a:rPr>
              <a:t>原子变量介绍</a:t>
            </a:r>
            <a:endParaRPr kumimoji="0" lang="zh-CN" sz="3600" b="0" i="0" u="none" strike="noStrike" kern="1200" cap="none" spc="0" normalizeH="0" baseline="0" noProof="0" dirty="0" smtClean="0">
              <a:ln>
                <a:noFill/>
              </a:ln>
              <a:solidFill>
                <a:schemeClr val="tx1"/>
              </a:solidFill>
              <a:effectLst/>
              <a:uLnTx/>
              <a:uFillTx/>
              <a:latin typeface="+mn-ea"/>
              <a:ea typeface="+mn-ea"/>
              <a:cs typeface="+mn-cs"/>
              <a:sym typeface="+mn-ea"/>
            </a:endParaRPr>
          </a:p>
        </p:txBody>
      </p:sp>
      <p:sp>
        <p:nvSpPr>
          <p:cNvPr id="5126" name="标题 2"/>
          <p:cNvSpPr txBox="1">
            <a:spLocks noChangeArrowheads="1"/>
          </p:cNvSpPr>
          <p:nvPr/>
        </p:nvSpPr>
        <p:spPr bwMode="auto">
          <a:xfrm>
            <a:off x="1416050" y="2682875"/>
            <a:ext cx="9037638"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857250" indent="-85725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lang="zh-CN" sz="3600" noProof="0" dirty="0" smtClean="0">
                <a:ln>
                  <a:noFill/>
                </a:ln>
                <a:solidFill>
                  <a:srgbClr val="FF0000"/>
                </a:solidFill>
                <a:effectLst/>
                <a:uLnTx/>
                <a:uFillTx/>
                <a:latin typeface="+mn-ea"/>
                <a:ea typeface="+mn-ea"/>
                <a:sym typeface="+mn-ea"/>
              </a:rPr>
              <a:t>原子变量实现原理介绍</a:t>
            </a:r>
            <a:endParaRPr kumimoji="0" lang="zh-CN" sz="3600" b="0" i="0" u="none" strike="noStrike" kern="1200" cap="none" spc="0" normalizeH="0" baseline="0" noProof="0" dirty="0" smtClean="0">
              <a:ln>
                <a:noFill/>
              </a:ln>
              <a:solidFill>
                <a:srgbClr val="FF0000"/>
              </a:solidFill>
              <a:effectLst/>
              <a:uLnTx/>
              <a:uFillTx/>
              <a:latin typeface="+mn-ea"/>
              <a:ea typeface="+mn-ea"/>
              <a:cs typeface="+mn-cs"/>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4"/>
          <p:cNvSpPr txBox="1">
            <a:spLocks noChangeArrowheads="1"/>
          </p:cNvSpPr>
          <p:nvPr/>
        </p:nvSpPr>
        <p:spPr bwMode="auto">
          <a:xfrm>
            <a:off x="482600" y="104775"/>
            <a:ext cx="3820160" cy="64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zh-CN" sz="3575" strike="noStrike" noProof="0" dirty="0" smtClean="0">
                <a:ln>
                  <a:noFill/>
                </a:ln>
                <a:solidFill>
                  <a:schemeClr val="tx1"/>
                </a:solidFill>
                <a:effectLst/>
                <a:uLnTx/>
                <a:uFillTx/>
                <a:latin typeface="+mn-ea"/>
                <a:ea typeface="+mn-ea"/>
                <a:cs typeface="+mn-cs"/>
                <a:sym typeface="+mn-ea"/>
              </a:rPr>
              <a:t>实现基础</a:t>
            </a:r>
            <a:r>
              <a:rPr lang="en-US" altLang="zh-CN" sz="3575" strike="noStrike" noProof="0" dirty="0" smtClean="0">
                <a:ln>
                  <a:noFill/>
                </a:ln>
                <a:solidFill>
                  <a:schemeClr val="tx1"/>
                </a:solidFill>
                <a:effectLst/>
                <a:uLnTx/>
                <a:uFillTx/>
                <a:latin typeface="+mn-ea"/>
                <a:ea typeface="+mn-ea"/>
                <a:cs typeface="+mn-cs"/>
                <a:sym typeface="+mn-ea"/>
              </a:rPr>
              <a:t>-CAS</a:t>
            </a:r>
            <a:r>
              <a:rPr lang="zh-CN" altLang="en-US" sz="3575" strike="noStrike" noProof="0" dirty="0" smtClean="0">
                <a:ln>
                  <a:noFill/>
                </a:ln>
                <a:solidFill>
                  <a:schemeClr val="tx1"/>
                </a:solidFill>
                <a:effectLst/>
                <a:uLnTx/>
                <a:uFillTx/>
                <a:latin typeface="+mn-ea"/>
                <a:ea typeface="+mn-ea"/>
                <a:cs typeface="+mn-cs"/>
                <a:sym typeface="+mn-ea"/>
              </a:rPr>
              <a:t>操作</a:t>
            </a:r>
            <a:endParaRPr lang="zh-CN" altLang="en-US" sz="3575" strike="noStrike" noProof="0" dirty="0" smtClean="0">
              <a:ln>
                <a:noFill/>
              </a:ln>
              <a:solidFill>
                <a:schemeClr val="tx1"/>
              </a:solidFill>
              <a:effectLst/>
              <a:uLnTx/>
              <a:uFillTx/>
              <a:latin typeface="+mn-ea"/>
              <a:ea typeface="+mn-ea"/>
              <a:cs typeface="+mn-cs"/>
              <a:sym typeface="+mn-ea"/>
            </a:endParaRPr>
          </a:p>
        </p:txBody>
      </p:sp>
      <p:pic>
        <p:nvPicPr>
          <p:cNvPr id="10242"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sp>
        <p:nvSpPr>
          <p:cNvPr id="11268" name="文本框 2"/>
          <p:cNvSpPr txBox="1"/>
          <p:nvPr/>
        </p:nvSpPr>
        <p:spPr>
          <a:xfrm>
            <a:off x="313690" y="981075"/>
            <a:ext cx="11395075" cy="413829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9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900" kern="1200">
                <a:solidFill>
                  <a:schemeClr val="tx1"/>
                </a:solidFill>
                <a:latin typeface="+mn-lt"/>
                <a:ea typeface="+mn-ea"/>
                <a:cs typeface="+mn-cs"/>
              </a:defRPr>
            </a:lvl5pPr>
          </a:lstStyle>
          <a:p>
            <a:pPr marL="457200" lvl="0" indent="-457200">
              <a:spcBef>
                <a:spcPts val="600"/>
              </a:spcBef>
              <a:spcAft>
                <a:spcPts val="600"/>
              </a:spcAft>
            </a:pPr>
            <a:r>
              <a:rPr lang="zh-CN" altLang="en-US" sz="2800" dirty="0">
                <a:sym typeface="Arial" panose="020B0604020202020204" pitchFamily="34" charset="0"/>
              </a:rPr>
              <a:t>CAS，即比较并交换，是一个原子操作</a:t>
            </a:r>
            <a:endParaRPr lang="zh-CN" altLang="en-US" sz="2800" dirty="0">
              <a:sym typeface="Arial" panose="020B0604020202020204" pitchFamily="34" charset="0"/>
            </a:endParaRPr>
          </a:p>
          <a:p>
            <a:pPr marL="914400" lvl="1" indent="-457200">
              <a:spcBef>
                <a:spcPts val="600"/>
              </a:spcBef>
              <a:spcAft>
                <a:spcPts val="600"/>
              </a:spcAft>
            </a:pPr>
            <a:r>
              <a:rPr lang="zh-CN" altLang="en-US" sz="2450" dirty="0">
                <a:sym typeface="Arial" panose="020B0604020202020204" pitchFamily="34" charset="0"/>
              </a:rPr>
              <a:t>它比较一个内存位置的值</a:t>
            </a:r>
            <a:r>
              <a:rPr lang="en-US" altLang="zh-CN" sz="2450" dirty="0">
                <a:sym typeface="Arial" panose="020B0604020202020204" pitchFamily="34" charset="0"/>
              </a:rPr>
              <a:t>,</a:t>
            </a:r>
            <a:r>
              <a:rPr lang="zh-CN" altLang="en-US" sz="2450" dirty="0">
                <a:sym typeface="Arial" panose="020B0604020202020204" pitchFamily="34" charset="0"/>
              </a:rPr>
              <a:t>并且只有相等时修改这个内存位置的值为新的值，保证了新的值总是基于最新的信息计算的</a:t>
            </a:r>
            <a:endParaRPr lang="zh-CN" altLang="en-US" sz="2450" dirty="0">
              <a:sym typeface="Arial" panose="020B0604020202020204" pitchFamily="34" charset="0"/>
            </a:endParaRPr>
          </a:p>
          <a:p>
            <a:pPr marL="914400" lvl="1" indent="-457200">
              <a:spcBef>
                <a:spcPts val="600"/>
              </a:spcBef>
              <a:spcAft>
                <a:spcPts val="600"/>
              </a:spcAft>
            </a:pPr>
            <a:r>
              <a:rPr lang="zh-CN" altLang="en-US" sz="2450" dirty="0">
                <a:sym typeface="Arial" panose="020B0604020202020204" pitchFamily="34" charset="0"/>
              </a:rPr>
              <a:t>如果有其他线程在这期间修改了这个值则CAS失败</a:t>
            </a:r>
            <a:endParaRPr lang="zh-CN" altLang="en-US" sz="2450" dirty="0">
              <a:sym typeface="Arial" panose="020B0604020202020204" pitchFamily="34" charset="0"/>
            </a:endParaRPr>
          </a:p>
          <a:p>
            <a:pPr marL="914400" lvl="1" indent="-457200">
              <a:spcBef>
                <a:spcPts val="600"/>
              </a:spcBef>
              <a:spcAft>
                <a:spcPts val="600"/>
              </a:spcAft>
            </a:pPr>
            <a:r>
              <a:rPr lang="zh-CN" altLang="en-US" sz="2450" dirty="0">
                <a:sym typeface="Arial" panose="020B0604020202020204" pitchFamily="34" charset="0"/>
              </a:rPr>
              <a:t>CAS返回是否成功或者内存位置原来的值用于判断是否CAS成功</a:t>
            </a:r>
            <a:endParaRPr lang="zh-CN" altLang="en-US" sz="2450" dirty="0">
              <a:sym typeface="Arial" panose="020B0604020202020204" pitchFamily="34" charset="0"/>
            </a:endParaRPr>
          </a:p>
          <a:p>
            <a:pPr marL="457200" lvl="0" indent="-457200">
              <a:spcBef>
                <a:spcPts val="600"/>
              </a:spcBef>
              <a:spcAft>
                <a:spcPts val="600"/>
              </a:spcAft>
            </a:pPr>
            <a:r>
              <a:rPr lang="en-US" altLang="zh-CN" sz="2800" dirty="0">
                <a:sym typeface="Arial" panose="020B0604020202020204" pitchFamily="34" charset="0"/>
              </a:rPr>
              <a:t>CAS</a:t>
            </a:r>
            <a:r>
              <a:rPr lang="zh-CN" altLang="en-US" sz="2800" dirty="0">
                <a:sym typeface="Arial" panose="020B0604020202020204" pitchFamily="34" charset="0"/>
              </a:rPr>
              <a:t>操作一般由</a:t>
            </a:r>
            <a:r>
              <a:rPr lang="zh-CN" altLang="en-US" sz="2800" dirty="0">
                <a:solidFill>
                  <a:srgbClr val="FF0000"/>
                </a:solidFill>
                <a:sym typeface="Arial" panose="020B0604020202020204" pitchFamily="34" charset="0"/>
              </a:rPr>
              <a:t>底层硬件提供</a:t>
            </a:r>
            <a:endParaRPr lang="zh-CN" altLang="en-US" sz="2800" dirty="0">
              <a:sym typeface="Arial" panose="020B0604020202020204" pitchFamily="34" charset="0"/>
            </a:endParaRPr>
          </a:p>
          <a:p>
            <a:pPr marL="914400" lvl="1" indent="-457200">
              <a:spcBef>
                <a:spcPts val="600"/>
              </a:spcBef>
              <a:spcAft>
                <a:spcPts val="600"/>
              </a:spcAft>
            </a:pPr>
            <a:r>
              <a:rPr lang="en-US" altLang="zh-CN" sz="2450" dirty="0">
                <a:sym typeface="Arial" panose="020B0604020202020204" pitchFamily="34" charset="0"/>
              </a:rPr>
              <a:t>x86</a:t>
            </a:r>
            <a:r>
              <a:rPr lang="zh-CN" altLang="en-US" sz="2450" dirty="0">
                <a:sym typeface="Arial" panose="020B0604020202020204" pitchFamily="34" charset="0"/>
              </a:rPr>
              <a:t>的XCHG 指令</a:t>
            </a:r>
            <a:endParaRPr lang="zh-CN" altLang="en-US" sz="2450" dirty="0">
              <a:sym typeface="Arial" panose="020B0604020202020204" pitchFamily="34" charset="0"/>
            </a:endParaRPr>
          </a:p>
          <a:p>
            <a:pPr marL="914400" lvl="1" indent="-457200">
              <a:spcBef>
                <a:spcPts val="600"/>
              </a:spcBef>
              <a:spcAft>
                <a:spcPts val="600"/>
              </a:spcAft>
            </a:pPr>
            <a:r>
              <a:rPr lang="zh-CN" altLang="en-US" sz="2450" dirty="0">
                <a:sym typeface="Arial" panose="020B0604020202020204" pitchFamily="34" charset="0"/>
              </a:rPr>
              <a:t>Test and Set、Fetch and Add、Load Linked / Store Conditional </a:t>
            </a:r>
            <a:endParaRPr lang="zh-CN" altLang="en-US" sz="2450" dirty="0">
              <a:sym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4"/>
          <p:cNvSpPr txBox="1">
            <a:spLocks noChangeArrowheads="1"/>
          </p:cNvSpPr>
          <p:nvPr/>
        </p:nvSpPr>
        <p:spPr bwMode="auto">
          <a:xfrm>
            <a:off x="482600" y="104775"/>
            <a:ext cx="2910840" cy="64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altLang="zh-CN" sz="3575" strike="noStrike" noProof="0" dirty="0" smtClean="0">
                <a:ln>
                  <a:noFill/>
                </a:ln>
                <a:solidFill>
                  <a:schemeClr val="tx1"/>
                </a:solidFill>
                <a:effectLst/>
                <a:uLnTx/>
                <a:uFillTx/>
                <a:latin typeface="+mn-ea"/>
                <a:ea typeface="+mn-ea"/>
                <a:cs typeface="+mn-cs"/>
                <a:sym typeface="+mn-ea"/>
              </a:rPr>
              <a:t>Java-CAS</a:t>
            </a:r>
            <a:r>
              <a:rPr lang="zh-CN" altLang="en-US" sz="3575" strike="noStrike" noProof="0" dirty="0" smtClean="0">
                <a:ln>
                  <a:noFill/>
                </a:ln>
                <a:solidFill>
                  <a:schemeClr val="tx1"/>
                </a:solidFill>
                <a:effectLst/>
                <a:uLnTx/>
                <a:uFillTx/>
                <a:latin typeface="+mn-ea"/>
                <a:ea typeface="+mn-ea"/>
                <a:cs typeface="+mn-cs"/>
                <a:sym typeface="+mn-ea"/>
              </a:rPr>
              <a:t>操作</a:t>
            </a:r>
            <a:endParaRPr lang="zh-CN" altLang="en-US" sz="3575" strike="noStrike" noProof="0" dirty="0" smtClean="0">
              <a:ln>
                <a:noFill/>
              </a:ln>
              <a:solidFill>
                <a:schemeClr val="tx1"/>
              </a:solidFill>
              <a:effectLst/>
              <a:uLnTx/>
              <a:uFillTx/>
              <a:latin typeface="+mn-ea"/>
              <a:ea typeface="+mn-ea"/>
              <a:cs typeface="+mn-cs"/>
              <a:sym typeface="+mn-ea"/>
            </a:endParaRPr>
          </a:p>
        </p:txBody>
      </p:sp>
      <p:pic>
        <p:nvPicPr>
          <p:cNvPr id="10242"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sp>
        <p:nvSpPr>
          <p:cNvPr id="11268" name="文本框 2"/>
          <p:cNvSpPr txBox="1"/>
          <p:nvPr/>
        </p:nvSpPr>
        <p:spPr>
          <a:xfrm>
            <a:off x="313690" y="981075"/>
            <a:ext cx="11395075" cy="31769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9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900" kern="1200">
                <a:solidFill>
                  <a:schemeClr val="tx1"/>
                </a:solidFill>
                <a:latin typeface="+mn-lt"/>
                <a:ea typeface="+mn-ea"/>
                <a:cs typeface="+mn-cs"/>
              </a:defRPr>
            </a:lvl5pPr>
          </a:lstStyle>
          <a:p>
            <a:pPr marL="457200" lvl="0" indent="-457200">
              <a:spcBef>
                <a:spcPts val="600"/>
              </a:spcBef>
              <a:spcAft>
                <a:spcPts val="600"/>
              </a:spcAft>
            </a:pPr>
            <a:r>
              <a:rPr lang="zh-CN" altLang="en-US" sz="2800" dirty="0">
                <a:sym typeface="Arial" panose="020B0604020202020204" pitchFamily="34" charset="0"/>
              </a:rPr>
              <a:t>CAS操作依赖于sun.misc.Unsafe类，它提供了：</a:t>
            </a:r>
            <a:endParaRPr lang="zh-CN" altLang="en-US" sz="2800" dirty="0">
              <a:sym typeface="Arial" panose="020B0604020202020204" pitchFamily="34" charset="0"/>
            </a:endParaRPr>
          </a:p>
          <a:p>
            <a:pPr marL="914400" lvl="1" indent="-457200">
              <a:spcBef>
                <a:spcPts val="600"/>
              </a:spcBef>
              <a:spcAft>
                <a:spcPts val="600"/>
              </a:spcAft>
            </a:pPr>
            <a:r>
              <a:rPr lang="zh-CN" altLang="en-US" sz="2450" dirty="0">
                <a:solidFill>
                  <a:srgbClr val="FF0000"/>
                </a:solidFill>
                <a:sym typeface="Arial" panose="020B0604020202020204" pitchFamily="34" charset="0"/>
              </a:rPr>
              <a:t>compareAndSwapInt</a:t>
            </a:r>
            <a:endParaRPr lang="zh-CN" altLang="en-US" sz="2450" dirty="0">
              <a:solidFill>
                <a:srgbClr val="FF0000"/>
              </a:solidFill>
              <a:sym typeface="Arial" panose="020B0604020202020204" pitchFamily="34" charset="0"/>
            </a:endParaRPr>
          </a:p>
          <a:p>
            <a:pPr marL="914400" lvl="1" indent="-457200">
              <a:spcBef>
                <a:spcPts val="600"/>
              </a:spcBef>
              <a:spcAft>
                <a:spcPts val="600"/>
              </a:spcAft>
            </a:pPr>
            <a:r>
              <a:rPr lang="zh-CN" altLang="en-US" sz="2450" dirty="0">
                <a:solidFill>
                  <a:srgbClr val="FF0000"/>
                </a:solidFill>
                <a:sym typeface="Arial" panose="020B0604020202020204" pitchFamily="34" charset="0"/>
              </a:rPr>
              <a:t>compareAndSwapLong</a:t>
            </a:r>
            <a:endParaRPr lang="zh-CN" altLang="en-US" sz="2450" dirty="0">
              <a:solidFill>
                <a:srgbClr val="FF0000"/>
              </a:solidFill>
              <a:sym typeface="Arial" panose="020B0604020202020204" pitchFamily="34" charset="0"/>
            </a:endParaRPr>
          </a:p>
          <a:p>
            <a:pPr marL="914400" lvl="1" indent="-457200">
              <a:spcBef>
                <a:spcPts val="600"/>
              </a:spcBef>
              <a:spcAft>
                <a:spcPts val="600"/>
              </a:spcAft>
            </a:pPr>
            <a:r>
              <a:rPr lang="zh-CN" altLang="en-US" sz="2450" dirty="0">
                <a:solidFill>
                  <a:srgbClr val="FF0000"/>
                </a:solidFill>
                <a:sym typeface="Arial" panose="020B0604020202020204" pitchFamily="34" charset="0"/>
              </a:rPr>
              <a:t>compareAndSwapObject</a:t>
            </a:r>
            <a:endParaRPr lang="zh-CN" altLang="en-US" sz="2450" dirty="0">
              <a:sym typeface="Arial" panose="020B0604020202020204" pitchFamily="34" charset="0"/>
            </a:endParaRPr>
          </a:p>
          <a:p>
            <a:pPr marL="914400" lvl="1" indent="-457200">
              <a:spcBef>
                <a:spcPts val="600"/>
              </a:spcBef>
              <a:spcAft>
                <a:spcPts val="600"/>
              </a:spcAft>
            </a:pPr>
            <a:r>
              <a:rPr lang="zh-CN" altLang="en-US" sz="2450" dirty="0">
                <a:sym typeface="Arial" panose="020B0604020202020204" pitchFamily="34" charset="0"/>
              </a:rPr>
              <a:t>getAndAddInt、getAndAddLong、getAndSetInt、getAndSetLong</a:t>
            </a:r>
            <a:endParaRPr lang="zh-CN" altLang="en-US" sz="2450" dirty="0">
              <a:sym typeface="Arial" panose="020B0604020202020204" pitchFamily="34" charset="0"/>
            </a:endParaRPr>
          </a:p>
          <a:p>
            <a:pPr marL="457200" lvl="0" indent="-457200">
              <a:spcBef>
                <a:spcPts val="600"/>
              </a:spcBef>
              <a:spcAft>
                <a:spcPts val="600"/>
              </a:spcAft>
            </a:pPr>
            <a:endParaRPr lang="zh-CN" altLang="en-US" sz="2450" dirty="0">
              <a:sym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4"/>
          <p:cNvSpPr txBox="1">
            <a:spLocks noChangeArrowheads="1"/>
          </p:cNvSpPr>
          <p:nvPr/>
        </p:nvSpPr>
        <p:spPr bwMode="auto">
          <a:xfrm>
            <a:off x="493395" y="104775"/>
            <a:ext cx="4502150" cy="64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altLang="zh-CN" sz="3575" strike="noStrike" noProof="0" dirty="0" smtClean="0">
                <a:ln>
                  <a:noFill/>
                </a:ln>
                <a:solidFill>
                  <a:schemeClr val="tx1"/>
                </a:solidFill>
                <a:effectLst/>
                <a:uLnTx/>
                <a:uFillTx/>
                <a:latin typeface="+mn-ea"/>
                <a:ea typeface="+mn-ea"/>
                <a:cs typeface="+mn-cs"/>
                <a:sym typeface="+mn-ea"/>
              </a:rPr>
              <a:t>AtomicInteger</a:t>
            </a:r>
            <a:r>
              <a:rPr lang="zh-CN" altLang="en-US" sz="3575" strike="noStrike" noProof="0" dirty="0" smtClean="0">
                <a:ln>
                  <a:noFill/>
                </a:ln>
                <a:solidFill>
                  <a:schemeClr val="tx1"/>
                </a:solidFill>
                <a:effectLst/>
                <a:uLnTx/>
                <a:uFillTx/>
                <a:latin typeface="+mn-ea"/>
                <a:ea typeface="+mn-ea"/>
                <a:cs typeface="+mn-cs"/>
                <a:sym typeface="+mn-ea"/>
              </a:rPr>
              <a:t>的实现</a:t>
            </a:r>
            <a:endParaRPr lang="zh-CN" altLang="en-US" sz="3575" strike="noStrike" noProof="0" dirty="0" smtClean="0">
              <a:ln>
                <a:noFill/>
              </a:ln>
              <a:solidFill>
                <a:schemeClr val="tx1"/>
              </a:solidFill>
              <a:effectLst/>
              <a:uLnTx/>
              <a:uFillTx/>
              <a:latin typeface="+mn-ea"/>
              <a:ea typeface="+mn-ea"/>
              <a:cs typeface="+mn-cs"/>
              <a:sym typeface="+mn-ea"/>
            </a:endParaRPr>
          </a:p>
        </p:txBody>
      </p:sp>
      <p:pic>
        <p:nvPicPr>
          <p:cNvPr id="10242"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pic>
        <p:nvPicPr>
          <p:cNvPr id="2" name="图片 1"/>
          <p:cNvPicPr>
            <a:picLocks noChangeAspect="1"/>
          </p:cNvPicPr>
          <p:nvPr/>
        </p:nvPicPr>
        <p:blipFill>
          <a:blip r:embed="rId2"/>
          <a:stretch>
            <a:fillRect/>
          </a:stretch>
        </p:blipFill>
        <p:spPr>
          <a:xfrm>
            <a:off x="493395" y="746760"/>
            <a:ext cx="7687310" cy="3154680"/>
          </a:xfrm>
          <a:prstGeom prst="rect">
            <a:avLst/>
          </a:prstGeom>
        </p:spPr>
      </p:pic>
      <p:pic>
        <p:nvPicPr>
          <p:cNvPr id="3" name="图片 2"/>
          <p:cNvPicPr>
            <a:picLocks noChangeAspect="1"/>
          </p:cNvPicPr>
          <p:nvPr/>
        </p:nvPicPr>
        <p:blipFill>
          <a:blip r:embed="rId3"/>
          <a:stretch>
            <a:fillRect/>
          </a:stretch>
        </p:blipFill>
        <p:spPr>
          <a:xfrm>
            <a:off x="817880" y="5228590"/>
            <a:ext cx="6141720" cy="807720"/>
          </a:xfrm>
          <a:prstGeom prst="rect">
            <a:avLst/>
          </a:prstGeom>
        </p:spPr>
      </p:pic>
      <p:pic>
        <p:nvPicPr>
          <p:cNvPr id="4" name="图片 3"/>
          <p:cNvPicPr>
            <a:picLocks noChangeAspect="1"/>
          </p:cNvPicPr>
          <p:nvPr/>
        </p:nvPicPr>
        <p:blipFill>
          <a:blip r:embed="rId4"/>
          <a:stretch>
            <a:fillRect/>
          </a:stretch>
        </p:blipFill>
        <p:spPr>
          <a:xfrm>
            <a:off x="727710" y="4824730"/>
            <a:ext cx="10134600" cy="403860"/>
          </a:xfrm>
          <a:prstGeom prst="rect">
            <a:avLst/>
          </a:prstGeom>
        </p:spPr>
      </p:pic>
      <p:sp>
        <p:nvSpPr>
          <p:cNvPr id="6" name="矩形 5"/>
          <p:cNvSpPr/>
          <p:nvPr/>
        </p:nvSpPr>
        <p:spPr>
          <a:xfrm>
            <a:off x="10056495" y="836930"/>
            <a:ext cx="1080135" cy="27362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圆角矩形 6"/>
          <p:cNvSpPr/>
          <p:nvPr/>
        </p:nvSpPr>
        <p:spPr>
          <a:xfrm>
            <a:off x="10020300" y="1619250"/>
            <a:ext cx="1152525" cy="278765"/>
          </a:xfrm>
          <a:prstGeom prst="roundRect">
            <a:avLst/>
          </a:prstGeom>
          <a:gradFill>
            <a:gsLst>
              <a:gs pos="0">
                <a:srgbClr val="FE4444"/>
              </a:gs>
              <a:gs pos="100000">
                <a:srgbClr val="832B2B"/>
              </a:gs>
            </a:gsLst>
            <a:lin ang="54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4"/>
          <p:cNvSpPr txBox="1">
            <a:spLocks noChangeArrowheads="1"/>
          </p:cNvSpPr>
          <p:nvPr/>
        </p:nvSpPr>
        <p:spPr bwMode="auto">
          <a:xfrm>
            <a:off x="493395" y="104775"/>
            <a:ext cx="4502150" cy="64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altLang="zh-CN" sz="3575" strike="noStrike" noProof="0" dirty="0" smtClean="0">
                <a:ln>
                  <a:noFill/>
                </a:ln>
                <a:solidFill>
                  <a:schemeClr val="tx1"/>
                </a:solidFill>
                <a:effectLst/>
                <a:uLnTx/>
                <a:uFillTx/>
                <a:latin typeface="+mn-ea"/>
                <a:ea typeface="+mn-ea"/>
                <a:cs typeface="+mn-cs"/>
                <a:sym typeface="+mn-ea"/>
              </a:rPr>
              <a:t>AtomicInteger</a:t>
            </a:r>
            <a:r>
              <a:rPr lang="zh-CN" altLang="en-US" sz="3575" strike="noStrike" noProof="0" dirty="0" smtClean="0">
                <a:ln>
                  <a:noFill/>
                </a:ln>
                <a:solidFill>
                  <a:schemeClr val="tx1"/>
                </a:solidFill>
                <a:effectLst/>
                <a:uLnTx/>
                <a:uFillTx/>
                <a:latin typeface="+mn-ea"/>
                <a:ea typeface="+mn-ea"/>
                <a:cs typeface="+mn-cs"/>
                <a:sym typeface="+mn-ea"/>
              </a:rPr>
              <a:t>的实现</a:t>
            </a:r>
            <a:endParaRPr lang="zh-CN" altLang="en-US" sz="3575" strike="noStrike" noProof="0" dirty="0" smtClean="0">
              <a:ln>
                <a:noFill/>
              </a:ln>
              <a:solidFill>
                <a:schemeClr val="tx1"/>
              </a:solidFill>
              <a:effectLst/>
              <a:uLnTx/>
              <a:uFillTx/>
              <a:latin typeface="+mn-ea"/>
              <a:ea typeface="+mn-ea"/>
              <a:cs typeface="+mn-cs"/>
              <a:sym typeface="+mn-ea"/>
            </a:endParaRPr>
          </a:p>
        </p:txBody>
      </p:sp>
      <p:pic>
        <p:nvPicPr>
          <p:cNvPr id="10242"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pic>
        <p:nvPicPr>
          <p:cNvPr id="5" name="图片 4"/>
          <p:cNvPicPr>
            <a:picLocks noChangeAspect="1"/>
          </p:cNvPicPr>
          <p:nvPr/>
        </p:nvPicPr>
        <p:blipFill>
          <a:blip r:embed="rId2"/>
          <a:stretch>
            <a:fillRect/>
          </a:stretch>
        </p:blipFill>
        <p:spPr>
          <a:xfrm>
            <a:off x="1530350" y="1943735"/>
            <a:ext cx="7818120" cy="1874520"/>
          </a:xfrm>
          <a:prstGeom prst="rect">
            <a:avLst/>
          </a:prstGeom>
        </p:spPr>
      </p:pic>
      <p:sp>
        <p:nvSpPr>
          <p:cNvPr id="6" name="文本框 5"/>
          <p:cNvSpPr txBox="1"/>
          <p:nvPr/>
        </p:nvSpPr>
        <p:spPr>
          <a:xfrm>
            <a:off x="1530350" y="1161415"/>
            <a:ext cx="906780" cy="368300"/>
          </a:xfrm>
          <a:prstGeom prst="rect">
            <a:avLst/>
          </a:prstGeom>
          <a:noFill/>
        </p:spPr>
        <p:txBody>
          <a:bodyPr wrap="none" rtlCol="0" anchor="t">
            <a:spAutoFit/>
          </a:bodyPr>
          <a:p>
            <a:r>
              <a:rPr lang="en-US" altLang="zh-CN" dirty="0">
                <a:sym typeface="Arial" panose="020B0604020202020204" pitchFamily="34" charset="0"/>
              </a:rPr>
              <a:t>Unsafe</a:t>
            </a:r>
            <a:endParaRPr lang="en-US" altLang="zh-CN" dirty="0">
              <a:sym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4"/>
          <p:cNvSpPr txBox="1">
            <a:spLocks noChangeArrowheads="1"/>
          </p:cNvSpPr>
          <p:nvPr/>
        </p:nvSpPr>
        <p:spPr bwMode="auto">
          <a:xfrm>
            <a:off x="493395" y="104775"/>
            <a:ext cx="5638800" cy="64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altLang="zh-CN" sz="3575" strike="noStrike" noProof="0" dirty="0" smtClean="0">
                <a:ln>
                  <a:noFill/>
                </a:ln>
                <a:solidFill>
                  <a:schemeClr val="tx1"/>
                </a:solidFill>
                <a:effectLst/>
                <a:uLnTx/>
                <a:uFillTx/>
                <a:latin typeface="+mn-ea"/>
                <a:ea typeface="+mn-ea"/>
                <a:cs typeface="+mn-cs"/>
                <a:sym typeface="+mn-ea"/>
              </a:rPr>
              <a:t>AtomicIntegerArray</a:t>
            </a:r>
            <a:r>
              <a:rPr lang="zh-CN" altLang="en-US" sz="3575" strike="noStrike" noProof="0" dirty="0" smtClean="0">
                <a:ln>
                  <a:noFill/>
                </a:ln>
                <a:solidFill>
                  <a:schemeClr val="tx1"/>
                </a:solidFill>
                <a:effectLst/>
                <a:uLnTx/>
                <a:uFillTx/>
                <a:latin typeface="+mn-ea"/>
                <a:ea typeface="+mn-ea"/>
                <a:cs typeface="+mn-cs"/>
                <a:sym typeface="+mn-ea"/>
              </a:rPr>
              <a:t>的实现</a:t>
            </a:r>
            <a:endParaRPr lang="zh-CN" altLang="en-US" sz="3575" strike="noStrike" noProof="0" dirty="0" smtClean="0">
              <a:ln>
                <a:noFill/>
              </a:ln>
              <a:solidFill>
                <a:schemeClr val="tx1"/>
              </a:solidFill>
              <a:effectLst/>
              <a:uLnTx/>
              <a:uFillTx/>
              <a:latin typeface="+mn-ea"/>
              <a:ea typeface="+mn-ea"/>
              <a:cs typeface="+mn-cs"/>
              <a:sym typeface="+mn-ea"/>
            </a:endParaRPr>
          </a:p>
        </p:txBody>
      </p:sp>
      <p:pic>
        <p:nvPicPr>
          <p:cNvPr id="10242"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pic>
        <p:nvPicPr>
          <p:cNvPr id="6" name="图片 5"/>
          <p:cNvPicPr>
            <a:picLocks noChangeAspect="1"/>
          </p:cNvPicPr>
          <p:nvPr/>
        </p:nvPicPr>
        <p:blipFill>
          <a:blip r:embed="rId2"/>
          <a:stretch>
            <a:fillRect/>
          </a:stretch>
        </p:blipFill>
        <p:spPr>
          <a:xfrm>
            <a:off x="662940" y="998220"/>
            <a:ext cx="7520940" cy="3116580"/>
          </a:xfrm>
          <a:prstGeom prst="rect">
            <a:avLst/>
          </a:prstGeom>
        </p:spPr>
      </p:pic>
      <p:pic>
        <p:nvPicPr>
          <p:cNvPr id="7" name="图片 6"/>
          <p:cNvPicPr>
            <a:picLocks noChangeAspect="1"/>
          </p:cNvPicPr>
          <p:nvPr/>
        </p:nvPicPr>
        <p:blipFill>
          <a:blip r:embed="rId3"/>
          <a:stretch>
            <a:fillRect/>
          </a:stretch>
        </p:blipFill>
        <p:spPr>
          <a:xfrm>
            <a:off x="890270" y="4883150"/>
            <a:ext cx="7399020" cy="731520"/>
          </a:xfrm>
          <a:prstGeom prst="rect">
            <a:avLst/>
          </a:prstGeom>
        </p:spPr>
      </p:pic>
      <p:sp>
        <p:nvSpPr>
          <p:cNvPr id="2" name="矩形 1"/>
          <p:cNvSpPr/>
          <p:nvPr/>
        </p:nvSpPr>
        <p:spPr>
          <a:xfrm>
            <a:off x="10056495" y="836930"/>
            <a:ext cx="1080135" cy="27362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 name="圆角矩形 2"/>
          <p:cNvSpPr/>
          <p:nvPr/>
        </p:nvSpPr>
        <p:spPr>
          <a:xfrm>
            <a:off x="10056495" y="831850"/>
            <a:ext cx="174625" cy="1276350"/>
          </a:xfrm>
          <a:prstGeom prst="roundRect">
            <a:avLst/>
          </a:prstGeom>
          <a:gradFill>
            <a:gsLst>
              <a:gs pos="0">
                <a:srgbClr val="FE4444"/>
              </a:gs>
              <a:gs pos="100000">
                <a:srgbClr val="832B2B"/>
              </a:gs>
            </a:gsLst>
            <a:lin ang="54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 name="圆角矩形 3"/>
          <p:cNvSpPr/>
          <p:nvPr/>
        </p:nvSpPr>
        <p:spPr>
          <a:xfrm>
            <a:off x="10020300" y="2108200"/>
            <a:ext cx="1152525" cy="161925"/>
          </a:xfrm>
          <a:prstGeom prst="roundRect">
            <a:avLst/>
          </a:prstGeom>
          <a:gradFill>
            <a:gsLst>
              <a:gs pos="0">
                <a:srgbClr val="FE4444"/>
              </a:gs>
              <a:gs pos="100000">
                <a:srgbClr val="832B2B"/>
              </a:gs>
            </a:gsLst>
            <a:lin ang="54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4"/>
          <p:cNvSpPr txBox="1">
            <a:spLocks noChangeArrowheads="1"/>
          </p:cNvSpPr>
          <p:nvPr/>
        </p:nvSpPr>
        <p:spPr bwMode="auto">
          <a:xfrm>
            <a:off x="493395" y="104775"/>
            <a:ext cx="7230110" cy="64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altLang="zh-CN" sz="3575" noProof="0" dirty="0" smtClean="0">
                <a:ln>
                  <a:noFill/>
                </a:ln>
                <a:solidFill>
                  <a:schemeClr val="tx1"/>
                </a:solidFill>
                <a:effectLst/>
                <a:uLnTx/>
                <a:uFillTx/>
                <a:latin typeface="+mn-ea"/>
                <a:ea typeface="+mn-ea"/>
                <a:sym typeface="+mn-ea"/>
              </a:rPr>
              <a:t>AtomicIntegerFieldUpdater</a:t>
            </a:r>
            <a:r>
              <a:rPr lang="zh-CN" altLang="en-US" sz="3575" strike="noStrike" noProof="0" dirty="0" smtClean="0">
                <a:ln>
                  <a:noFill/>
                </a:ln>
                <a:solidFill>
                  <a:schemeClr val="tx1"/>
                </a:solidFill>
                <a:effectLst/>
                <a:uLnTx/>
                <a:uFillTx/>
                <a:latin typeface="+mn-ea"/>
                <a:ea typeface="+mn-ea"/>
                <a:cs typeface="+mn-cs"/>
                <a:sym typeface="+mn-ea"/>
              </a:rPr>
              <a:t>的实现</a:t>
            </a:r>
            <a:endParaRPr lang="zh-CN" altLang="en-US" sz="3575" strike="noStrike" noProof="0" dirty="0" smtClean="0">
              <a:ln>
                <a:noFill/>
              </a:ln>
              <a:solidFill>
                <a:schemeClr val="tx1"/>
              </a:solidFill>
              <a:effectLst/>
              <a:uLnTx/>
              <a:uFillTx/>
              <a:latin typeface="+mn-ea"/>
              <a:ea typeface="+mn-ea"/>
              <a:cs typeface="+mn-cs"/>
              <a:sym typeface="+mn-ea"/>
            </a:endParaRPr>
          </a:p>
        </p:txBody>
      </p:sp>
      <p:pic>
        <p:nvPicPr>
          <p:cNvPr id="10242"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pic>
        <p:nvPicPr>
          <p:cNvPr id="2" name="图片 1"/>
          <p:cNvPicPr>
            <a:picLocks noChangeAspect="1"/>
          </p:cNvPicPr>
          <p:nvPr/>
        </p:nvPicPr>
        <p:blipFill>
          <a:blip r:embed="rId2"/>
          <a:stretch>
            <a:fillRect/>
          </a:stretch>
        </p:blipFill>
        <p:spPr>
          <a:xfrm>
            <a:off x="406400" y="1161415"/>
            <a:ext cx="8229600" cy="2430780"/>
          </a:xfrm>
          <a:prstGeom prst="rect">
            <a:avLst/>
          </a:prstGeom>
        </p:spPr>
      </p:pic>
      <p:pic>
        <p:nvPicPr>
          <p:cNvPr id="4" name="图片 3"/>
          <p:cNvPicPr>
            <a:picLocks noChangeAspect="1"/>
          </p:cNvPicPr>
          <p:nvPr/>
        </p:nvPicPr>
        <p:blipFill>
          <a:blip r:embed="rId3"/>
          <a:stretch>
            <a:fillRect/>
          </a:stretch>
        </p:blipFill>
        <p:spPr>
          <a:xfrm>
            <a:off x="5668010" y="4065270"/>
            <a:ext cx="6294120" cy="1996440"/>
          </a:xfrm>
          <a:prstGeom prst="rect">
            <a:avLst/>
          </a:prstGeom>
        </p:spPr>
      </p:pic>
      <p:pic>
        <p:nvPicPr>
          <p:cNvPr id="5" name="图片 4"/>
          <p:cNvPicPr>
            <a:picLocks noChangeAspect="1"/>
          </p:cNvPicPr>
          <p:nvPr/>
        </p:nvPicPr>
        <p:blipFill>
          <a:blip r:embed="rId4"/>
          <a:stretch>
            <a:fillRect/>
          </a:stretch>
        </p:blipFill>
        <p:spPr>
          <a:xfrm>
            <a:off x="553720" y="4782185"/>
            <a:ext cx="5798820" cy="1417320"/>
          </a:xfrm>
          <a:prstGeom prst="rect">
            <a:avLst/>
          </a:prstGeom>
        </p:spPr>
      </p:pic>
      <p:sp>
        <p:nvSpPr>
          <p:cNvPr id="6" name="矩形 5"/>
          <p:cNvSpPr/>
          <p:nvPr/>
        </p:nvSpPr>
        <p:spPr>
          <a:xfrm>
            <a:off x="10056495" y="817245"/>
            <a:ext cx="1080135" cy="27362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圆角矩形 6"/>
          <p:cNvSpPr/>
          <p:nvPr/>
        </p:nvSpPr>
        <p:spPr>
          <a:xfrm>
            <a:off x="10020300" y="1599565"/>
            <a:ext cx="1152525" cy="278765"/>
          </a:xfrm>
          <a:prstGeom prst="roundRect">
            <a:avLst/>
          </a:prstGeom>
          <a:gradFill>
            <a:gsLst>
              <a:gs pos="0">
                <a:srgbClr val="FE4444"/>
              </a:gs>
              <a:gs pos="100000">
                <a:srgbClr val="832B2B"/>
              </a:gs>
            </a:gsLst>
            <a:lin ang="54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 name="文本框 2"/>
          <p:cNvSpPr txBox="1"/>
          <p:nvPr/>
        </p:nvSpPr>
        <p:spPr>
          <a:xfrm>
            <a:off x="9308465" y="1599565"/>
            <a:ext cx="634365" cy="368300"/>
          </a:xfrm>
          <a:prstGeom prst="rect">
            <a:avLst/>
          </a:prstGeom>
          <a:noFill/>
        </p:spPr>
        <p:txBody>
          <a:bodyPr wrap="square" rtlCol="0">
            <a:spAutoFit/>
          </a:bodyPr>
          <a:p>
            <a:r>
              <a:rPr lang="en-US" altLang="zh-CN"/>
              <a:t>age</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4"/>
          <p:cNvSpPr txBox="1">
            <a:spLocks noChangeArrowheads="1"/>
          </p:cNvSpPr>
          <p:nvPr/>
        </p:nvSpPr>
        <p:spPr bwMode="auto">
          <a:xfrm>
            <a:off x="493395" y="104775"/>
            <a:ext cx="5638800" cy="64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altLang="zh-CN" sz="3575" strike="noStrike" noProof="0" dirty="0" smtClean="0">
                <a:ln>
                  <a:noFill/>
                </a:ln>
                <a:solidFill>
                  <a:schemeClr val="tx1"/>
                </a:solidFill>
                <a:effectLst/>
                <a:uLnTx/>
                <a:uFillTx/>
                <a:latin typeface="+mn-ea"/>
                <a:ea typeface="+mn-ea"/>
                <a:cs typeface="+mn-cs"/>
                <a:sym typeface="+mn-ea"/>
              </a:rPr>
              <a:t>AtomicXXXReference</a:t>
            </a:r>
            <a:r>
              <a:rPr lang="zh-CN" altLang="en-US" sz="3575" strike="noStrike" noProof="0" dirty="0" smtClean="0">
                <a:ln>
                  <a:noFill/>
                </a:ln>
                <a:solidFill>
                  <a:schemeClr val="tx1"/>
                </a:solidFill>
                <a:effectLst/>
                <a:uLnTx/>
                <a:uFillTx/>
                <a:latin typeface="+mn-ea"/>
                <a:ea typeface="+mn-ea"/>
                <a:cs typeface="+mn-cs"/>
                <a:sym typeface="+mn-ea"/>
              </a:rPr>
              <a:t>的实现</a:t>
            </a:r>
            <a:endParaRPr lang="zh-CN" altLang="en-US" sz="3575" strike="noStrike" noProof="0" dirty="0" smtClean="0">
              <a:ln>
                <a:noFill/>
              </a:ln>
              <a:solidFill>
                <a:schemeClr val="tx1"/>
              </a:solidFill>
              <a:effectLst/>
              <a:uLnTx/>
              <a:uFillTx/>
              <a:latin typeface="+mn-ea"/>
              <a:ea typeface="+mn-ea"/>
              <a:cs typeface="+mn-cs"/>
              <a:sym typeface="+mn-ea"/>
            </a:endParaRPr>
          </a:p>
        </p:txBody>
      </p:sp>
      <p:pic>
        <p:nvPicPr>
          <p:cNvPr id="10242"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sp>
        <p:nvSpPr>
          <p:cNvPr id="2" name="文本框 1"/>
          <p:cNvSpPr txBox="1"/>
          <p:nvPr/>
        </p:nvSpPr>
        <p:spPr>
          <a:xfrm>
            <a:off x="871220" y="1079500"/>
            <a:ext cx="8566785" cy="1198880"/>
          </a:xfrm>
          <a:prstGeom prst="rect">
            <a:avLst/>
          </a:prstGeom>
          <a:noFill/>
        </p:spPr>
        <p:txBody>
          <a:bodyPr wrap="square" rtlCol="0" anchor="t">
            <a:spAutoFit/>
          </a:bodyPr>
          <a:p>
            <a:pPr marL="285750" indent="-285750">
              <a:buFont typeface="Arial" panose="020B0604020202020204" pitchFamily="34" charset="0"/>
              <a:buChar char="•"/>
            </a:pPr>
            <a:r>
              <a:rPr lang="zh-CN" altLang="en-US"/>
              <a:t>为了解决上述的ABA问题，Java提供了两种带版本戳的原子引用类型：</a:t>
            </a:r>
            <a:endParaRPr lang="zh-CN" altLang="en-US"/>
          </a:p>
          <a:p>
            <a:pPr marL="742950" lvl="1" indent="-285750">
              <a:buFont typeface="Wingdings" panose="05000000000000000000" charset="0"/>
              <a:buChar char="ü"/>
            </a:pPr>
            <a:r>
              <a:rPr lang="zh-CN" altLang="en-US"/>
              <a:t>AtomicStampedReference：带版本戳的原子引用类型，版本戳为int类型。</a:t>
            </a:r>
            <a:endParaRPr lang="zh-CN" altLang="en-US"/>
          </a:p>
          <a:p>
            <a:pPr marL="742950" lvl="1" indent="-285750">
              <a:buFont typeface="Wingdings" panose="05000000000000000000" charset="0"/>
              <a:buChar char="ü"/>
            </a:pPr>
            <a:r>
              <a:rPr lang="zh-CN" altLang="en-US"/>
              <a:t>AtomicMarkableReference：带版本戳的原子引用类型，版本戳为boolean类型。</a:t>
            </a:r>
            <a:endParaRPr lang="zh-CN" altLang="en-US"/>
          </a:p>
        </p:txBody>
      </p:sp>
      <p:pic>
        <p:nvPicPr>
          <p:cNvPr id="3" name="图片 2"/>
          <p:cNvPicPr>
            <a:picLocks noChangeAspect="1"/>
          </p:cNvPicPr>
          <p:nvPr/>
        </p:nvPicPr>
        <p:blipFill>
          <a:blip r:embed="rId2"/>
          <a:stretch>
            <a:fillRect/>
          </a:stretch>
        </p:blipFill>
        <p:spPr>
          <a:xfrm>
            <a:off x="493395" y="2026920"/>
            <a:ext cx="10584180" cy="2804160"/>
          </a:xfrm>
          <a:prstGeom prst="rect">
            <a:avLst/>
          </a:prstGeom>
        </p:spPr>
      </p:pic>
      <p:pic>
        <p:nvPicPr>
          <p:cNvPr id="4" name="图片 3"/>
          <p:cNvPicPr>
            <a:picLocks noChangeAspect="1"/>
          </p:cNvPicPr>
          <p:nvPr/>
        </p:nvPicPr>
        <p:blipFill>
          <a:blip r:embed="rId3"/>
          <a:stretch>
            <a:fillRect/>
          </a:stretch>
        </p:blipFill>
        <p:spPr>
          <a:xfrm>
            <a:off x="4886325" y="3695700"/>
            <a:ext cx="6751320" cy="27051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TextBox 4"/>
          <p:cNvSpPr txBox="1"/>
          <p:nvPr/>
        </p:nvSpPr>
        <p:spPr>
          <a:xfrm>
            <a:off x="482600" y="104775"/>
            <a:ext cx="2001838"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575" b="0" i="0" u="none" strike="noStrike" kern="1200" cap="none" spc="0" normalizeH="0" baseline="0" noProof="1">
                <a:ln>
                  <a:noFill/>
                </a:ln>
                <a:solidFill>
                  <a:srgbClr val="FFC000"/>
                </a:solidFill>
                <a:effectLst/>
                <a:uLnTx/>
                <a:uFillTx/>
                <a:latin typeface="微软雅黑" panose="020B0503020204020204" pitchFamily="34" charset="-122"/>
                <a:ea typeface="微软雅黑" panose="020B0503020204020204" pitchFamily="34" charset="-122"/>
                <a:cs typeface="+mn-cs"/>
                <a:sym typeface="+mn-ea"/>
              </a:rPr>
              <a:t>课程内容</a:t>
            </a:r>
            <a:endParaRPr kumimoji="0" lang="zh-CN" altLang="en-US" sz="3575" b="0" i="0" u="none" strike="noStrike" kern="1200" cap="none" spc="0" normalizeH="0" baseline="0" noProof="1">
              <a:ln>
                <a:noFill/>
              </a:ln>
              <a:solidFill>
                <a:srgbClr val="FFC000"/>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9218"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sp>
        <p:nvSpPr>
          <p:cNvPr id="5125" name="标题 2"/>
          <p:cNvSpPr txBox="1">
            <a:spLocks noChangeArrowheads="1"/>
          </p:cNvSpPr>
          <p:nvPr/>
        </p:nvSpPr>
        <p:spPr bwMode="auto">
          <a:xfrm>
            <a:off x="1416050" y="1417638"/>
            <a:ext cx="9037638"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857250" indent="-85725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sz="3600" b="0" i="0" u="none" strike="noStrike" kern="1200" cap="none" spc="0" normalizeH="0" baseline="0" noProof="0" dirty="0" smtClean="0">
                <a:ln>
                  <a:noFill/>
                </a:ln>
                <a:solidFill>
                  <a:schemeClr val="tx1"/>
                </a:solidFill>
                <a:effectLst/>
                <a:uLnTx/>
                <a:uFillTx/>
                <a:latin typeface="+mn-ea"/>
                <a:ea typeface="+mn-ea"/>
                <a:cs typeface="+mn-cs"/>
                <a:sym typeface="+mn-ea"/>
              </a:rPr>
              <a:t>原子变量介绍</a:t>
            </a:r>
            <a:endParaRPr kumimoji="0" lang="zh-CN" sz="3600" b="0" i="0" u="none" strike="noStrike" kern="1200" cap="none" spc="0" normalizeH="0" baseline="0" noProof="0" dirty="0" smtClean="0">
              <a:ln>
                <a:noFill/>
              </a:ln>
              <a:solidFill>
                <a:schemeClr val="tx1"/>
              </a:solidFill>
              <a:effectLst/>
              <a:uLnTx/>
              <a:uFillTx/>
              <a:latin typeface="+mn-ea"/>
              <a:ea typeface="+mn-ea"/>
              <a:cs typeface="+mn-cs"/>
              <a:sym typeface="+mn-ea"/>
            </a:endParaRPr>
          </a:p>
        </p:txBody>
      </p:sp>
      <p:sp>
        <p:nvSpPr>
          <p:cNvPr id="5126" name="标题 2"/>
          <p:cNvSpPr txBox="1">
            <a:spLocks noChangeArrowheads="1"/>
          </p:cNvSpPr>
          <p:nvPr/>
        </p:nvSpPr>
        <p:spPr bwMode="auto">
          <a:xfrm>
            <a:off x="1416050" y="2682875"/>
            <a:ext cx="9037638"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857250" indent="-85725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lang="zh-CN" sz="3600" noProof="0" dirty="0" smtClean="0">
                <a:ln>
                  <a:noFill/>
                </a:ln>
                <a:solidFill>
                  <a:schemeClr val="tx1"/>
                </a:solidFill>
                <a:effectLst/>
                <a:uLnTx/>
                <a:uFillTx/>
                <a:latin typeface="+mn-ea"/>
                <a:ea typeface="+mn-ea"/>
                <a:sym typeface="+mn-ea"/>
              </a:rPr>
              <a:t>原子变量实现原理介绍</a:t>
            </a:r>
            <a:endParaRPr kumimoji="0" lang="zh-CN" sz="3600" b="0" i="0" u="none" strike="noStrike" kern="1200" cap="none" spc="0" normalizeH="0" baseline="0" noProof="0" dirty="0" smtClean="0">
              <a:ln>
                <a:noFill/>
              </a:ln>
              <a:solidFill>
                <a:schemeClr val="tx1"/>
              </a:solidFill>
              <a:effectLst/>
              <a:uLnTx/>
              <a:uFillTx/>
              <a:latin typeface="+mn-ea"/>
              <a:ea typeface="+mn-ea"/>
              <a:cs typeface="+mn-cs"/>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4"/>
          <p:cNvSpPr txBox="1">
            <a:spLocks noChangeArrowheads="1"/>
          </p:cNvSpPr>
          <p:nvPr/>
        </p:nvSpPr>
        <p:spPr bwMode="auto">
          <a:xfrm>
            <a:off x="493395" y="104775"/>
            <a:ext cx="5638800" cy="64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altLang="zh-CN" sz="3575" strike="noStrike" noProof="0" dirty="0" smtClean="0">
                <a:ln>
                  <a:noFill/>
                </a:ln>
                <a:solidFill>
                  <a:schemeClr val="tx1"/>
                </a:solidFill>
                <a:effectLst/>
                <a:uLnTx/>
                <a:uFillTx/>
                <a:latin typeface="+mn-ea"/>
                <a:ea typeface="+mn-ea"/>
                <a:cs typeface="+mn-cs"/>
                <a:sym typeface="+mn-ea"/>
              </a:rPr>
              <a:t>AtomicXXXReference</a:t>
            </a:r>
            <a:r>
              <a:rPr lang="zh-CN" altLang="en-US" sz="3575" strike="noStrike" noProof="0" dirty="0" smtClean="0">
                <a:ln>
                  <a:noFill/>
                </a:ln>
                <a:solidFill>
                  <a:schemeClr val="tx1"/>
                </a:solidFill>
                <a:effectLst/>
                <a:uLnTx/>
                <a:uFillTx/>
                <a:latin typeface="+mn-ea"/>
                <a:ea typeface="+mn-ea"/>
                <a:cs typeface="+mn-cs"/>
                <a:sym typeface="+mn-ea"/>
              </a:rPr>
              <a:t>的实现</a:t>
            </a:r>
            <a:endParaRPr lang="zh-CN" altLang="en-US" sz="3575" strike="noStrike" noProof="0" dirty="0" smtClean="0">
              <a:ln>
                <a:noFill/>
              </a:ln>
              <a:solidFill>
                <a:schemeClr val="tx1"/>
              </a:solidFill>
              <a:effectLst/>
              <a:uLnTx/>
              <a:uFillTx/>
              <a:latin typeface="+mn-ea"/>
              <a:ea typeface="+mn-ea"/>
              <a:cs typeface="+mn-cs"/>
              <a:sym typeface="+mn-ea"/>
            </a:endParaRPr>
          </a:p>
        </p:txBody>
      </p:sp>
      <p:pic>
        <p:nvPicPr>
          <p:cNvPr id="10242"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sp>
        <p:nvSpPr>
          <p:cNvPr id="2" name="文本框 1"/>
          <p:cNvSpPr txBox="1"/>
          <p:nvPr/>
        </p:nvSpPr>
        <p:spPr>
          <a:xfrm>
            <a:off x="871220" y="1079500"/>
            <a:ext cx="8566785" cy="1198880"/>
          </a:xfrm>
          <a:prstGeom prst="rect">
            <a:avLst/>
          </a:prstGeom>
          <a:noFill/>
        </p:spPr>
        <p:txBody>
          <a:bodyPr wrap="square" rtlCol="0" anchor="t">
            <a:spAutoFit/>
          </a:bodyPr>
          <a:p>
            <a:pPr marL="285750" indent="-285750">
              <a:buFont typeface="Arial" panose="020B0604020202020204" pitchFamily="34" charset="0"/>
              <a:buChar char="•"/>
            </a:pPr>
            <a:r>
              <a:rPr lang="zh-CN" altLang="en-US"/>
              <a:t>为了解决上述的ABA问题，Java提供了两种带版本戳的原子引用类型：</a:t>
            </a:r>
            <a:endParaRPr lang="zh-CN" altLang="en-US"/>
          </a:p>
          <a:p>
            <a:pPr marL="742950" lvl="1" indent="-285750">
              <a:buFont typeface="Wingdings" panose="05000000000000000000" charset="0"/>
              <a:buChar char="ü"/>
            </a:pPr>
            <a:r>
              <a:rPr lang="zh-CN" altLang="en-US"/>
              <a:t>AtomicStampedReference：带版本戳的原子引用类型，版本戳为int类型。</a:t>
            </a:r>
            <a:endParaRPr lang="zh-CN" altLang="en-US"/>
          </a:p>
          <a:p>
            <a:pPr marL="742950" lvl="1" indent="-285750">
              <a:buFont typeface="Wingdings" panose="05000000000000000000" charset="0"/>
              <a:buChar char="ü"/>
            </a:pPr>
            <a:r>
              <a:rPr lang="zh-CN" altLang="en-US"/>
              <a:t>AtomicMarkableReference：带版本戳的原子引用类型，版本戳为boolean类型。</a:t>
            </a:r>
            <a:endParaRPr lang="zh-CN" altLang="en-US"/>
          </a:p>
        </p:txBody>
      </p:sp>
      <p:pic>
        <p:nvPicPr>
          <p:cNvPr id="5" name="图片 4"/>
          <p:cNvPicPr>
            <a:picLocks noChangeAspect="1"/>
          </p:cNvPicPr>
          <p:nvPr/>
        </p:nvPicPr>
        <p:blipFill>
          <a:blip r:embed="rId2"/>
          <a:stretch>
            <a:fillRect/>
          </a:stretch>
        </p:blipFill>
        <p:spPr>
          <a:xfrm>
            <a:off x="781050" y="2494280"/>
            <a:ext cx="10629900" cy="28270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4"/>
          <p:cNvSpPr txBox="1">
            <a:spLocks noChangeArrowheads="1"/>
          </p:cNvSpPr>
          <p:nvPr/>
        </p:nvSpPr>
        <p:spPr bwMode="auto">
          <a:xfrm>
            <a:off x="482600" y="104775"/>
            <a:ext cx="3820160" cy="64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zh-CN" sz="3575" noProof="0" dirty="0" smtClean="0">
                <a:ln>
                  <a:noFill/>
                </a:ln>
                <a:solidFill>
                  <a:schemeClr val="tx1"/>
                </a:solidFill>
                <a:effectLst/>
                <a:uLnTx/>
                <a:uFillTx/>
                <a:latin typeface="+mn-ea"/>
                <a:ea typeface="+mn-ea"/>
                <a:sym typeface="+mn-ea"/>
              </a:rPr>
              <a:t>变量读写的原子性</a:t>
            </a:r>
            <a:endParaRPr lang="en-US" sz="3575" strike="noStrike" noProof="1" smtClean="0">
              <a:ln>
                <a:noFill/>
              </a:ln>
              <a:solidFill>
                <a:srgbClr val="FFC000"/>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10242"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sp>
        <p:nvSpPr>
          <p:cNvPr id="11268" name="文本框 2"/>
          <p:cNvSpPr txBox="1"/>
          <p:nvPr/>
        </p:nvSpPr>
        <p:spPr>
          <a:xfrm>
            <a:off x="345440" y="981075"/>
            <a:ext cx="10533380" cy="496951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9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900" kern="1200">
                <a:solidFill>
                  <a:schemeClr val="tx1"/>
                </a:solidFill>
                <a:latin typeface="+mn-lt"/>
                <a:ea typeface="+mn-ea"/>
                <a:cs typeface="+mn-cs"/>
              </a:defRPr>
            </a:lvl5pPr>
          </a:lstStyle>
          <a:p>
            <a:pPr marL="457200" lvl="0" indent="-457200">
              <a:spcBef>
                <a:spcPts val="600"/>
              </a:spcBef>
              <a:spcAft>
                <a:spcPts val="600"/>
              </a:spcAft>
            </a:pPr>
            <a:r>
              <a:rPr lang="en-US" altLang="zh-CN" sz="2800" dirty="0"/>
              <a:t>Java</a:t>
            </a:r>
            <a:r>
              <a:rPr lang="zh-CN" altLang="en-US" sz="2800" dirty="0"/>
              <a:t>变量的读写的原子性</a:t>
            </a:r>
            <a:endParaRPr lang="en-US" altLang="zh-CN" sz="2800" dirty="0"/>
          </a:p>
          <a:p>
            <a:pPr marL="1028700" lvl="1" indent="-571500">
              <a:spcBef>
                <a:spcPts val="600"/>
              </a:spcBef>
              <a:spcAft>
                <a:spcPts val="600"/>
              </a:spcAft>
            </a:pPr>
            <a:r>
              <a:rPr lang="zh-CN" altLang="en-US" sz="2400" dirty="0"/>
              <a:t>基本类型</a:t>
            </a:r>
            <a:r>
              <a:rPr lang="en-US" altLang="zh-CN" sz="2400" dirty="0"/>
              <a:t>boolean/byte/char/short/int/float</a:t>
            </a:r>
            <a:r>
              <a:rPr lang="zh-CN" altLang="en-US" sz="2400" dirty="0"/>
              <a:t>的读写是原子的</a:t>
            </a:r>
            <a:endParaRPr lang="zh-CN" altLang="en-US" sz="2400" dirty="0"/>
          </a:p>
          <a:p>
            <a:pPr marL="1028700" lvl="1" indent="-571500">
              <a:spcBef>
                <a:spcPts val="600"/>
              </a:spcBef>
              <a:spcAft>
                <a:spcPts val="600"/>
              </a:spcAft>
            </a:pPr>
            <a:r>
              <a:rPr lang="zh-CN" altLang="en-US" sz="2400" dirty="0"/>
              <a:t>对引用类型的读写是原子的</a:t>
            </a:r>
            <a:endParaRPr lang="zh-CN" altLang="en-US" sz="2400" dirty="0"/>
          </a:p>
          <a:p>
            <a:pPr marL="1028700" lvl="1" indent="-571500">
              <a:spcBef>
                <a:spcPts val="600"/>
              </a:spcBef>
              <a:spcAft>
                <a:spcPts val="600"/>
              </a:spcAft>
            </a:pPr>
            <a:r>
              <a:rPr lang="zh-CN" altLang="en-US" sz="2400" dirty="0"/>
              <a:t>基本类型</a:t>
            </a:r>
            <a:r>
              <a:rPr lang="en-US" altLang="zh-CN" sz="2400" dirty="0"/>
              <a:t>long/double</a:t>
            </a:r>
            <a:r>
              <a:rPr lang="zh-CN" altLang="en-US" sz="2400" dirty="0"/>
              <a:t>的读写</a:t>
            </a:r>
            <a:r>
              <a:rPr lang="zh-CN" altLang="en-US" sz="2400" dirty="0">
                <a:solidFill>
                  <a:srgbClr val="FF0000"/>
                </a:solidFill>
              </a:rPr>
              <a:t>不是原子的</a:t>
            </a:r>
            <a:endParaRPr lang="en-US" altLang="zh-CN" sz="2400" dirty="0">
              <a:sym typeface="Arial" panose="020B0604020202020204" pitchFamily="34" charset="0"/>
            </a:endParaRPr>
          </a:p>
          <a:p>
            <a:pPr marL="228600" lvl="0" indent="-228600">
              <a:spcBef>
                <a:spcPts val="600"/>
              </a:spcBef>
              <a:spcAft>
                <a:spcPts val="600"/>
              </a:spcAft>
            </a:pPr>
            <a:r>
              <a:rPr lang="en-US" altLang="zh-CN" sz="3200" dirty="0">
                <a:sym typeface="Arial" panose="020B0604020202020204" pitchFamily="34" charset="0"/>
              </a:rPr>
              <a:t> volatile</a:t>
            </a:r>
            <a:r>
              <a:rPr lang="zh-CN" altLang="en-US" sz="3200" dirty="0">
                <a:sym typeface="Arial" panose="020B0604020202020204" pitchFamily="34" charset="0"/>
              </a:rPr>
              <a:t>关键字</a:t>
            </a:r>
            <a:endParaRPr lang="zh-CN" altLang="en-US" sz="2660" dirty="0">
              <a:solidFill>
                <a:srgbClr val="FF0000"/>
              </a:solidFill>
              <a:sym typeface="Arial" panose="020B0604020202020204" pitchFamily="34" charset="0"/>
            </a:endParaRPr>
          </a:p>
          <a:p>
            <a:pPr marL="685800" lvl="1" indent="-228600">
              <a:spcBef>
                <a:spcPts val="600"/>
              </a:spcBef>
              <a:spcAft>
                <a:spcPts val="600"/>
              </a:spcAft>
            </a:pPr>
            <a:r>
              <a:rPr lang="en-US" altLang="zh-CN" sz="2400" dirty="0">
                <a:sym typeface="Arial" panose="020B0604020202020204" pitchFamily="34" charset="0"/>
              </a:rPr>
              <a:t> volatile double/volatile long</a:t>
            </a:r>
            <a:r>
              <a:rPr lang="zh-CN" altLang="en-US" sz="2400" dirty="0">
                <a:sym typeface="Arial" panose="020B0604020202020204" pitchFamily="34" charset="0"/>
              </a:rPr>
              <a:t>是原子的</a:t>
            </a:r>
            <a:endParaRPr lang="en-US" altLang="zh-CN" sz="2800" dirty="0">
              <a:sym typeface="Arial" panose="020B0604020202020204" pitchFamily="34" charset="0"/>
            </a:endParaRPr>
          </a:p>
          <a:p>
            <a:pPr marL="228600" lvl="0" indent="-228600">
              <a:spcBef>
                <a:spcPts val="600"/>
              </a:spcBef>
              <a:spcAft>
                <a:spcPts val="600"/>
              </a:spcAft>
            </a:pPr>
            <a:r>
              <a:rPr lang="en-US" altLang="zh-CN" sz="3200" dirty="0">
                <a:sym typeface="Arial" panose="020B0604020202020204" pitchFamily="34" charset="0"/>
              </a:rPr>
              <a:t> </a:t>
            </a:r>
            <a:r>
              <a:rPr lang="zh-CN" altLang="en-US" sz="2800" dirty="0">
                <a:sym typeface="Arial" panose="020B0604020202020204" pitchFamily="34" charset="0"/>
              </a:rPr>
              <a:t>基本类型和引用类型的复合操作是否是原子的了？</a:t>
            </a:r>
            <a:endParaRPr lang="zh-CN" altLang="en-US" sz="2800" dirty="0">
              <a:sym typeface="Arial" panose="020B0604020202020204" pitchFamily="34" charset="0"/>
            </a:endParaRPr>
          </a:p>
          <a:p>
            <a:pPr marL="685800" lvl="1" indent="-228600">
              <a:spcBef>
                <a:spcPts val="600"/>
              </a:spcBef>
              <a:spcAft>
                <a:spcPts val="600"/>
              </a:spcAft>
            </a:pPr>
            <a:r>
              <a:rPr lang="zh-CN" altLang="en-US" sz="2450" dirty="0">
                <a:sym typeface="Arial" panose="020B0604020202020204" pitchFamily="34" charset="0"/>
              </a:rPr>
              <a:t> </a:t>
            </a:r>
            <a:r>
              <a:rPr lang="en-US" altLang="zh-CN" sz="2450" dirty="0">
                <a:sym typeface="Arial" panose="020B0604020202020204" pitchFamily="34" charset="0"/>
              </a:rPr>
              <a:t>i++</a:t>
            </a:r>
            <a:endParaRPr lang="en-US" altLang="zh-CN" sz="2450" dirty="0">
              <a:sym typeface="Arial" panose="020B0604020202020204" pitchFamily="34" charset="0"/>
            </a:endParaRPr>
          </a:p>
          <a:p>
            <a:pPr marL="685800" lvl="1" indent="-228600">
              <a:spcBef>
                <a:spcPts val="600"/>
              </a:spcBef>
              <a:spcAft>
                <a:spcPts val="600"/>
              </a:spcAft>
            </a:pPr>
            <a:r>
              <a:rPr lang="en-US" altLang="zh-CN" sz="2450" dirty="0">
                <a:sym typeface="Arial" panose="020B0604020202020204" pitchFamily="34" charset="0"/>
              </a:rPr>
              <a:t> i+j</a:t>
            </a:r>
            <a:endParaRPr lang="en-US" altLang="zh-CN" sz="2450" dirty="0">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4"/>
          <p:cNvSpPr txBox="1">
            <a:spLocks noChangeArrowheads="1"/>
          </p:cNvSpPr>
          <p:nvPr/>
        </p:nvSpPr>
        <p:spPr bwMode="auto">
          <a:xfrm>
            <a:off x="482600" y="104775"/>
            <a:ext cx="5638800" cy="64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zh-CN" sz="3575" noProof="0" dirty="0" smtClean="0">
                <a:ln>
                  <a:noFill/>
                </a:ln>
                <a:solidFill>
                  <a:schemeClr val="tx1"/>
                </a:solidFill>
                <a:effectLst/>
                <a:uLnTx/>
                <a:uFillTx/>
                <a:latin typeface="+mn-ea"/>
                <a:ea typeface="+mn-ea"/>
                <a:sym typeface="+mn-ea"/>
              </a:rPr>
              <a:t>怎么实现复合操作的原子性</a:t>
            </a:r>
            <a:endParaRPr lang="en-US" sz="3575" strike="noStrike" noProof="1" smtClean="0">
              <a:ln>
                <a:noFill/>
              </a:ln>
              <a:solidFill>
                <a:srgbClr val="FFC000"/>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10242"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sp>
        <p:nvSpPr>
          <p:cNvPr id="11268" name="文本框 2"/>
          <p:cNvSpPr txBox="1"/>
          <p:nvPr/>
        </p:nvSpPr>
        <p:spPr>
          <a:xfrm>
            <a:off x="345440" y="981075"/>
            <a:ext cx="10533380" cy="322262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9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900" kern="1200">
                <a:solidFill>
                  <a:schemeClr val="tx1"/>
                </a:solidFill>
                <a:latin typeface="+mn-lt"/>
                <a:ea typeface="+mn-ea"/>
                <a:cs typeface="+mn-cs"/>
              </a:defRPr>
            </a:lvl5pPr>
          </a:lstStyle>
          <a:p>
            <a:pPr marL="457200" lvl="0" indent="-457200">
              <a:spcBef>
                <a:spcPts val="600"/>
              </a:spcBef>
              <a:spcAft>
                <a:spcPts val="600"/>
              </a:spcAft>
            </a:pPr>
            <a:r>
              <a:rPr lang="zh-CN" altLang="en-US" sz="2800" dirty="0"/>
              <a:t>加锁</a:t>
            </a:r>
            <a:r>
              <a:rPr lang="en-US" altLang="zh-CN" sz="2800" dirty="0"/>
              <a:t>(Synchronized/Lock)</a:t>
            </a:r>
            <a:endParaRPr lang="en-US" altLang="zh-CN" sz="2800" dirty="0"/>
          </a:p>
          <a:p>
            <a:pPr marL="1028700" lvl="1" indent="-571500">
              <a:spcBef>
                <a:spcPts val="600"/>
              </a:spcBef>
              <a:spcAft>
                <a:spcPts val="600"/>
              </a:spcAft>
            </a:pPr>
            <a:r>
              <a:rPr lang="zh-CN" altLang="en-US" sz="2400" dirty="0"/>
              <a:t>悲观锁</a:t>
            </a:r>
            <a:endParaRPr lang="zh-CN" altLang="en-US" sz="2400" dirty="0"/>
          </a:p>
          <a:p>
            <a:pPr marL="1028700" lvl="1" indent="-571500">
              <a:spcBef>
                <a:spcPts val="600"/>
              </a:spcBef>
              <a:spcAft>
                <a:spcPts val="600"/>
              </a:spcAft>
            </a:pPr>
            <a:r>
              <a:rPr lang="zh-CN" altLang="en-US" sz="2450" dirty="0">
                <a:sym typeface="Arial" panose="020B0604020202020204" pitchFamily="34" charset="0"/>
              </a:rPr>
              <a:t>性能开销大</a:t>
            </a:r>
            <a:endParaRPr lang="zh-CN" altLang="en-US" sz="2450" dirty="0">
              <a:sym typeface="Arial" panose="020B0604020202020204" pitchFamily="34" charset="0"/>
            </a:endParaRPr>
          </a:p>
          <a:p>
            <a:pPr marL="1028700" lvl="1" indent="-571500">
              <a:spcBef>
                <a:spcPts val="600"/>
              </a:spcBef>
              <a:spcAft>
                <a:spcPts val="600"/>
              </a:spcAft>
            </a:pPr>
            <a:endParaRPr lang="zh-CN" altLang="en-US" sz="2450" dirty="0">
              <a:sym typeface="Arial" panose="020B0604020202020204" pitchFamily="34" charset="0"/>
            </a:endParaRPr>
          </a:p>
          <a:p>
            <a:pPr marL="571500" lvl="0" indent="-571500">
              <a:spcBef>
                <a:spcPts val="600"/>
              </a:spcBef>
              <a:spcAft>
                <a:spcPts val="600"/>
              </a:spcAft>
            </a:pPr>
            <a:r>
              <a:rPr lang="zh-CN" altLang="en-US" sz="2800" dirty="0">
                <a:sym typeface="Arial" panose="020B0604020202020204" pitchFamily="34" charset="0"/>
              </a:rPr>
              <a:t>其他方法？</a:t>
            </a:r>
            <a:endParaRPr lang="zh-CN" altLang="en-US" sz="2800" dirty="0">
              <a:sym typeface="Arial" panose="020B0604020202020204" pitchFamily="34" charset="0"/>
            </a:endParaRPr>
          </a:p>
          <a:p>
            <a:pPr marL="1028700" lvl="1" indent="-571500">
              <a:spcBef>
                <a:spcPts val="600"/>
              </a:spcBef>
              <a:spcAft>
                <a:spcPts val="600"/>
              </a:spcAft>
            </a:pPr>
            <a:r>
              <a:rPr lang="zh-CN" altLang="en-US" sz="2450" dirty="0">
                <a:solidFill>
                  <a:srgbClr val="FF0000"/>
                </a:solidFill>
                <a:sym typeface="Arial" panose="020B0604020202020204" pitchFamily="34" charset="0"/>
              </a:rPr>
              <a:t>原子变量：无锁、乐观锁、性能开销小</a:t>
            </a:r>
            <a:endParaRPr lang="zh-CN" altLang="en-US" sz="2450" dirty="0">
              <a:solidFill>
                <a:srgbClr val="FF0000"/>
              </a:solidFill>
              <a:sym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4"/>
          <p:cNvSpPr txBox="1">
            <a:spLocks noChangeArrowheads="1"/>
          </p:cNvSpPr>
          <p:nvPr/>
        </p:nvSpPr>
        <p:spPr bwMode="auto">
          <a:xfrm>
            <a:off x="482600" y="104775"/>
            <a:ext cx="3592830" cy="64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altLang="zh-CN" sz="3575" noProof="0" dirty="0" smtClean="0">
                <a:ln>
                  <a:noFill/>
                </a:ln>
                <a:solidFill>
                  <a:schemeClr val="tx1"/>
                </a:solidFill>
                <a:effectLst/>
                <a:uLnTx/>
                <a:uFillTx/>
                <a:latin typeface="+mn-ea"/>
                <a:ea typeface="+mn-ea"/>
                <a:sym typeface="+mn-ea"/>
              </a:rPr>
              <a:t>JDK</a:t>
            </a:r>
            <a:r>
              <a:rPr lang="zh-CN" altLang="en-US" sz="3575" noProof="0" dirty="0" smtClean="0">
                <a:ln>
                  <a:noFill/>
                </a:ln>
                <a:solidFill>
                  <a:schemeClr val="tx1"/>
                </a:solidFill>
                <a:effectLst/>
                <a:uLnTx/>
                <a:uFillTx/>
                <a:latin typeface="+mn-ea"/>
                <a:ea typeface="+mn-ea"/>
                <a:sym typeface="+mn-ea"/>
              </a:rPr>
              <a:t>中的原子变量</a:t>
            </a:r>
            <a:endParaRPr lang="zh-CN" altLang="en-US" sz="3575" strike="noStrike" noProof="0" dirty="0" smtClean="0">
              <a:ln>
                <a:noFill/>
              </a:ln>
              <a:solidFill>
                <a:schemeClr val="tx1"/>
              </a:solidFill>
              <a:effectLst/>
              <a:uLnTx/>
              <a:uFillTx/>
              <a:latin typeface="+mn-ea"/>
              <a:ea typeface="+mn-ea"/>
              <a:cs typeface="+mn-cs"/>
              <a:sym typeface="+mn-ea"/>
            </a:endParaRPr>
          </a:p>
        </p:txBody>
      </p:sp>
      <p:pic>
        <p:nvPicPr>
          <p:cNvPr id="10242"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sp>
        <p:nvSpPr>
          <p:cNvPr id="11268" name="文本框 2"/>
          <p:cNvSpPr txBox="1"/>
          <p:nvPr/>
        </p:nvSpPr>
        <p:spPr>
          <a:xfrm>
            <a:off x="313690" y="981075"/>
            <a:ext cx="11395075" cy="47390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9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900" kern="1200">
                <a:solidFill>
                  <a:schemeClr val="tx1"/>
                </a:solidFill>
                <a:latin typeface="+mn-lt"/>
                <a:ea typeface="+mn-ea"/>
                <a:cs typeface="+mn-cs"/>
              </a:defRPr>
            </a:lvl5pPr>
          </a:lstStyle>
          <a:p>
            <a:pPr marL="457200" lvl="0" indent="-457200">
              <a:spcBef>
                <a:spcPts val="600"/>
              </a:spcBef>
              <a:spcAft>
                <a:spcPts val="600"/>
              </a:spcAft>
            </a:pPr>
            <a:r>
              <a:rPr lang="en-US" sz="2800" dirty="0"/>
              <a:t>JDK1.5</a:t>
            </a:r>
            <a:r>
              <a:rPr lang="zh-CN" altLang="en-US" sz="2800" dirty="0"/>
              <a:t>开始引入，位于java.util.concurrent</a:t>
            </a:r>
            <a:r>
              <a:rPr lang="en-US" altLang="zh-CN" sz="2800" dirty="0"/>
              <a:t>.atomic</a:t>
            </a:r>
            <a:r>
              <a:rPr lang="zh-CN" altLang="en-US" sz="2800" dirty="0"/>
              <a:t>包</a:t>
            </a:r>
            <a:endParaRPr lang="zh-CN" altLang="en-US" sz="2800" dirty="0"/>
          </a:p>
          <a:p>
            <a:pPr marL="571500" lvl="0" indent="-571500">
              <a:spcBef>
                <a:spcPts val="600"/>
              </a:spcBef>
              <a:spcAft>
                <a:spcPts val="600"/>
              </a:spcAft>
            </a:pPr>
            <a:r>
              <a:rPr lang="zh-CN" altLang="en-US" sz="2800" dirty="0">
                <a:sym typeface="Arial" panose="020B0604020202020204" pitchFamily="34" charset="0"/>
              </a:rPr>
              <a:t>可以分为以下四种类型：</a:t>
            </a:r>
            <a:endParaRPr lang="zh-CN" altLang="en-US" sz="2800" dirty="0">
              <a:sym typeface="Arial" panose="020B0604020202020204" pitchFamily="34" charset="0"/>
            </a:endParaRPr>
          </a:p>
          <a:p>
            <a:pPr marL="1028700" lvl="1" indent="-571500">
              <a:spcBef>
                <a:spcPts val="600"/>
              </a:spcBef>
              <a:spcAft>
                <a:spcPts val="600"/>
              </a:spcAft>
            </a:pPr>
            <a:r>
              <a:rPr lang="zh-CN" altLang="en-US" sz="2450" b="1" dirty="0">
                <a:solidFill>
                  <a:srgbClr val="FF0000"/>
                </a:solidFill>
                <a:sym typeface="Arial" panose="020B0604020202020204" pitchFamily="34" charset="0"/>
              </a:rPr>
              <a:t>原子更新基本类型</a:t>
            </a:r>
            <a:r>
              <a:rPr lang="zh-CN" altLang="en-US" sz="2450" dirty="0">
                <a:sym typeface="Arial" panose="020B0604020202020204" pitchFamily="34" charset="0"/>
              </a:rPr>
              <a:t>：AtomicBoolean，</a:t>
            </a:r>
            <a:r>
              <a:rPr lang="zh-CN" altLang="en-US" sz="2450" b="1" dirty="0">
                <a:sym typeface="Arial" panose="020B0604020202020204" pitchFamily="34" charset="0"/>
              </a:rPr>
              <a:t>AtomicInteger</a:t>
            </a:r>
            <a:r>
              <a:rPr lang="zh-CN" altLang="en-US" sz="2450" dirty="0">
                <a:sym typeface="Arial" panose="020B0604020202020204" pitchFamily="34" charset="0"/>
              </a:rPr>
              <a:t>，AtomicLong，AtomicReference</a:t>
            </a:r>
            <a:endParaRPr lang="zh-CN" altLang="en-US" sz="2450" dirty="0">
              <a:sym typeface="Arial" panose="020B0604020202020204" pitchFamily="34" charset="0"/>
            </a:endParaRPr>
          </a:p>
          <a:p>
            <a:pPr marL="1028700" lvl="1" indent="-571500">
              <a:spcBef>
                <a:spcPts val="600"/>
              </a:spcBef>
              <a:spcAft>
                <a:spcPts val="600"/>
              </a:spcAft>
            </a:pPr>
            <a:r>
              <a:rPr lang="zh-CN" altLang="en-US" sz="2450" b="1" dirty="0">
                <a:solidFill>
                  <a:srgbClr val="FF0000"/>
                </a:solidFill>
                <a:sym typeface="Arial" panose="020B0604020202020204" pitchFamily="34" charset="0"/>
              </a:rPr>
              <a:t>原子更新数组</a:t>
            </a:r>
            <a:r>
              <a:rPr lang="zh-CN" altLang="en-US" sz="2450" dirty="0">
                <a:sym typeface="Arial" panose="020B0604020202020204" pitchFamily="34" charset="0"/>
              </a:rPr>
              <a:t>：</a:t>
            </a:r>
            <a:r>
              <a:rPr lang="zh-CN" altLang="en-US" sz="2450" b="1" dirty="0">
                <a:sym typeface="Arial" panose="020B0604020202020204" pitchFamily="34" charset="0"/>
              </a:rPr>
              <a:t>AtomicIntegerArray</a:t>
            </a:r>
            <a:r>
              <a:rPr lang="zh-CN" altLang="en-US" sz="2450" dirty="0">
                <a:sym typeface="Arial" panose="020B0604020202020204" pitchFamily="34" charset="0"/>
              </a:rPr>
              <a:t>，AtomicLongArray，</a:t>
            </a:r>
            <a:r>
              <a:rPr lang="en-US" altLang="zh-CN" sz="2450" dirty="0">
                <a:sym typeface="Arial" panose="020B0604020202020204" pitchFamily="34" charset="0"/>
              </a:rPr>
              <a:t>AtomicReferenceArray</a:t>
            </a:r>
            <a:endParaRPr lang="zh-CN" altLang="en-US" sz="2450" dirty="0">
              <a:sym typeface="Arial" panose="020B0604020202020204" pitchFamily="34" charset="0"/>
            </a:endParaRPr>
          </a:p>
          <a:p>
            <a:pPr marL="1028700" lvl="1" indent="-571500">
              <a:spcBef>
                <a:spcPts val="600"/>
              </a:spcBef>
              <a:spcAft>
                <a:spcPts val="600"/>
              </a:spcAft>
            </a:pPr>
            <a:r>
              <a:rPr lang="zh-CN" altLang="en-US" sz="2450" b="1" dirty="0">
                <a:solidFill>
                  <a:srgbClr val="FF0000"/>
                </a:solidFill>
                <a:sym typeface="Arial" panose="020B0604020202020204" pitchFamily="34" charset="0"/>
              </a:rPr>
              <a:t>原子更新类</a:t>
            </a:r>
            <a:r>
              <a:rPr lang="zh-CN" sz="2450" b="1" dirty="0">
                <a:solidFill>
                  <a:srgbClr val="FF0000"/>
                </a:solidFill>
                <a:sym typeface="Arial" panose="020B0604020202020204" pitchFamily="34" charset="0"/>
              </a:rPr>
              <a:t>字段</a:t>
            </a:r>
            <a:r>
              <a:rPr lang="zh-CN" altLang="en-US" sz="2450" dirty="0">
                <a:sym typeface="Arial" panose="020B0604020202020204" pitchFamily="34" charset="0"/>
              </a:rPr>
              <a:t>：AtomicLongFieldUpdater，</a:t>
            </a:r>
            <a:r>
              <a:rPr lang="zh-CN" altLang="en-US" sz="2450" b="1" dirty="0">
                <a:sym typeface="Arial" panose="020B0604020202020204" pitchFamily="34" charset="0"/>
              </a:rPr>
              <a:t>AtomicIntegerFieldUpdater</a:t>
            </a:r>
            <a:r>
              <a:rPr lang="zh-CN" altLang="en-US" sz="2450" dirty="0">
                <a:sym typeface="Arial" panose="020B0604020202020204" pitchFamily="34" charset="0"/>
              </a:rPr>
              <a:t>，AtomicReferenceFieldUpdater</a:t>
            </a:r>
            <a:endParaRPr lang="zh-CN" altLang="en-US" sz="2450" dirty="0">
              <a:sym typeface="Arial" panose="020B0604020202020204" pitchFamily="34" charset="0"/>
            </a:endParaRPr>
          </a:p>
          <a:p>
            <a:pPr marL="1028700" lvl="1" indent="-571500">
              <a:spcBef>
                <a:spcPts val="600"/>
              </a:spcBef>
              <a:spcAft>
                <a:spcPts val="600"/>
              </a:spcAft>
            </a:pPr>
            <a:r>
              <a:rPr lang="zh-CN" altLang="en-US" sz="2450" b="1" dirty="0">
                <a:solidFill>
                  <a:srgbClr val="FF0000"/>
                </a:solidFill>
                <a:sym typeface="Arial" panose="020B0604020202020204" pitchFamily="34" charset="0"/>
              </a:rPr>
              <a:t>原子更新引用：</a:t>
            </a:r>
            <a:r>
              <a:rPr lang="zh-CN" altLang="en-US" sz="2450" dirty="0">
                <a:sym typeface="Arial" panose="020B0604020202020204" pitchFamily="34" charset="0"/>
              </a:rPr>
              <a:t>AtomicMarkableReference，AtomicStampedReference，</a:t>
            </a:r>
            <a:r>
              <a:rPr lang="zh-CN" altLang="en-US" sz="2450" b="1" dirty="0">
                <a:sym typeface="Arial" panose="020B0604020202020204" pitchFamily="34" charset="0"/>
              </a:rPr>
              <a:t>AtomicReference</a:t>
            </a:r>
            <a:endParaRPr lang="zh-CN" altLang="en-US" sz="2450" b="1" dirty="0">
              <a:sym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4"/>
          <p:cNvSpPr txBox="1">
            <a:spLocks noChangeArrowheads="1"/>
          </p:cNvSpPr>
          <p:nvPr/>
        </p:nvSpPr>
        <p:spPr bwMode="auto">
          <a:xfrm>
            <a:off x="482600" y="104775"/>
            <a:ext cx="6093460" cy="64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zh-CN" altLang="en-US" sz="3575" strike="noStrike" noProof="0" dirty="0" smtClean="0">
                <a:ln>
                  <a:noFill/>
                </a:ln>
                <a:solidFill>
                  <a:schemeClr val="tx1"/>
                </a:solidFill>
                <a:effectLst/>
                <a:uLnTx/>
                <a:uFillTx/>
                <a:latin typeface="+mn-ea"/>
                <a:ea typeface="+mn-ea"/>
                <a:cs typeface="+mn-cs"/>
                <a:sym typeface="+mn-ea"/>
              </a:rPr>
              <a:t>原子更新变量</a:t>
            </a:r>
            <a:r>
              <a:rPr lang="en-US" altLang="zh-CN" sz="3575" strike="noStrike" noProof="0" dirty="0" smtClean="0">
                <a:ln>
                  <a:noFill/>
                </a:ln>
                <a:solidFill>
                  <a:schemeClr val="tx1"/>
                </a:solidFill>
                <a:effectLst/>
                <a:uLnTx/>
                <a:uFillTx/>
                <a:latin typeface="+mn-ea"/>
                <a:ea typeface="+mn-ea"/>
                <a:cs typeface="+mn-cs"/>
                <a:sym typeface="+mn-ea"/>
              </a:rPr>
              <a:t>-AtomicInteger</a:t>
            </a:r>
            <a:endParaRPr lang="en-US" altLang="zh-CN" sz="3575" strike="noStrike" noProof="0" dirty="0" smtClean="0">
              <a:ln>
                <a:noFill/>
              </a:ln>
              <a:solidFill>
                <a:schemeClr val="tx1"/>
              </a:solidFill>
              <a:effectLst/>
              <a:uLnTx/>
              <a:uFillTx/>
              <a:latin typeface="+mn-ea"/>
              <a:ea typeface="+mn-ea"/>
              <a:cs typeface="+mn-cs"/>
              <a:sym typeface="+mn-ea"/>
            </a:endParaRPr>
          </a:p>
        </p:txBody>
      </p:sp>
      <p:pic>
        <p:nvPicPr>
          <p:cNvPr id="10242"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pic>
        <p:nvPicPr>
          <p:cNvPr id="2" name="图片 1"/>
          <p:cNvPicPr>
            <a:picLocks noChangeAspect="1"/>
          </p:cNvPicPr>
          <p:nvPr/>
        </p:nvPicPr>
        <p:blipFill>
          <a:blip r:embed="rId2"/>
          <a:stretch>
            <a:fillRect/>
          </a:stretch>
        </p:blipFill>
        <p:spPr>
          <a:xfrm>
            <a:off x="775335" y="1052830"/>
            <a:ext cx="5128260" cy="2110740"/>
          </a:xfrm>
          <a:prstGeom prst="rect">
            <a:avLst/>
          </a:prstGeom>
        </p:spPr>
      </p:pic>
      <p:pic>
        <p:nvPicPr>
          <p:cNvPr id="3" name="图片 2"/>
          <p:cNvPicPr>
            <a:picLocks noChangeAspect="1"/>
          </p:cNvPicPr>
          <p:nvPr/>
        </p:nvPicPr>
        <p:blipFill>
          <a:blip r:embed="rId3"/>
          <a:stretch>
            <a:fillRect/>
          </a:stretch>
        </p:blipFill>
        <p:spPr>
          <a:xfrm>
            <a:off x="775335" y="3888105"/>
            <a:ext cx="4564380" cy="2110740"/>
          </a:xfrm>
          <a:prstGeom prst="rect">
            <a:avLst/>
          </a:prstGeom>
        </p:spPr>
      </p:pic>
      <p:pic>
        <p:nvPicPr>
          <p:cNvPr id="4" name="图片 3"/>
          <p:cNvPicPr>
            <a:picLocks noChangeAspect="1"/>
          </p:cNvPicPr>
          <p:nvPr/>
        </p:nvPicPr>
        <p:blipFill>
          <a:blip r:embed="rId4"/>
          <a:stretch>
            <a:fillRect/>
          </a:stretch>
        </p:blipFill>
        <p:spPr>
          <a:xfrm>
            <a:off x="7226300" y="1052830"/>
            <a:ext cx="3877310" cy="40398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4"/>
          <p:cNvSpPr txBox="1">
            <a:spLocks noChangeArrowheads="1"/>
          </p:cNvSpPr>
          <p:nvPr/>
        </p:nvSpPr>
        <p:spPr bwMode="auto">
          <a:xfrm>
            <a:off x="482600" y="104775"/>
            <a:ext cx="7230110" cy="64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zh-CN" altLang="en-US" sz="3575" strike="noStrike" noProof="0" dirty="0" smtClean="0">
                <a:ln>
                  <a:noFill/>
                </a:ln>
                <a:solidFill>
                  <a:schemeClr val="tx1"/>
                </a:solidFill>
                <a:effectLst/>
                <a:uLnTx/>
                <a:uFillTx/>
                <a:latin typeface="+mn-ea"/>
                <a:ea typeface="+mn-ea"/>
                <a:cs typeface="+mn-cs"/>
                <a:sym typeface="+mn-ea"/>
              </a:rPr>
              <a:t>原子更新数组</a:t>
            </a:r>
            <a:r>
              <a:rPr lang="en-US" altLang="zh-CN" sz="3575" strike="noStrike" noProof="0" dirty="0" smtClean="0">
                <a:ln>
                  <a:noFill/>
                </a:ln>
                <a:solidFill>
                  <a:schemeClr val="tx1"/>
                </a:solidFill>
                <a:effectLst/>
                <a:uLnTx/>
                <a:uFillTx/>
                <a:latin typeface="+mn-ea"/>
                <a:ea typeface="+mn-ea"/>
                <a:cs typeface="+mn-cs"/>
                <a:sym typeface="+mn-ea"/>
              </a:rPr>
              <a:t>-AtomicIntegerArray</a:t>
            </a:r>
            <a:endParaRPr lang="en-US" altLang="zh-CN" sz="3575" strike="noStrike" noProof="0" dirty="0" smtClean="0">
              <a:ln>
                <a:noFill/>
              </a:ln>
              <a:solidFill>
                <a:schemeClr val="tx1"/>
              </a:solidFill>
              <a:effectLst/>
              <a:uLnTx/>
              <a:uFillTx/>
              <a:latin typeface="+mn-ea"/>
              <a:ea typeface="+mn-ea"/>
              <a:cs typeface="+mn-cs"/>
              <a:sym typeface="+mn-ea"/>
            </a:endParaRPr>
          </a:p>
        </p:txBody>
      </p:sp>
      <p:pic>
        <p:nvPicPr>
          <p:cNvPr id="10242"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sp>
        <p:nvSpPr>
          <p:cNvPr id="5" name="文本框 4"/>
          <p:cNvSpPr txBox="1"/>
          <p:nvPr/>
        </p:nvSpPr>
        <p:spPr>
          <a:xfrm>
            <a:off x="692150" y="1119505"/>
            <a:ext cx="9408795" cy="645160"/>
          </a:xfrm>
          <a:prstGeom prst="rect">
            <a:avLst/>
          </a:prstGeom>
          <a:noFill/>
        </p:spPr>
        <p:txBody>
          <a:bodyPr wrap="square" rtlCol="0" anchor="t">
            <a:spAutoFit/>
          </a:bodyPr>
          <a:p>
            <a:r>
              <a:rPr lang="zh-CN" altLang="en-US">
                <a:solidFill>
                  <a:srgbClr val="FF0000"/>
                </a:solidFill>
              </a:rPr>
              <a:t>原子数组并不是说可以让线程以原子方式一次性地操作数组中所有元素的数组，而是指对于数组中的每个元素，可以以原子方式进行操作。</a:t>
            </a:r>
            <a:endParaRPr lang="zh-CN" altLang="en-US">
              <a:solidFill>
                <a:srgbClr val="FF0000"/>
              </a:solidFill>
            </a:endParaRPr>
          </a:p>
        </p:txBody>
      </p:sp>
      <p:pic>
        <p:nvPicPr>
          <p:cNvPr id="6" name="图片 5"/>
          <p:cNvPicPr>
            <a:picLocks noChangeAspect="1"/>
          </p:cNvPicPr>
          <p:nvPr/>
        </p:nvPicPr>
        <p:blipFill>
          <a:blip r:embed="rId2"/>
          <a:stretch>
            <a:fillRect/>
          </a:stretch>
        </p:blipFill>
        <p:spPr>
          <a:xfrm>
            <a:off x="872490" y="2355850"/>
            <a:ext cx="5859780" cy="632460"/>
          </a:xfrm>
          <a:prstGeom prst="rect">
            <a:avLst/>
          </a:prstGeom>
        </p:spPr>
      </p:pic>
      <p:pic>
        <p:nvPicPr>
          <p:cNvPr id="7" name="图片 6"/>
          <p:cNvPicPr>
            <a:picLocks noChangeAspect="1"/>
          </p:cNvPicPr>
          <p:nvPr/>
        </p:nvPicPr>
        <p:blipFill>
          <a:blip r:embed="rId3"/>
          <a:stretch>
            <a:fillRect/>
          </a:stretch>
        </p:blipFill>
        <p:spPr>
          <a:xfrm>
            <a:off x="872490" y="4199890"/>
            <a:ext cx="5059680" cy="6248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4"/>
          <p:cNvSpPr txBox="1">
            <a:spLocks noChangeArrowheads="1"/>
          </p:cNvSpPr>
          <p:nvPr/>
        </p:nvSpPr>
        <p:spPr bwMode="auto">
          <a:xfrm>
            <a:off x="482600" y="104775"/>
            <a:ext cx="9276080" cy="64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zh-CN" altLang="en-US" sz="3575" strike="noStrike" noProof="0" dirty="0" smtClean="0">
                <a:ln>
                  <a:noFill/>
                </a:ln>
                <a:solidFill>
                  <a:schemeClr val="tx1"/>
                </a:solidFill>
                <a:effectLst/>
                <a:uLnTx/>
                <a:uFillTx/>
                <a:latin typeface="+mn-ea"/>
                <a:ea typeface="+mn-ea"/>
                <a:cs typeface="+mn-cs"/>
                <a:sym typeface="+mn-ea"/>
              </a:rPr>
              <a:t>原子更新类字段</a:t>
            </a:r>
            <a:r>
              <a:rPr lang="en-US" altLang="zh-CN" sz="3575" strike="noStrike" noProof="0" dirty="0" smtClean="0">
                <a:ln>
                  <a:noFill/>
                </a:ln>
                <a:solidFill>
                  <a:schemeClr val="tx1"/>
                </a:solidFill>
                <a:effectLst/>
                <a:uLnTx/>
                <a:uFillTx/>
                <a:latin typeface="+mn-ea"/>
                <a:ea typeface="+mn-ea"/>
                <a:cs typeface="+mn-cs"/>
                <a:sym typeface="+mn-ea"/>
              </a:rPr>
              <a:t>-AtomicIntegerFieldUpdater</a:t>
            </a:r>
            <a:endParaRPr lang="en-US" altLang="zh-CN" sz="3575" strike="noStrike" noProof="0" dirty="0" smtClean="0">
              <a:ln>
                <a:noFill/>
              </a:ln>
              <a:solidFill>
                <a:schemeClr val="tx1"/>
              </a:solidFill>
              <a:effectLst/>
              <a:uLnTx/>
              <a:uFillTx/>
              <a:latin typeface="+mn-ea"/>
              <a:ea typeface="+mn-ea"/>
              <a:cs typeface="+mn-cs"/>
              <a:sym typeface="+mn-ea"/>
            </a:endParaRPr>
          </a:p>
        </p:txBody>
      </p:sp>
      <p:pic>
        <p:nvPicPr>
          <p:cNvPr id="10242"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sp>
        <p:nvSpPr>
          <p:cNvPr id="5" name="文本框 4"/>
          <p:cNvSpPr txBox="1"/>
          <p:nvPr/>
        </p:nvSpPr>
        <p:spPr>
          <a:xfrm>
            <a:off x="643890" y="909320"/>
            <a:ext cx="6584315" cy="3661410"/>
          </a:xfrm>
          <a:prstGeom prst="rect">
            <a:avLst/>
          </a:prstGeom>
          <a:noFill/>
        </p:spPr>
        <p:txBody>
          <a:bodyPr wrap="square" rtlCol="0" anchor="t">
            <a:spAutoFit/>
          </a:bodyPr>
          <a:p>
            <a:pPr marL="285750" indent="-285750">
              <a:buFont typeface="Arial" panose="020B0604020202020204" pitchFamily="34" charset="0"/>
              <a:buChar char="•"/>
            </a:pPr>
            <a:r>
              <a:rPr lang="zh-CN" altLang="en-US" sz="2400">
                <a:solidFill>
                  <a:srgbClr val="FF0000"/>
                </a:solidFill>
              </a:rPr>
              <a:t>所谓AtomicXXXFieldUpdater，就是可以以一种线程安全的方式操作非线程安全对象的某些字段。对的字段的要求如下：</a:t>
            </a:r>
            <a:endParaRPr lang="zh-CN" altLang="en-US">
              <a:solidFill>
                <a:srgbClr val="FF0000"/>
              </a:solidFill>
            </a:endParaRPr>
          </a:p>
          <a:p>
            <a:pPr marL="800100" lvl="1" indent="-342900">
              <a:buAutoNum type="arabicPeriod"/>
            </a:pPr>
            <a:r>
              <a:rPr lang="zh-CN" altLang="en-US" sz="2000">
                <a:solidFill>
                  <a:srgbClr val="FF0000"/>
                </a:solidFill>
              </a:rPr>
              <a:t>字段必须是volatile类型的</a:t>
            </a:r>
            <a:endParaRPr lang="zh-CN" altLang="en-US" sz="2000">
              <a:solidFill>
                <a:srgbClr val="FF0000"/>
              </a:solidFill>
            </a:endParaRPr>
          </a:p>
          <a:p>
            <a:pPr marL="800100" lvl="1" indent="-342900">
              <a:buAutoNum type="arabicPeriod"/>
            </a:pPr>
            <a:r>
              <a:rPr lang="zh-CN" altLang="en-US" sz="2000">
                <a:solidFill>
                  <a:srgbClr val="FF0000"/>
                </a:solidFill>
              </a:rPr>
              <a:t>字段的描述类型（修饰符public/protected/default/private）有要求</a:t>
            </a:r>
            <a:endParaRPr lang="zh-CN" altLang="en-US" sz="2000">
              <a:solidFill>
                <a:srgbClr val="FF0000"/>
              </a:solidFill>
            </a:endParaRPr>
          </a:p>
          <a:p>
            <a:pPr marL="800100" lvl="1" indent="-342900">
              <a:buAutoNum type="arabicPeriod"/>
            </a:pPr>
            <a:r>
              <a:rPr lang="zh-CN" altLang="en-US" sz="2000">
                <a:solidFill>
                  <a:srgbClr val="FF0000"/>
                </a:solidFill>
              </a:rPr>
              <a:t>能是实例变量，不能是类变量，也就是说不能加static关键字</a:t>
            </a:r>
            <a:endParaRPr lang="zh-CN" altLang="en-US" sz="2000">
              <a:solidFill>
                <a:srgbClr val="FF0000"/>
              </a:solidFill>
            </a:endParaRPr>
          </a:p>
          <a:p>
            <a:pPr marL="800100" lvl="1" indent="-342900">
              <a:buAutoNum type="arabicPeriod"/>
            </a:pPr>
            <a:r>
              <a:rPr lang="zh-CN" altLang="en-US" sz="2000">
                <a:solidFill>
                  <a:srgbClr val="FF0000"/>
                </a:solidFill>
              </a:rPr>
              <a:t>能是可修改变量，不能使final变量，因为final的语义就是不可修改。实际上final的语义和volatile是有冲突的，这两个关键字不能同时存在</a:t>
            </a:r>
            <a:endParaRPr lang="zh-CN" altLang="en-US" sz="2000">
              <a:solidFill>
                <a:srgbClr val="FF0000"/>
              </a:solidFill>
            </a:endParaRPr>
          </a:p>
        </p:txBody>
      </p:sp>
      <p:pic>
        <p:nvPicPr>
          <p:cNvPr id="2" name="图片 1"/>
          <p:cNvPicPr>
            <a:picLocks noChangeAspect="1"/>
          </p:cNvPicPr>
          <p:nvPr/>
        </p:nvPicPr>
        <p:blipFill>
          <a:blip r:embed="rId2"/>
          <a:stretch>
            <a:fillRect/>
          </a:stretch>
        </p:blipFill>
        <p:spPr>
          <a:xfrm>
            <a:off x="7687310" y="1146810"/>
            <a:ext cx="3756660" cy="45643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4"/>
          <p:cNvSpPr txBox="1">
            <a:spLocks noChangeArrowheads="1"/>
          </p:cNvSpPr>
          <p:nvPr/>
        </p:nvSpPr>
        <p:spPr bwMode="auto">
          <a:xfrm>
            <a:off x="482600" y="104775"/>
            <a:ext cx="9276080" cy="64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zh-CN" altLang="en-US" sz="3575" strike="noStrike" noProof="0" dirty="0" smtClean="0">
                <a:ln>
                  <a:noFill/>
                </a:ln>
                <a:solidFill>
                  <a:schemeClr val="tx1"/>
                </a:solidFill>
                <a:effectLst/>
                <a:uLnTx/>
                <a:uFillTx/>
                <a:latin typeface="+mn-ea"/>
                <a:ea typeface="+mn-ea"/>
                <a:cs typeface="+mn-cs"/>
                <a:sym typeface="+mn-ea"/>
              </a:rPr>
              <a:t>原子更新类字段</a:t>
            </a:r>
            <a:r>
              <a:rPr lang="en-US" altLang="zh-CN" sz="3575" strike="noStrike" noProof="0" dirty="0" smtClean="0">
                <a:ln>
                  <a:noFill/>
                </a:ln>
                <a:solidFill>
                  <a:schemeClr val="tx1"/>
                </a:solidFill>
                <a:effectLst/>
                <a:uLnTx/>
                <a:uFillTx/>
                <a:latin typeface="+mn-ea"/>
                <a:ea typeface="+mn-ea"/>
                <a:cs typeface="+mn-cs"/>
                <a:sym typeface="+mn-ea"/>
              </a:rPr>
              <a:t>-AtomicIntegerFieldUpdater</a:t>
            </a:r>
            <a:endParaRPr lang="en-US" altLang="zh-CN" sz="3575" strike="noStrike" noProof="0" dirty="0" smtClean="0">
              <a:ln>
                <a:noFill/>
              </a:ln>
              <a:solidFill>
                <a:schemeClr val="tx1"/>
              </a:solidFill>
              <a:effectLst/>
              <a:uLnTx/>
              <a:uFillTx/>
              <a:latin typeface="+mn-ea"/>
              <a:ea typeface="+mn-ea"/>
              <a:cs typeface="+mn-cs"/>
              <a:sym typeface="+mn-ea"/>
            </a:endParaRPr>
          </a:p>
        </p:txBody>
      </p:sp>
      <p:pic>
        <p:nvPicPr>
          <p:cNvPr id="10242"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pic>
        <p:nvPicPr>
          <p:cNvPr id="2" name="图片 1"/>
          <p:cNvPicPr>
            <a:picLocks noChangeAspect="1"/>
          </p:cNvPicPr>
          <p:nvPr/>
        </p:nvPicPr>
        <p:blipFill>
          <a:blip r:embed="rId2"/>
          <a:stretch>
            <a:fillRect/>
          </a:stretch>
        </p:blipFill>
        <p:spPr>
          <a:xfrm>
            <a:off x="1634490" y="1106805"/>
            <a:ext cx="8206740" cy="4876800"/>
          </a:xfrm>
          <a:prstGeom prst="rect">
            <a:avLst/>
          </a:prstGeom>
        </p:spPr>
      </p:pic>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1907</Words>
  <Application>WPS 演示</Application>
  <PresentationFormat>宽屏</PresentationFormat>
  <Paragraphs>116</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宋体</vt:lpstr>
      <vt:lpstr>Wingdings</vt:lpstr>
      <vt:lpstr>Calibri</vt:lpstr>
      <vt:lpstr>微软雅黑</vt:lpstr>
      <vt:lpstr>思源黑体 CN Medium</vt:lpstr>
      <vt:lpstr>思源黑体 CN Normal</vt:lpstr>
      <vt:lpstr>Arial Unicode MS</vt:lpstr>
      <vt:lpstr>Wingdings</vt:lpstr>
      <vt:lpstr>黑体</vt:lpstr>
      <vt:lpstr>Office 主题</vt:lpstr>
      <vt:lpstr>BATJ面试专题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rogerjsliu(刘骏嵩)</dc:creator>
  <cp:lastModifiedBy>xiaoz</cp:lastModifiedBy>
  <cp:revision>636</cp:revision>
  <cp:lastPrinted>2016-12-15T14:51:00Z</cp:lastPrinted>
  <dcterms:created xsi:type="dcterms:W3CDTF">2014-12-23T12:00:00Z</dcterms:created>
  <dcterms:modified xsi:type="dcterms:W3CDTF">2019-01-27T00:49:54Z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