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2" r:id="rId3"/>
    <p:sldId id="271" r:id="rId4"/>
    <p:sldId id="290" r:id="rId5"/>
    <p:sldId id="266" r:id="rId6"/>
    <p:sldId id="294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7" r:id="rId19"/>
    <p:sldId id="310" r:id="rId20"/>
    <p:sldId id="311" r:id="rId21"/>
    <p:sldId id="309" r:id="rId22"/>
    <p:sldId id="308" r:id="rId23"/>
    <p:sldId id="312" r:id="rId24"/>
    <p:sldId id="304" r:id="rId25"/>
    <p:sldId id="403" r:id="rId26"/>
    <p:sldId id="265" r:id="rId27"/>
    <p:sldId id="414" r:id="rId28"/>
    <p:sldId id="415" r:id="rId29"/>
    <p:sldId id="411" r:id="rId30"/>
    <p:sldId id="416" r:id="rId31"/>
    <p:sldId id="313" r:id="rId32"/>
    <p:sldId id="314" r:id="rId33"/>
    <p:sldId id="289" r:id="rId34"/>
    <p:sldId id="272" r:id="rId35"/>
    <p:sldId id="291" r:id="rId36"/>
    <p:sldId id="27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3EB7F7-37A4-4419-BA0A-888C5309EAA5}">
          <p14:sldIdLst>
            <p14:sldId id="256"/>
          </p14:sldIdLst>
        </p14:section>
        <p14:section name="Event Template" id="{AB4AE72E-B8BA-4D6A-9AE8-13A364BD025C}">
          <p14:sldIdLst>
            <p14:sldId id="292"/>
            <p14:sldId id="271"/>
            <p14:sldId id="290"/>
            <p14:sldId id="266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7"/>
            <p14:sldId id="310"/>
            <p14:sldId id="311"/>
            <p14:sldId id="309"/>
            <p14:sldId id="308"/>
            <p14:sldId id="312"/>
            <p14:sldId id="304"/>
            <p14:sldId id="403"/>
            <p14:sldId id="265"/>
            <p14:sldId id="414"/>
            <p14:sldId id="415"/>
            <p14:sldId id="411"/>
            <p14:sldId id="416"/>
            <p14:sldId id="313"/>
            <p14:sldId id="314"/>
            <p14:sldId id="289"/>
            <p14:sldId id="272"/>
            <p14:sldId id="29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929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梁桐铭" userId="20f05241-0513-4606-9777-dc81f0d21b62" providerId="ADAL" clId="{BADC7951-24D5-49BF-BB69-930648EE2F3E}"/>
    <pc:docChg chg="undo custSel modSld">
      <pc:chgData name="梁桐铭" userId="20f05241-0513-4606-9777-dc81f0d21b62" providerId="ADAL" clId="{BADC7951-24D5-49BF-BB69-930648EE2F3E}" dt="2018-10-07T15:41:28.550" v="241" actId="1076"/>
      <pc:docMkLst>
        <pc:docMk/>
      </pc:docMkLst>
      <pc:sldChg chg="addSp delSp modSp">
        <pc:chgData name="梁桐铭" userId="20f05241-0513-4606-9777-dc81f0d21b62" providerId="ADAL" clId="{BADC7951-24D5-49BF-BB69-930648EE2F3E}" dt="2018-10-07T15:41:28.550" v="241" actId="1076"/>
        <pc:sldMkLst>
          <pc:docMk/>
          <pc:sldMk cId="399866857" sldId="289"/>
        </pc:sldMkLst>
        <pc:spChg chg="add del mod">
          <ac:chgData name="梁桐铭" userId="20f05241-0513-4606-9777-dc81f0d21b62" providerId="ADAL" clId="{BADC7951-24D5-49BF-BB69-930648EE2F3E}" dt="2018-10-07T15:35:41.722" v="3" actId="478"/>
          <ac:spMkLst>
            <pc:docMk/>
            <pc:sldMk cId="399866857" sldId="289"/>
            <ac:spMk id="6" creationId="{428FD87B-A395-4A3E-A8CB-E49751E33737}"/>
          </ac:spMkLst>
        </pc:spChg>
        <pc:spChg chg="add mod ord">
          <ac:chgData name="梁桐铭" userId="20f05241-0513-4606-9777-dc81f0d21b62" providerId="ADAL" clId="{BADC7951-24D5-49BF-BB69-930648EE2F3E}" dt="2018-10-07T15:40:02.598" v="93" actId="1076"/>
          <ac:spMkLst>
            <pc:docMk/>
            <pc:sldMk cId="399866857" sldId="289"/>
            <ac:spMk id="7" creationId="{AED64C5B-DEC9-4382-A970-DF056A68D2E6}"/>
          </ac:spMkLst>
        </pc:spChg>
        <pc:spChg chg="add mod ord">
          <ac:chgData name="梁桐铭" userId="20f05241-0513-4606-9777-dc81f0d21b62" providerId="ADAL" clId="{BADC7951-24D5-49BF-BB69-930648EE2F3E}" dt="2018-10-07T15:40:02.598" v="93" actId="1076"/>
          <ac:spMkLst>
            <pc:docMk/>
            <pc:sldMk cId="399866857" sldId="289"/>
            <ac:spMk id="8" creationId="{8D942AEC-8E28-43E5-B55B-124C8C12BFA5}"/>
          </ac:spMkLst>
        </pc:spChg>
        <pc:spChg chg="add mod">
          <ac:chgData name="梁桐铭" userId="20f05241-0513-4606-9777-dc81f0d21b62" providerId="ADAL" clId="{BADC7951-24D5-49BF-BB69-930648EE2F3E}" dt="2018-10-07T15:40:25.889" v="197" actId="1036"/>
          <ac:spMkLst>
            <pc:docMk/>
            <pc:sldMk cId="399866857" sldId="289"/>
            <ac:spMk id="11" creationId="{019115D7-131C-4C9B-861E-2A3D3B791780}"/>
          </ac:spMkLst>
        </pc:spChg>
        <pc:spChg chg="add del mod">
          <ac:chgData name="梁桐铭" userId="20f05241-0513-4606-9777-dc81f0d21b62" providerId="ADAL" clId="{BADC7951-24D5-49BF-BB69-930648EE2F3E}" dt="2018-10-07T15:37:59.151" v="48" actId="478"/>
          <ac:spMkLst>
            <pc:docMk/>
            <pc:sldMk cId="399866857" sldId="289"/>
            <ac:spMk id="12" creationId="{DB5C4B68-7D3C-4F3F-AE85-1108C47DC197}"/>
          </ac:spMkLst>
        </pc:spChg>
        <pc:spChg chg="add del mod">
          <ac:chgData name="梁桐铭" userId="20f05241-0513-4606-9777-dc81f0d21b62" providerId="ADAL" clId="{BADC7951-24D5-49BF-BB69-930648EE2F3E}" dt="2018-10-07T15:37:58.014" v="47" actId="478"/>
          <ac:spMkLst>
            <pc:docMk/>
            <pc:sldMk cId="399866857" sldId="289"/>
            <ac:spMk id="13" creationId="{F7E63D32-1B1D-452B-BAEE-03547EC39488}"/>
          </ac:spMkLst>
        </pc:spChg>
        <pc:spChg chg="mod">
          <ac:chgData name="梁桐铭" userId="20f05241-0513-4606-9777-dc81f0d21b62" providerId="ADAL" clId="{BADC7951-24D5-49BF-BB69-930648EE2F3E}" dt="2018-10-07T15:40:17.905" v="141" actId="1076"/>
          <ac:spMkLst>
            <pc:docMk/>
            <pc:sldMk cId="399866857" sldId="289"/>
            <ac:spMk id="22" creationId="{00000000-0000-0000-0000-000000000000}"/>
          </ac:spMkLst>
        </pc:spChg>
        <pc:spChg chg="add mod">
          <ac:chgData name="梁桐铭" userId="20f05241-0513-4606-9777-dc81f0d21b62" providerId="ADAL" clId="{BADC7951-24D5-49BF-BB69-930648EE2F3E}" dt="2018-10-07T15:40:14.155" v="139" actId="403"/>
          <ac:spMkLst>
            <pc:docMk/>
            <pc:sldMk cId="399866857" sldId="289"/>
            <ac:spMk id="24" creationId="{3BA2677E-578E-4E82-87C6-AD222B4A4CB6}"/>
          </ac:spMkLst>
        </pc:spChg>
        <pc:spChg chg="add del mod">
          <ac:chgData name="梁桐铭" userId="20f05241-0513-4606-9777-dc81f0d21b62" providerId="ADAL" clId="{BADC7951-24D5-49BF-BB69-930648EE2F3E}" dt="2018-10-07T15:38:32.613" v="59" actId="478"/>
          <ac:spMkLst>
            <pc:docMk/>
            <pc:sldMk cId="399866857" sldId="289"/>
            <ac:spMk id="25" creationId="{8E47C31A-D2CB-47C5-BC8D-9A93E94A143B}"/>
          </ac:spMkLst>
        </pc:spChg>
        <pc:spChg chg="add mod">
          <ac:chgData name="梁桐铭" userId="20f05241-0513-4606-9777-dc81f0d21b62" providerId="ADAL" clId="{BADC7951-24D5-49BF-BB69-930648EE2F3E}" dt="2018-10-07T15:37:28.312" v="41" actId="571"/>
          <ac:spMkLst>
            <pc:docMk/>
            <pc:sldMk cId="399866857" sldId="289"/>
            <ac:spMk id="29" creationId="{3A816C42-7B9C-4276-A78A-44BF19184D19}"/>
          </ac:spMkLst>
        </pc:spChg>
        <pc:spChg chg="add mod">
          <ac:chgData name="梁桐铭" userId="20f05241-0513-4606-9777-dc81f0d21b62" providerId="ADAL" clId="{BADC7951-24D5-49BF-BB69-930648EE2F3E}" dt="2018-10-07T15:40:25.889" v="197" actId="1036"/>
          <ac:spMkLst>
            <pc:docMk/>
            <pc:sldMk cId="399866857" sldId="289"/>
            <ac:spMk id="30" creationId="{5D58C6F6-DA19-4112-8E9D-E5CAF49A186A}"/>
          </ac:spMkLst>
        </pc:spChg>
        <pc:spChg chg="mod">
          <ac:chgData name="梁桐铭" userId="20f05241-0513-4606-9777-dc81f0d21b62" providerId="ADAL" clId="{BADC7951-24D5-49BF-BB69-930648EE2F3E}" dt="2018-10-07T15:39:53.785" v="91" actId="1076"/>
          <ac:spMkLst>
            <pc:docMk/>
            <pc:sldMk cId="399866857" sldId="289"/>
            <ac:spMk id="40" creationId="{E6CA55CF-54A6-4464-93C8-4A41FD3ADC1A}"/>
          </ac:spMkLst>
        </pc:spChg>
        <pc:spChg chg="add mod ord">
          <ac:chgData name="梁桐铭" userId="20f05241-0513-4606-9777-dc81f0d21b62" providerId="ADAL" clId="{BADC7951-24D5-49BF-BB69-930648EE2F3E}" dt="2018-10-07T15:41:11.835" v="231" actId="1076"/>
          <ac:spMkLst>
            <pc:docMk/>
            <pc:sldMk cId="399866857" sldId="289"/>
            <ac:spMk id="46" creationId="{1A285E1D-DBEC-49C5-9AA2-72E68CB88D37}"/>
          </ac:spMkLst>
        </pc:spChg>
        <pc:spChg chg="add mod">
          <ac:chgData name="梁桐铭" userId="20f05241-0513-4606-9777-dc81f0d21b62" providerId="ADAL" clId="{BADC7951-24D5-49BF-BB69-930648EE2F3E}" dt="2018-10-07T15:41:28.550" v="241" actId="1076"/>
          <ac:spMkLst>
            <pc:docMk/>
            <pc:sldMk cId="399866857" sldId="289"/>
            <ac:spMk id="55" creationId="{C2EC7F76-48F3-4391-A50C-99B1BFF2E6EA}"/>
          </ac:spMkLst>
        </pc:spChg>
        <pc:grpChg chg="mod">
          <ac:chgData name="梁桐铭" userId="20f05241-0513-4606-9777-dc81f0d21b62" providerId="ADAL" clId="{BADC7951-24D5-49BF-BB69-930648EE2F3E}" dt="2018-10-07T15:38:41.522" v="63" actId="1076"/>
          <ac:grpSpMkLst>
            <pc:docMk/>
            <pc:sldMk cId="399866857" sldId="289"/>
            <ac:grpSpMk id="31" creationId="{00000000-0000-0000-0000-000000000000}"/>
          </ac:grpSpMkLst>
        </pc:grpChg>
        <pc:grpChg chg="add mod">
          <ac:chgData name="梁桐铭" userId="20f05241-0513-4606-9777-dc81f0d21b62" providerId="ADAL" clId="{BADC7951-24D5-49BF-BB69-930648EE2F3E}" dt="2018-10-07T15:39:59.037" v="92" actId="1076"/>
          <ac:grpSpMkLst>
            <pc:docMk/>
            <pc:sldMk cId="399866857" sldId="289"/>
            <ac:grpSpMk id="39" creationId="{4569A3D4-4ADA-46F8-B19E-14F5967CA864}"/>
          </ac:grpSpMkLst>
        </pc:grpChg>
        <pc:picChg chg="del">
          <ac:chgData name="梁桐铭" userId="20f05241-0513-4606-9777-dc81f0d21b62" providerId="ADAL" clId="{BADC7951-24D5-49BF-BB69-930648EE2F3E}" dt="2018-10-07T15:36:24.622" v="8" actId="478"/>
          <ac:picMkLst>
            <pc:docMk/>
            <pc:sldMk cId="399866857" sldId="289"/>
            <ac:picMk id="2" creationId="{FD434CA2-1BFA-4A68-9B2B-1653BC2AC37D}"/>
          </ac:picMkLst>
        </pc:picChg>
        <pc:picChg chg="add del">
          <ac:chgData name="梁桐铭" userId="20f05241-0513-4606-9777-dc81f0d21b62" providerId="ADAL" clId="{BADC7951-24D5-49BF-BB69-930648EE2F3E}" dt="2018-10-07T15:36:26.790" v="10"/>
          <ac:picMkLst>
            <pc:docMk/>
            <pc:sldMk cId="399866857" sldId="289"/>
            <ac:picMk id="9" creationId="{9FEF6E61-98C4-4F49-ACAC-AEF7C13B7E9A}"/>
          </ac:picMkLst>
        </pc:picChg>
        <pc:picChg chg="add del mod">
          <ac:chgData name="梁桐铭" userId="20f05241-0513-4606-9777-dc81f0d21b62" providerId="ADAL" clId="{BADC7951-24D5-49BF-BB69-930648EE2F3E}" dt="2018-10-07T15:37:48.592" v="45" actId="478"/>
          <ac:picMkLst>
            <pc:docMk/>
            <pc:sldMk cId="399866857" sldId="289"/>
            <ac:picMk id="10" creationId="{23F87C14-1BB0-444A-80CE-E6F02081ACC4}"/>
          </ac:picMkLst>
        </pc:picChg>
        <pc:picChg chg="add del mod">
          <ac:chgData name="梁桐铭" userId="20f05241-0513-4606-9777-dc81f0d21b62" providerId="ADAL" clId="{BADC7951-24D5-49BF-BB69-930648EE2F3E}" dt="2018-10-07T15:38:05.471" v="51" actId="478"/>
          <ac:picMkLst>
            <pc:docMk/>
            <pc:sldMk cId="399866857" sldId="289"/>
            <ac:picMk id="23" creationId="{95F51C14-326B-4E47-B78F-F9F4ABBB442C}"/>
          </ac:picMkLst>
        </pc:picChg>
        <pc:picChg chg="add mod">
          <ac:chgData name="梁桐铭" userId="20f05241-0513-4606-9777-dc81f0d21b62" providerId="ADAL" clId="{BADC7951-24D5-49BF-BB69-930648EE2F3E}" dt="2018-10-07T15:40:10.500" v="134" actId="1035"/>
          <ac:picMkLst>
            <pc:docMk/>
            <pc:sldMk cId="399866857" sldId="289"/>
            <ac:picMk id="26" creationId="{293547DC-CDAA-4E84-89A9-780EBD1E93E7}"/>
          </ac:picMkLst>
        </pc:picChg>
        <pc:picChg chg="add mod">
          <ac:chgData name="梁桐铭" userId="20f05241-0513-4606-9777-dc81f0d21b62" providerId="ADAL" clId="{BADC7951-24D5-49BF-BB69-930648EE2F3E}" dt="2018-10-07T15:40:25.889" v="197" actId="1036"/>
          <ac:picMkLst>
            <pc:docMk/>
            <pc:sldMk cId="399866857" sldId="289"/>
            <ac:picMk id="27" creationId="{DEE1CB39-8801-4D0E-868D-11096E43FAB1}"/>
          </ac:picMkLst>
        </pc:picChg>
        <pc:picChg chg="add mod">
          <ac:chgData name="梁桐铭" userId="20f05241-0513-4606-9777-dc81f0d21b62" providerId="ADAL" clId="{BADC7951-24D5-49BF-BB69-930648EE2F3E}" dt="2018-10-07T15:40:25.889" v="197" actId="1036"/>
          <ac:picMkLst>
            <pc:docMk/>
            <pc:sldMk cId="399866857" sldId="289"/>
            <ac:picMk id="28" creationId="{9D86A669-510D-4741-B7F7-2A20E3DACC57}"/>
          </ac:picMkLst>
        </pc:picChg>
        <pc:picChg chg="add mod">
          <ac:chgData name="梁桐铭" userId="20f05241-0513-4606-9777-dc81f0d21b62" providerId="ADAL" clId="{BADC7951-24D5-49BF-BB69-930648EE2F3E}" dt="2018-10-07T15:40:31.119" v="199" actId="1076"/>
          <ac:picMkLst>
            <pc:docMk/>
            <pc:sldMk cId="399866857" sldId="289"/>
            <ac:picMk id="47" creationId="{143B3733-6538-449B-BD10-991479B3741A}"/>
          </ac:picMkLst>
        </pc:picChg>
        <pc:picChg chg="add mod">
          <ac:chgData name="梁桐铭" userId="20f05241-0513-4606-9777-dc81f0d21b62" providerId="ADAL" clId="{BADC7951-24D5-49BF-BB69-930648EE2F3E}" dt="2018-10-07T15:40:37.641" v="201" actId="1076"/>
          <ac:picMkLst>
            <pc:docMk/>
            <pc:sldMk cId="399866857" sldId="289"/>
            <ac:picMk id="48" creationId="{35F8CAE4-98E6-44DD-B0C0-1328B2F151A7}"/>
          </ac:picMkLst>
        </pc:picChg>
        <pc:cxnChg chg="add del mod">
          <ac:chgData name="梁桐铭" userId="20f05241-0513-4606-9777-dc81f0d21b62" providerId="ADAL" clId="{BADC7951-24D5-49BF-BB69-930648EE2F3E}" dt="2018-10-07T15:35:38.537" v="1" actId="478"/>
          <ac:cxnSpMkLst>
            <pc:docMk/>
            <pc:sldMk cId="399866857" sldId="289"/>
            <ac:cxnSpMk id="5" creationId="{3926AFA5-DB8C-46F8-AA81-E6897D6B9636}"/>
          </ac:cxnSpMkLst>
        </pc:cxnChg>
        <pc:cxnChg chg="add mod">
          <ac:chgData name="梁桐铭" userId="20f05241-0513-4606-9777-dc81f0d21b62" providerId="ADAL" clId="{BADC7951-24D5-49BF-BB69-930648EE2F3E}" dt="2018-10-07T15:41:07.982" v="229" actId="11529"/>
          <ac:cxnSpMkLst>
            <pc:docMk/>
            <pc:sldMk cId="399866857" sldId="289"/>
            <ac:cxnSpMk id="50" creationId="{CB38313A-3618-4A88-B09D-F84D781949A4}"/>
          </ac:cxnSpMkLst>
        </pc:cxnChg>
        <pc:cxnChg chg="add mod">
          <ac:chgData name="梁桐铭" userId="20f05241-0513-4606-9777-dc81f0d21b62" providerId="ADAL" clId="{BADC7951-24D5-49BF-BB69-930648EE2F3E}" dt="2018-10-07T15:41:15.348" v="232" actId="11529"/>
          <ac:cxnSpMkLst>
            <pc:docMk/>
            <pc:sldMk cId="399866857" sldId="289"/>
            <ac:cxnSpMk id="52" creationId="{5EA8DCB5-0B62-43AF-8A6F-FED25E70EFE1}"/>
          </ac:cxnSpMkLst>
        </pc:cxnChg>
        <pc:cxnChg chg="add mod">
          <ac:chgData name="梁桐铭" userId="20f05241-0513-4606-9777-dc81f0d21b62" providerId="ADAL" clId="{BADC7951-24D5-49BF-BB69-930648EE2F3E}" dt="2018-10-07T15:41:17" v="233" actId="571"/>
          <ac:cxnSpMkLst>
            <pc:docMk/>
            <pc:sldMk cId="399866857" sldId="289"/>
            <ac:cxnSpMk id="53" creationId="{5959666A-0FB1-4632-A17B-7A13D2A99D43}"/>
          </ac:cxnSpMkLst>
        </pc:cxnChg>
        <pc:cxnChg chg="add mod">
          <ac:chgData name="梁桐铭" userId="20f05241-0513-4606-9777-dc81f0d21b62" providerId="ADAL" clId="{BADC7951-24D5-49BF-BB69-930648EE2F3E}" dt="2018-10-07T15:41:18.487" v="234" actId="571"/>
          <ac:cxnSpMkLst>
            <pc:docMk/>
            <pc:sldMk cId="399866857" sldId="289"/>
            <ac:cxnSpMk id="54" creationId="{21C00CCE-9A5B-4F23-BA5E-0294A6B8D28B}"/>
          </ac:cxnSpMkLst>
        </pc:cxn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identityserver.io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identityserver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511EC-594D-4A28-8C80-4BAA92B9B0C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6BDBB4-3316-41C0-8D97-FDC2476CD980}">
      <dgm:prSet custT="1"/>
      <dgm:spPr/>
      <dgm:t>
        <a:bodyPr/>
        <a:lstStyle/>
        <a:p>
          <a:r>
            <a:rPr lang="en-US" sz="2000" dirty="0"/>
            <a:t>.NET</a:t>
          </a:r>
          <a:r>
            <a:rPr lang="zh-CN" sz="2000" dirty="0"/>
            <a:t>微服务架构指南</a:t>
          </a:r>
        </a:p>
      </dgm:t>
    </dgm:pt>
    <dgm:pt modelId="{9EE2B7D9-13F9-4884-B157-39EE61D5917D}" type="parTrans" cxnId="{4E0F1E3F-5F87-4E94-A87B-F54183CE0439}">
      <dgm:prSet/>
      <dgm:spPr/>
      <dgm:t>
        <a:bodyPr/>
        <a:lstStyle/>
        <a:p>
          <a:endParaRPr lang="zh-CN" altLang="en-US"/>
        </a:p>
      </dgm:t>
    </dgm:pt>
    <dgm:pt modelId="{7DA2D104-C906-4FB3-918C-DF48AF88888A}" type="sibTrans" cxnId="{4E0F1E3F-5F87-4E94-A87B-F54183CE0439}">
      <dgm:prSet/>
      <dgm:spPr/>
      <dgm:t>
        <a:bodyPr/>
        <a:lstStyle/>
        <a:p>
          <a:endParaRPr lang="zh-CN" altLang="en-US"/>
        </a:p>
      </dgm:t>
    </dgm:pt>
    <dgm:pt modelId="{59F73CD6-8066-4EE7-A263-9988C20A87D0}">
      <dgm:prSet custT="1"/>
      <dgm:spPr/>
      <dgm:t>
        <a:bodyPr/>
        <a:lstStyle/>
        <a:p>
          <a:r>
            <a:rPr lang="en-US" sz="2000" dirty="0"/>
            <a:t>Service Fabric </a:t>
          </a:r>
          <a:r>
            <a:rPr lang="zh-CN" sz="2000" dirty="0"/>
            <a:t>介绍</a:t>
          </a:r>
        </a:p>
      </dgm:t>
    </dgm:pt>
    <dgm:pt modelId="{514A0DDF-8041-40D1-9835-6E1A7DED7C06}" type="parTrans" cxnId="{A9A22BCC-56BD-40EC-8791-3313A0807EE6}">
      <dgm:prSet/>
      <dgm:spPr/>
      <dgm:t>
        <a:bodyPr/>
        <a:lstStyle/>
        <a:p>
          <a:endParaRPr lang="zh-CN" altLang="en-US"/>
        </a:p>
      </dgm:t>
    </dgm:pt>
    <dgm:pt modelId="{62FDA485-7353-4837-842D-6F6C0DFFB590}" type="sibTrans" cxnId="{A9A22BCC-56BD-40EC-8791-3313A0807EE6}">
      <dgm:prSet/>
      <dgm:spPr/>
      <dgm:t>
        <a:bodyPr/>
        <a:lstStyle/>
        <a:p>
          <a:endParaRPr lang="zh-CN" altLang="en-US"/>
        </a:p>
      </dgm:t>
    </dgm:pt>
    <dgm:pt modelId="{FFD63D28-FB4B-420E-8055-F8066E80843C}">
      <dgm:prSet custT="1"/>
      <dgm:spPr/>
      <dgm:t>
        <a:bodyPr/>
        <a:lstStyle/>
        <a:p>
          <a:r>
            <a:rPr lang="en-US" sz="2000" dirty="0"/>
            <a:t>52ABP</a:t>
          </a:r>
          <a:r>
            <a:rPr lang="zh-CN" sz="2000" dirty="0"/>
            <a:t>介绍</a:t>
          </a:r>
        </a:p>
      </dgm:t>
    </dgm:pt>
    <dgm:pt modelId="{E5D7D81F-E0F0-4091-BE20-982ED5D5CFD3}" type="parTrans" cxnId="{416E2D29-CE2B-4A32-BB80-ACDDD6A09E4D}">
      <dgm:prSet/>
      <dgm:spPr/>
      <dgm:t>
        <a:bodyPr/>
        <a:lstStyle/>
        <a:p>
          <a:endParaRPr lang="zh-CN" altLang="en-US"/>
        </a:p>
      </dgm:t>
    </dgm:pt>
    <dgm:pt modelId="{4D071C89-1F52-4636-B74F-1C9FB4F23E64}" type="sibTrans" cxnId="{416E2D29-CE2B-4A32-BB80-ACDDD6A09E4D}">
      <dgm:prSet/>
      <dgm:spPr/>
      <dgm:t>
        <a:bodyPr/>
        <a:lstStyle/>
        <a:p>
          <a:endParaRPr lang="zh-CN" altLang="en-US"/>
        </a:p>
      </dgm:t>
    </dgm:pt>
    <dgm:pt modelId="{6B9CCF56-5DD0-47B2-A8FB-0356FDB7BF79}">
      <dgm:prSet custT="1"/>
      <dgm:spPr/>
      <dgm:t>
        <a:bodyPr/>
        <a:lstStyle/>
        <a:p>
          <a:r>
            <a:rPr lang="zh-CN" sz="1400" dirty="0"/>
            <a:t>基于</a:t>
          </a:r>
          <a:r>
            <a:rPr lang="en-US" sz="1400" dirty="0"/>
            <a:t>Service fabric + Ocelot + Identity Server4 + 52ABP</a:t>
          </a:r>
          <a:r>
            <a:rPr lang="zh-CN" sz="1400" dirty="0"/>
            <a:t>打造微服务平台</a:t>
          </a:r>
        </a:p>
      </dgm:t>
    </dgm:pt>
    <dgm:pt modelId="{D8F8D0FE-616B-436C-83AD-0C4051E525A6}" type="parTrans" cxnId="{95FF5318-8637-4AD8-8889-FD21493658E6}">
      <dgm:prSet/>
      <dgm:spPr/>
      <dgm:t>
        <a:bodyPr/>
        <a:lstStyle/>
        <a:p>
          <a:endParaRPr lang="zh-CN" altLang="en-US"/>
        </a:p>
      </dgm:t>
    </dgm:pt>
    <dgm:pt modelId="{BC1F1288-AF0E-4FF0-A08B-EF19C9002D54}" type="sibTrans" cxnId="{95FF5318-8637-4AD8-8889-FD21493658E6}">
      <dgm:prSet/>
      <dgm:spPr/>
      <dgm:t>
        <a:bodyPr/>
        <a:lstStyle/>
        <a:p>
          <a:endParaRPr lang="zh-CN" altLang="en-US"/>
        </a:p>
      </dgm:t>
    </dgm:pt>
    <dgm:pt modelId="{89C660EC-C9AE-4B12-8506-51342A3A7953}">
      <dgm:prSet custT="1"/>
      <dgm:spPr/>
      <dgm:t>
        <a:bodyPr/>
        <a:lstStyle/>
        <a:p>
          <a:r>
            <a:rPr lang="en-US" sz="2000" dirty="0"/>
            <a:t>Identity Server 4</a:t>
          </a:r>
          <a:r>
            <a:rPr lang="zh-CN" sz="2000" dirty="0"/>
            <a:t>介绍</a:t>
          </a:r>
        </a:p>
      </dgm:t>
    </dgm:pt>
    <dgm:pt modelId="{00B3EAB0-9A15-476E-8D1F-2D6CECB3AD0D}" type="parTrans" cxnId="{DFF2F3CB-A42A-45E0-99AD-4AC11200B5F0}">
      <dgm:prSet/>
      <dgm:spPr/>
    </dgm:pt>
    <dgm:pt modelId="{89A13107-D861-4BDC-8BA3-4DC130F87E24}" type="sibTrans" cxnId="{DFF2F3CB-A42A-45E0-99AD-4AC11200B5F0}">
      <dgm:prSet/>
      <dgm:spPr/>
    </dgm:pt>
    <dgm:pt modelId="{6DC382A3-839B-4C01-B257-516943B8E02C}">
      <dgm:prSet custT="1"/>
      <dgm:spPr/>
      <dgm:t>
        <a:bodyPr/>
        <a:lstStyle/>
        <a:p>
          <a:r>
            <a:rPr lang="en-US" sz="2000"/>
            <a:t>Ocelot</a:t>
          </a:r>
          <a:r>
            <a:rPr lang="zh-CN" sz="2000"/>
            <a:t>介绍</a:t>
          </a:r>
          <a:endParaRPr lang="zh-CN" sz="2000" dirty="0"/>
        </a:p>
      </dgm:t>
    </dgm:pt>
    <dgm:pt modelId="{D2DD6C93-124B-4B59-983B-4DD97321C9F5}" type="parTrans" cxnId="{A9E26934-0586-445D-83C4-EEC3D5A46162}">
      <dgm:prSet/>
      <dgm:spPr/>
    </dgm:pt>
    <dgm:pt modelId="{517B0388-5329-4176-B84E-0CA36D6BA332}" type="sibTrans" cxnId="{A9E26934-0586-445D-83C4-EEC3D5A46162}">
      <dgm:prSet/>
      <dgm:spPr/>
    </dgm:pt>
    <dgm:pt modelId="{63025EB4-9A4E-433E-9234-EE1121A661CC}" type="pres">
      <dgm:prSet presAssocID="{B23511EC-594D-4A28-8C80-4BAA92B9B0C4}" presName="CompostProcess" presStyleCnt="0">
        <dgm:presLayoutVars>
          <dgm:dir/>
          <dgm:resizeHandles val="exact"/>
        </dgm:presLayoutVars>
      </dgm:prSet>
      <dgm:spPr/>
    </dgm:pt>
    <dgm:pt modelId="{459D00D5-A864-41F1-9DB3-8020ECAC5942}" type="pres">
      <dgm:prSet presAssocID="{B23511EC-594D-4A28-8C80-4BAA92B9B0C4}" presName="arrow" presStyleLbl="bgShp" presStyleIdx="0" presStyleCnt="1"/>
      <dgm:spPr/>
    </dgm:pt>
    <dgm:pt modelId="{892AB4E4-8DC0-4285-AD2C-69ABD40E7CD4}" type="pres">
      <dgm:prSet presAssocID="{B23511EC-594D-4A28-8C80-4BAA92B9B0C4}" presName="linearProcess" presStyleCnt="0"/>
      <dgm:spPr/>
    </dgm:pt>
    <dgm:pt modelId="{9FDF20BD-FDD8-4C26-8272-89B2F251DB91}" type="pres">
      <dgm:prSet presAssocID="{456BDBB4-3316-41C0-8D97-FDC2476CD980}" presName="textNode" presStyleLbl="node1" presStyleIdx="0" presStyleCnt="6">
        <dgm:presLayoutVars>
          <dgm:bulletEnabled val="1"/>
        </dgm:presLayoutVars>
      </dgm:prSet>
      <dgm:spPr/>
    </dgm:pt>
    <dgm:pt modelId="{6897150F-F5EC-41E7-B77A-A4A2317968AC}" type="pres">
      <dgm:prSet presAssocID="{7DA2D104-C906-4FB3-918C-DF48AF88888A}" presName="sibTrans" presStyleCnt="0"/>
      <dgm:spPr/>
    </dgm:pt>
    <dgm:pt modelId="{1777FD38-D01E-40C2-BFA9-C4B54ACD1339}" type="pres">
      <dgm:prSet presAssocID="{59F73CD6-8066-4EE7-A263-9988C20A87D0}" presName="textNode" presStyleLbl="node1" presStyleIdx="1" presStyleCnt="6">
        <dgm:presLayoutVars>
          <dgm:bulletEnabled val="1"/>
        </dgm:presLayoutVars>
      </dgm:prSet>
      <dgm:spPr/>
    </dgm:pt>
    <dgm:pt modelId="{A62C4697-4F4A-47D8-8BDB-E93AEC14A599}" type="pres">
      <dgm:prSet presAssocID="{62FDA485-7353-4837-842D-6F6C0DFFB590}" presName="sibTrans" presStyleCnt="0"/>
      <dgm:spPr/>
    </dgm:pt>
    <dgm:pt modelId="{54E846C6-93D8-4E8D-8226-B439D69F9CCB}" type="pres">
      <dgm:prSet presAssocID="{89C660EC-C9AE-4B12-8506-51342A3A7953}" presName="textNode" presStyleLbl="node1" presStyleIdx="2" presStyleCnt="6">
        <dgm:presLayoutVars>
          <dgm:bulletEnabled val="1"/>
        </dgm:presLayoutVars>
      </dgm:prSet>
      <dgm:spPr/>
    </dgm:pt>
    <dgm:pt modelId="{6A85EEFA-8C8B-45D2-8016-326FAB22614C}" type="pres">
      <dgm:prSet presAssocID="{89A13107-D861-4BDC-8BA3-4DC130F87E24}" presName="sibTrans" presStyleCnt="0"/>
      <dgm:spPr/>
    </dgm:pt>
    <dgm:pt modelId="{2FD7B910-181C-486D-A076-4FE86A51826E}" type="pres">
      <dgm:prSet presAssocID="{6DC382A3-839B-4C01-B257-516943B8E02C}" presName="textNode" presStyleLbl="node1" presStyleIdx="3" presStyleCnt="6">
        <dgm:presLayoutVars>
          <dgm:bulletEnabled val="1"/>
        </dgm:presLayoutVars>
      </dgm:prSet>
      <dgm:spPr/>
    </dgm:pt>
    <dgm:pt modelId="{A63DFEA2-4B97-48D0-96A3-D7FA16D9006B}" type="pres">
      <dgm:prSet presAssocID="{517B0388-5329-4176-B84E-0CA36D6BA332}" presName="sibTrans" presStyleCnt="0"/>
      <dgm:spPr/>
    </dgm:pt>
    <dgm:pt modelId="{0894400F-BB4D-439B-BDBD-798D618EE18A}" type="pres">
      <dgm:prSet presAssocID="{FFD63D28-FB4B-420E-8055-F8066E80843C}" presName="textNode" presStyleLbl="node1" presStyleIdx="4" presStyleCnt="6">
        <dgm:presLayoutVars>
          <dgm:bulletEnabled val="1"/>
        </dgm:presLayoutVars>
      </dgm:prSet>
      <dgm:spPr/>
    </dgm:pt>
    <dgm:pt modelId="{B35E7E98-7E64-4A23-97DF-5764820F43B3}" type="pres">
      <dgm:prSet presAssocID="{4D071C89-1F52-4636-B74F-1C9FB4F23E64}" presName="sibTrans" presStyleCnt="0"/>
      <dgm:spPr/>
    </dgm:pt>
    <dgm:pt modelId="{C699014C-3AD5-4278-8D76-839D27C51A0B}" type="pres">
      <dgm:prSet presAssocID="{6B9CCF56-5DD0-47B2-A8FB-0356FDB7BF7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5FF5318-8637-4AD8-8889-FD21493658E6}" srcId="{B23511EC-594D-4A28-8C80-4BAA92B9B0C4}" destId="{6B9CCF56-5DD0-47B2-A8FB-0356FDB7BF79}" srcOrd="5" destOrd="0" parTransId="{D8F8D0FE-616B-436C-83AD-0C4051E525A6}" sibTransId="{BC1F1288-AF0E-4FF0-A08B-EF19C9002D54}"/>
    <dgm:cxn modelId="{6A6B8C23-83FA-4874-9ECB-603F10F6E4D6}" type="presOf" srcId="{59F73CD6-8066-4EE7-A263-9988C20A87D0}" destId="{1777FD38-D01E-40C2-BFA9-C4B54ACD1339}" srcOrd="0" destOrd="0" presId="urn:microsoft.com/office/officeart/2005/8/layout/hProcess9"/>
    <dgm:cxn modelId="{416E2D29-CE2B-4A32-BB80-ACDDD6A09E4D}" srcId="{B23511EC-594D-4A28-8C80-4BAA92B9B0C4}" destId="{FFD63D28-FB4B-420E-8055-F8066E80843C}" srcOrd="4" destOrd="0" parTransId="{E5D7D81F-E0F0-4091-BE20-982ED5D5CFD3}" sibTransId="{4D071C89-1F52-4636-B74F-1C9FB4F23E64}"/>
    <dgm:cxn modelId="{A9E26934-0586-445D-83C4-EEC3D5A46162}" srcId="{B23511EC-594D-4A28-8C80-4BAA92B9B0C4}" destId="{6DC382A3-839B-4C01-B257-516943B8E02C}" srcOrd="3" destOrd="0" parTransId="{D2DD6C93-124B-4B59-983B-4DD97321C9F5}" sibTransId="{517B0388-5329-4176-B84E-0CA36D6BA332}"/>
    <dgm:cxn modelId="{4E0F1E3F-5F87-4E94-A87B-F54183CE0439}" srcId="{B23511EC-594D-4A28-8C80-4BAA92B9B0C4}" destId="{456BDBB4-3316-41C0-8D97-FDC2476CD980}" srcOrd="0" destOrd="0" parTransId="{9EE2B7D9-13F9-4884-B157-39EE61D5917D}" sibTransId="{7DA2D104-C906-4FB3-918C-DF48AF88888A}"/>
    <dgm:cxn modelId="{0454146B-610D-4D13-9F97-7CD2E618966F}" type="presOf" srcId="{89C660EC-C9AE-4B12-8506-51342A3A7953}" destId="{54E846C6-93D8-4E8D-8226-B439D69F9CCB}" srcOrd="0" destOrd="0" presId="urn:microsoft.com/office/officeart/2005/8/layout/hProcess9"/>
    <dgm:cxn modelId="{4F1E056D-93CA-4185-96EB-89846040FE67}" type="presOf" srcId="{6DC382A3-839B-4C01-B257-516943B8E02C}" destId="{2FD7B910-181C-486D-A076-4FE86A51826E}" srcOrd="0" destOrd="0" presId="urn:microsoft.com/office/officeart/2005/8/layout/hProcess9"/>
    <dgm:cxn modelId="{1CBE025A-7E08-4CE6-8900-FF86425EF3DC}" type="presOf" srcId="{B23511EC-594D-4A28-8C80-4BAA92B9B0C4}" destId="{63025EB4-9A4E-433E-9234-EE1121A661CC}" srcOrd="0" destOrd="0" presId="urn:microsoft.com/office/officeart/2005/8/layout/hProcess9"/>
    <dgm:cxn modelId="{62AABABA-D948-475F-990F-A842BCCF22A1}" type="presOf" srcId="{FFD63D28-FB4B-420E-8055-F8066E80843C}" destId="{0894400F-BB4D-439B-BDBD-798D618EE18A}" srcOrd="0" destOrd="0" presId="urn:microsoft.com/office/officeart/2005/8/layout/hProcess9"/>
    <dgm:cxn modelId="{D8339CC0-B532-4E52-99E4-F08C6A663F8B}" type="presOf" srcId="{456BDBB4-3316-41C0-8D97-FDC2476CD980}" destId="{9FDF20BD-FDD8-4C26-8272-89B2F251DB91}" srcOrd="0" destOrd="0" presId="urn:microsoft.com/office/officeart/2005/8/layout/hProcess9"/>
    <dgm:cxn modelId="{DFF2F3CB-A42A-45E0-99AD-4AC11200B5F0}" srcId="{B23511EC-594D-4A28-8C80-4BAA92B9B0C4}" destId="{89C660EC-C9AE-4B12-8506-51342A3A7953}" srcOrd="2" destOrd="0" parTransId="{00B3EAB0-9A15-476E-8D1F-2D6CECB3AD0D}" sibTransId="{89A13107-D861-4BDC-8BA3-4DC130F87E24}"/>
    <dgm:cxn modelId="{A9A22BCC-56BD-40EC-8791-3313A0807EE6}" srcId="{B23511EC-594D-4A28-8C80-4BAA92B9B0C4}" destId="{59F73CD6-8066-4EE7-A263-9988C20A87D0}" srcOrd="1" destOrd="0" parTransId="{514A0DDF-8041-40D1-9835-6E1A7DED7C06}" sibTransId="{62FDA485-7353-4837-842D-6F6C0DFFB590}"/>
    <dgm:cxn modelId="{7378E9E8-A7D9-4D53-9DD0-F2A5EC918F64}" type="presOf" srcId="{6B9CCF56-5DD0-47B2-A8FB-0356FDB7BF79}" destId="{C699014C-3AD5-4278-8D76-839D27C51A0B}" srcOrd="0" destOrd="0" presId="urn:microsoft.com/office/officeart/2005/8/layout/hProcess9"/>
    <dgm:cxn modelId="{687AA96C-8DDB-4E8C-8E02-69E16862C698}" type="presParOf" srcId="{63025EB4-9A4E-433E-9234-EE1121A661CC}" destId="{459D00D5-A864-41F1-9DB3-8020ECAC5942}" srcOrd="0" destOrd="0" presId="urn:microsoft.com/office/officeart/2005/8/layout/hProcess9"/>
    <dgm:cxn modelId="{A7F50AFA-C640-4453-AA13-8DEFAA452601}" type="presParOf" srcId="{63025EB4-9A4E-433E-9234-EE1121A661CC}" destId="{892AB4E4-8DC0-4285-AD2C-69ABD40E7CD4}" srcOrd="1" destOrd="0" presId="urn:microsoft.com/office/officeart/2005/8/layout/hProcess9"/>
    <dgm:cxn modelId="{75D6B750-8089-409C-9B92-09E709C3795B}" type="presParOf" srcId="{892AB4E4-8DC0-4285-AD2C-69ABD40E7CD4}" destId="{9FDF20BD-FDD8-4C26-8272-89B2F251DB91}" srcOrd="0" destOrd="0" presId="urn:microsoft.com/office/officeart/2005/8/layout/hProcess9"/>
    <dgm:cxn modelId="{37EEA1FF-DDCB-4D7F-96CF-B42599EA8799}" type="presParOf" srcId="{892AB4E4-8DC0-4285-AD2C-69ABD40E7CD4}" destId="{6897150F-F5EC-41E7-B77A-A4A2317968AC}" srcOrd="1" destOrd="0" presId="urn:microsoft.com/office/officeart/2005/8/layout/hProcess9"/>
    <dgm:cxn modelId="{8BE6FD12-933E-4577-AEEC-B4188AD6956A}" type="presParOf" srcId="{892AB4E4-8DC0-4285-AD2C-69ABD40E7CD4}" destId="{1777FD38-D01E-40C2-BFA9-C4B54ACD1339}" srcOrd="2" destOrd="0" presId="urn:microsoft.com/office/officeart/2005/8/layout/hProcess9"/>
    <dgm:cxn modelId="{5E02572A-C21B-4A74-B368-911EA2311727}" type="presParOf" srcId="{892AB4E4-8DC0-4285-AD2C-69ABD40E7CD4}" destId="{A62C4697-4F4A-47D8-8BDB-E93AEC14A599}" srcOrd="3" destOrd="0" presId="urn:microsoft.com/office/officeart/2005/8/layout/hProcess9"/>
    <dgm:cxn modelId="{E05D4E0F-DD6D-4C0E-9D51-BB286CD77DAF}" type="presParOf" srcId="{892AB4E4-8DC0-4285-AD2C-69ABD40E7CD4}" destId="{54E846C6-93D8-4E8D-8226-B439D69F9CCB}" srcOrd="4" destOrd="0" presId="urn:microsoft.com/office/officeart/2005/8/layout/hProcess9"/>
    <dgm:cxn modelId="{07AA753A-BD74-49D6-BD81-E9BC3E3207D2}" type="presParOf" srcId="{892AB4E4-8DC0-4285-AD2C-69ABD40E7CD4}" destId="{6A85EEFA-8C8B-45D2-8016-326FAB22614C}" srcOrd="5" destOrd="0" presId="urn:microsoft.com/office/officeart/2005/8/layout/hProcess9"/>
    <dgm:cxn modelId="{921D7C4C-2E78-49CA-87C7-1BCF41AD6F85}" type="presParOf" srcId="{892AB4E4-8DC0-4285-AD2C-69ABD40E7CD4}" destId="{2FD7B910-181C-486D-A076-4FE86A51826E}" srcOrd="6" destOrd="0" presId="urn:microsoft.com/office/officeart/2005/8/layout/hProcess9"/>
    <dgm:cxn modelId="{84A01993-2D79-4D00-976D-2459735CA406}" type="presParOf" srcId="{892AB4E4-8DC0-4285-AD2C-69ABD40E7CD4}" destId="{A63DFEA2-4B97-48D0-96A3-D7FA16D9006B}" srcOrd="7" destOrd="0" presId="urn:microsoft.com/office/officeart/2005/8/layout/hProcess9"/>
    <dgm:cxn modelId="{CF9C492F-1319-467E-BC36-477DAE414B6C}" type="presParOf" srcId="{892AB4E4-8DC0-4285-AD2C-69ABD40E7CD4}" destId="{0894400F-BB4D-439B-BDBD-798D618EE18A}" srcOrd="8" destOrd="0" presId="urn:microsoft.com/office/officeart/2005/8/layout/hProcess9"/>
    <dgm:cxn modelId="{457CFA86-6377-4D4B-926F-7A72B05A9DF0}" type="presParOf" srcId="{892AB4E4-8DC0-4285-AD2C-69ABD40E7CD4}" destId="{B35E7E98-7E64-4A23-97DF-5764820F43B3}" srcOrd="9" destOrd="0" presId="urn:microsoft.com/office/officeart/2005/8/layout/hProcess9"/>
    <dgm:cxn modelId="{59DCA4C2-2ACC-45A0-86B0-BADB7316DE4A}" type="presParOf" srcId="{892AB4E4-8DC0-4285-AD2C-69ABD40E7CD4}" destId="{C699014C-3AD5-4278-8D76-839D27C51A0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EA087-FE72-402A-B90B-B98CB598E1FD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9BD9628-3465-4B4B-A483-EEFA879CABE3}">
      <dgm:prSet/>
      <dgm:spPr/>
      <dgm:t>
        <a:bodyPr/>
        <a:lstStyle/>
        <a:p>
          <a:r>
            <a:rPr lang="zh-CN" baseline="0"/>
            <a:t>直接访问 </a:t>
          </a:r>
          <a:r>
            <a:rPr lang="en-US" baseline="0"/>
            <a:t>vs. API Gateway</a:t>
          </a:r>
          <a:endParaRPr lang="zh-CN"/>
        </a:p>
      </dgm:t>
    </dgm:pt>
    <dgm:pt modelId="{31E92E5F-9F59-4418-849A-5E86D14586B4}" type="parTrans" cxnId="{FF4B59C9-CC26-4E88-AD83-962665F4ABF4}">
      <dgm:prSet/>
      <dgm:spPr/>
      <dgm:t>
        <a:bodyPr/>
        <a:lstStyle/>
        <a:p>
          <a:endParaRPr lang="zh-CN" altLang="en-US"/>
        </a:p>
      </dgm:t>
    </dgm:pt>
    <dgm:pt modelId="{6567BCDF-AA83-4FDA-8F9C-C50EFD01FF06}" type="sibTrans" cxnId="{FF4B59C9-CC26-4E88-AD83-962665F4ABF4}">
      <dgm:prSet/>
      <dgm:spPr/>
      <dgm:t>
        <a:bodyPr/>
        <a:lstStyle/>
        <a:p>
          <a:endParaRPr lang="zh-CN" altLang="en-US"/>
        </a:p>
      </dgm:t>
    </dgm:pt>
    <dgm:pt modelId="{6D244228-3630-4448-8EC6-9088808D4265}">
      <dgm:prSet/>
      <dgm:spPr/>
      <dgm:t>
        <a:bodyPr/>
        <a:lstStyle/>
        <a:p>
          <a:r>
            <a:rPr lang="zh-CN" baseline="0"/>
            <a:t>服务健康检查</a:t>
          </a:r>
          <a:endParaRPr lang="zh-CN"/>
        </a:p>
      </dgm:t>
    </dgm:pt>
    <dgm:pt modelId="{33DFB965-964D-47ED-9A44-7EBCA1691960}" type="parTrans" cxnId="{A5AE73C3-38B0-4DF2-AA31-0364902C4DCB}">
      <dgm:prSet/>
      <dgm:spPr/>
      <dgm:t>
        <a:bodyPr/>
        <a:lstStyle/>
        <a:p>
          <a:endParaRPr lang="zh-CN" altLang="en-US"/>
        </a:p>
      </dgm:t>
    </dgm:pt>
    <dgm:pt modelId="{796D7052-9583-40EE-B319-37E1913D046C}" type="sibTrans" cxnId="{A5AE73C3-38B0-4DF2-AA31-0364902C4DCB}">
      <dgm:prSet/>
      <dgm:spPr/>
      <dgm:t>
        <a:bodyPr/>
        <a:lstStyle/>
        <a:p>
          <a:endParaRPr lang="zh-CN" altLang="en-US"/>
        </a:p>
      </dgm:t>
    </dgm:pt>
    <dgm:pt modelId="{BE21DDA2-0F24-4586-93EE-1A5F0B604DE9}">
      <dgm:prSet/>
      <dgm:spPr/>
      <dgm:t>
        <a:bodyPr/>
        <a:lstStyle/>
        <a:p>
          <a:r>
            <a:rPr lang="zh-CN" baseline="0" dirty="0"/>
            <a:t>弹性云应用程序</a:t>
          </a:r>
          <a:r>
            <a:rPr lang="en-US" baseline="0" dirty="0"/>
            <a:t>:</a:t>
          </a:r>
          <a:endParaRPr lang="zh-CN" dirty="0"/>
        </a:p>
      </dgm:t>
    </dgm:pt>
    <dgm:pt modelId="{A0094E7D-29D2-44C1-AA3E-BA0C2E80A680}" type="parTrans" cxnId="{7B38FE4B-FFCD-4177-B5B3-6F6C3B857143}">
      <dgm:prSet/>
      <dgm:spPr/>
      <dgm:t>
        <a:bodyPr/>
        <a:lstStyle/>
        <a:p>
          <a:endParaRPr lang="zh-CN" altLang="en-US"/>
        </a:p>
      </dgm:t>
    </dgm:pt>
    <dgm:pt modelId="{28924C4C-32AF-4424-A3EC-42D226D97955}" type="sibTrans" cxnId="{7B38FE4B-FFCD-4177-B5B3-6F6C3B857143}">
      <dgm:prSet/>
      <dgm:spPr/>
      <dgm:t>
        <a:bodyPr/>
        <a:lstStyle/>
        <a:p>
          <a:endParaRPr lang="zh-CN" altLang="en-US"/>
        </a:p>
      </dgm:t>
    </dgm:pt>
    <dgm:pt modelId="{79E76A4F-CBEE-4887-8C93-1BAE491E9E95}">
      <dgm:prSet/>
      <dgm:spPr/>
      <dgm:t>
        <a:bodyPr/>
        <a:lstStyle/>
        <a:p>
          <a:r>
            <a:rPr lang="zh-CN" baseline="0"/>
            <a:t>指数退避和</a:t>
          </a:r>
          <a:r>
            <a:rPr lang="en-US" baseline="0"/>
            <a:t> Circuit breaker </a:t>
          </a:r>
          <a:r>
            <a:rPr lang="zh-CN" baseline="0"/>
            <a:t>进行重试</a:t>
          </a:r>
          <a:endParaRPr lang="zh-CN"/>
        </a:p>
      </dgm:t>
    </dgm:pt>
    <dgm:pt modelId="{27AF48E0-B65B-44DC-ACBC-9BE17555ECB4}" type="parTrans" cxnId="{007836D6-65D5-4E57-8651-24108D9C5A25}">
      <dgm:prSet/>
      <dgm:spPr/>
      <dgm:t>
        <a:bodyPr/>
        <a:lstStyle/>
        <a:p>
          <a:endParaRPr lang="zh-CN" altLang="en-US"/>
        </a:p>
      </dgm:t>
    </dgm:pt>
    <dgm:pt modelId="{69131880-80F9-40E6-9497-F54164F8ED3F}" type="sibTrans" cxnId="{007836D6-65D5-4E57-8651-24108D9C5A25}">
      <dgm:prSet/>
      <dgm:spPr/>
      <dgm:t>
        <a:bodyPr/>
        <a:lstStyle/>
        <a:p>
          <a:endParaRPr lang="zh-CN" altLang="en-US"/>
        </a:p>
      </dgm:t>
    </dgm:pt>
    <dgm:pt modelId="{2329BFCA-20A2-496F-9291-D0C13314DAD3}">
      <dgm:prSet/>
      <dgm:spPr/>
      <dgm:t>
        <a:bodyPr/>
        <a:lstStyle/>
        <a:p>
          <a:r>
            <a:rPr lang="zh-CN" baseline="0"/>
            <a:t>异步</a:t>
          </a:r>
          <a:r>
            <a:rPr lang="en-US" baseline="0"/>
            <a:t>. </a:t>
          </a:r>
          <a:r>
            <a:rPr lang="zh-CN" baseline="0"/>
            <a:t>发布</a:t>
          </a:r>
          <a:r>
            <a:rPr lang="en-US" baseline="0"/>
            <a:t>/</a:t>
          </a:r>
          <a:r>
            <a:rPr lang="zh-CN" baseline="0"/>
            <a:t>订阅</a:t>
          </a:r>
          <a:r>
            <a:rPr lang="en-US" baseline="0"/>
            <a:t> (Event Bus)</a:t>
          </a:r>
          <a:endParaRPr lang="zh-CN"/>
        </a:p>
      </dgm:t>
    </dgm:pt>
    <dgm:pt modelId="{4987BFE7-D189-436A-97F9-0CC8B174DBF2}" type="parTrans" cxnId="{0A2EDB77-9148-450D-A830-C4936F0B3872}">
      <dgm:prSet/>
      <dgm:spPr/>
      <dgm:t>
        <a:bodyPr/>
        <a:lstStyle/>
        <a:p>
          <a:endParaRPr lang="zh-CN" altLang="en-US"/>
        </a:p>
      </dgm:t>
    </dgm:pt>
    <dgm:pt modelId="{EE2C7F9C-10A2-4A13-BD29-73E6434AD29C}" type="sibTrans" cxnId="{0A2EDB77-9148-450D-A830-C4936F0B3872}">
      <dgm:prSet/>
      <dgm:spPr/>
      <dgm:t>
        <a:bodyPr/>
        <a:lstStyle/>
        <a:p>
          <a:endParaRPr lang="zh-CN" altLang="en-US"/>
        </a:p>
      </dgm:t>
    </dgm:pt>
    <dgm:pt modelId="{D31F824A-2BF5-4ED8-B040-7D0324D86037}">
      <dgm:prSet/>
      <dgm:spPr/>
      <dgm:t>
        <a:bodyPr/>
        <a:lstStyle/>
        <a:p>
          <a:r>
            <a:rPr lang="zh-CN" baseline="0"/>
            <a:t>使用协调器进行扩展</a:t>
          </a:r>
          <a:endParaRPr lang="zh-CN"/>
        </a:p>
      </dgm:t>
    </dgm:pt>
    <dgm:pt modelId="{934F7D76-FEC5-4A90-A9DA-48C05B54FDDC}" type="parTrans" cxnId="{BB1F0471-641E-42E7-90C5-F9E69AF14DDF}">
      <dgm:prSet/>
      <dgm:spPr/>
      <dgm:t>
        <a:bodyPr/>
        <a:lstStyle/>
        <a:p>
          <a:endParaRPr lang="zh-CN" altLang="en-US"/>
        </a:p>
      </dgm:t>
    </dgm:pt>
    <dgm:pt modelId="{20EB11EE-66E0-4720-BBD6-12948FD1A55A}" type="sibTrans" cxnId="{BB1F0471-641E-42E7-90C5-F9E69AF14DDF}">
      <dgm:prSet/>
      <dgm:spPr/>
      <dgm:t>
        <a:bodyPr/>
        <a:lstStyle/>
        <a:p>
          <a:endParaRPr lang="zh-CN" altLang="en-US"/>
        </a:p>
      </dgm:t>
    </dgm:pt>
    <dgm:pt modelId="{7F7A5220-BAA9-4826-A398-AED93EF33941}" type="pres">
      <dgm:prSet presAssocID="{C4CEA087-FE72-402A-B90B-B98CB598E1F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944042-E292-4619-9249-B3D42D71DB73}" type="pres">
      <dgm:prSet presAssocID="{F9BD9628-3465-4B4B-A483-EEFA879CABE3}" presName="root" presStyleCnt="0"/>
      <dgm:spPr/>
    </dgm:pt>
    <dgm:pt modelId="{B26F4F34-34D3-4BDC-8821-C98C86212C0B}" type="pres">
      <dgm:prSet presAssocID="{F9BD9628-3465-4B4B-A483-EEFA879CABE3}" presName="rootComposite" presStyleCnt="0"/>
      <dgm:spPr/>
    </dgm:pt>
    <dgm:pt modelId="{86D09BCF-60C1-4AB3-BEFA-F7F90C6F3B67}" type="pres">
      <dgm:prSet presAssocID="{F9BD9628-3465-4B4B-A483-EEFA879CABE3}" presName="rootText" presStyleLbl="node1" presStyleIdx="0" presStyleCnt="5"/>
      <dgm:spPr/>
    </dgm:pt>
    <dgm:pt modelId="{1DADE740-C85B-445D-8B59-F32C928CAD72}" type="pres">
      <dgm:prSet presAssocID="{F9BD9628-3465-4B4B-A483-EEFA879CABE3}" presName="rootConnector" presStyleLbl="node1" presStyleIdx="0" presStyleCnt="5"/>
      <dgm:spPr/>
    </dgm:pt>
    <dgm:pt modelId="{E950B644-9B22-4E67-8EB1-DCBE8B845D5E}" type="pres">
      <dgm:prSet presAssocID="{F9BD9628-3465-4B4B-A483-EEFA879CABE3}" presName="childShape" presStyleCnt="0"/>
      <dgm:spPr/>
    </dgm:pt>
    <dgm:pt modelId="{60B547BD-30A7-4041-B355-ED3F68DF7381}" type="pres">
      <dgm:prSet presAssocID="{6D244228-3630-4448-8EC6-9088808D4265}" presName="root" presStyleCnt="0"/>
      <dgm:spPr/>
    </dgm:pt>
    <dgm:pt modelId="{EFE1B7FA-9B13-4C26-A020-0234C7C74537}" type="pres">
      <dgm:prSet presAssocID="{6D244228-3630-4448-8EC6-9088808D4265}" presName="rootComposite" presStyleCnt="0"/>
      <dgm:spPr/>
    </dgm:pt>
    <dgm:pt modelId="{86B687ED-D9F7-4DA0-A750-74853E760563}" type="pres">
      <dgm:prSet presAssocID="{6D244228-3630-4448-8EC6-9088808D4265}" presName="rootText" presStyleLbl="node1" presStyleIdx="1" presStyleCnt="5"/>
      <dgm:spPr/>
    </dgm:pt>
    <dgm:pt modelId="{87A95F5A-8D38-45E1-B13A-25E832568567}" type="pres">
      <dgm:prSet presAssocID="{6D244228-3630-4448-8EC6-9088808D4265}" presName="rootConnector" presStyleLbl="node1" presStyleIdx="1" presStyleCnt="5"/>
      <dgm:spPr/>
    </dgm:pt>
    <dgm:pt modelId="{C5A50D11-FFE1-44B7-8ADB-0DF26608DBF0}" type="pres">
      <dgm:prSet presAssocID="{6D244228-3630-4448-8EC6-9088808D4265}" presName="childShape" presStyleCnt="0"/>
      <dgm:spPr/>
    </dgm:pt>
    <dgm:pt modelId="{5CBF0B8C-CF28-437F-8F0E-15892C00E034}" type="pres">
      <dgm:prSet presAssocID="{BE21DDA2-0F24-4586-93EE-1A5F0B604DE9}" presName="root" presStyleCnt="0"/>
      <dgm:spPr/>
    </dgm:pt>
    <dgm:pt modelId="{E8370AAD-C95F-4E0E-8249-BA8499814765}" type="pres">
      <dgm:prSet presAssocID="{BE21DDA2-0F24-4586-93EE-1A5F0B604DE9}" presName="rootComposite" presStyleCnt="0"/>
      <dgm:spPr/>
    </dgm:pt>
    <dgm:pt modelId="{03CD1A2F-9EE0-4730-B66A-8B0F7DC2AC25}" type="pres">
      <dgm:prSet presAssocID="{BE21DDA2-0F24-4586-93EE-1A5F0B604DE9}" presName="rootText" presStyleLbl="node1" presStyleIdx="2" presStyleCnt="5"/>
      <dgm:spPr/>
    </dgm:pt>
    <dgm:pt modelId="{22878950-72B1-4F04-8BC8-3CD428EFCCE4}" type="pres">
      <dgm:prSet presAssocID="{BE21DDA2-0F24-4586-93EE-1A5F0B604DE9}" presName="rootConnector" presStyleLbl="node1" presStyleIdx="2" presStyleCnt="5"/>
      <dgm:spPr/>
    </dgm:pt>
    <dgm:pt modelId="{FE4EB564-1863-4509-B3E0-D8CA82A053A8}" type="pres">
      <dgm:prSet presAssocID="{BE21DDA2-0F24-4586-93EE-1A5F0B604DE9}" presName="childShape" presStyleCnt="0"/>
      <dgm:spPr/>
    </dgm:pt>
    <dgm:pt modelId="{AA797680-31CE-4622-9B84-E33D0D1E0FF2}" type="pres">
      <dgm:prSet presAssocID="{27AF48E0-B65B-44DC-ACBC-9BE17555ECB4}" presName="Name13" presStyleLbl="parChTrans1D2" presStyleIdx="0" presStyleCnt="1"/>
      <dgm:spPr/>
    </dgm:pt>
    <dgm:pt modelId="{148F374A-56A9-4BC1-B603-764FB983BD62}" type="pres">
      <dgm:prSet presAssocID="{79E76A4F-CBEE-4887-8C93-1BAE491E9E95}" presName="childText" presStyleLbl="bgAcc1" presStyleIdx="0" presStyleCnt="1">
        <dgm:presLayoutVars>
          <dgm:bulletEnabled val="1"/>
        </dgm:presLayoutVars>
      </dgm:prSet>
      <dgm:spPr/>
    </dgm:pt>
    <dgm:pt modelId="{88FABE95-D7F3-4A5A-AEEE-4D6512AFBD5A}" type="pres">
      <dgm:prSet presAssocID="{2329BFCA-20A2-496F-9291-D0C13314DAD3}" presName="root" presStyleCnt="0"/>
      <dgm:spPr/>
    </dgm:pt>
    <dgm:pt modelId="{0096931E-EB8C-4ADA-AE98-B4541325DD47}" type="pres">
      <dgm:prSet presAssocID="{2329BFCA-20A2-496F-9291-D0C13314DAD3}" presName="rootComposite" presStyleCnt="0"/>
      <dgm:spPr/>
    </dgm:pt>
    <dgm:pt modelId="{984BA5F5-F865-4693-A490-B782CCB4535F}" type="pres">
      <dgm:prSet presAssocID="{2329BFCA-20A2-496F-9291-D0C13314DAD3}" presName="rootText" presStyleLbl="node1" presStyleIdx="3" presStyleCnt="5"/>
      <dgm:spPr/>
    </dgm:pt>
    <dgm:pt modelId="{472B57AA-A541-4A9A-BC29-543CB79894E4}" type="pres">
      <dgm:prSet presAssocID="{2329BFCA-20A2-496F-9291-D0C13314DAD3}" presName="rootConnector" presStyleLbl="node1" presStyleIdx="3" presStyleCnt="5"/>
      <dgm:spPr/>
    </dgm:pt>
    <dgm:pt modelId="{D1A6CA4E-6A5C-4C38-8216-68836B1B78FA}" type="pres">
      <dgm:prSet presAssocID="{2329BFCA-20A2-496F-9291-D0C13314DAD3}" presName="childShape" presStyleCnt="0"/>
      <dgm:spPr/>
    </dgm:pt>
    <dgm:pt modelId="{6DC11170-4826-4D69-9914-F564E2911FE5}" type="pres">
      <dgm:prSet presAssocID="{D31F824A-2BF5-4ED8-B040-7D0324D86037}" presName="root" presStyleCnt="0"/>
      <dgm:spPr/>
    </dgm:pt>
    <dgm:pt modelId="{092AAC1F-AE3F-4FCB-901D-2DAC54BDC693}" type="pres">
      <dgm:prSet presAssocID="{D31F824A-2BF5-4ED8-B040-7D0324D86037}" presName="rootComposite" presStyleCnt="0"/>
      <dgm:spPr/>
    </dgm:pt>
    <dgm:pt modelId="{FF4D75B4-72FC-4C5D-B6EF-D5FC54A4E591}" type="pres">
      <dgm:prSet presAssocID="{D31F824A-2BF5-4ED8-B040-7D0324D86037}" presName="rootText" presStyleLbl="node1" presStyleIdx="4" presStyleCnt="5"/>
      <dgm:spPr/>
    </dgm:pt>
    <dgm:pt modelId="{FCFAE703-7CF0-40DC-B8A9-82D3585F8C55}" type="pres">
      <dgm:prSet presAssocID="{D31F824A-2BF5-4ED8-B040-7D0324D86037}" presName="rootConnector" presStyleLbl="node1" presStyleIdx="4" presStyleCnt="5"/>
      <dgm:spPr/>
    </dgm:pt>
    <dgm:pt modelId="{36B50DC2-6663-4DD2-9C95-A440834A6DB6}" type="pres">
      <dgm:prSet presAssocID="{D31F824A-2BF5-4ED8-B040-7D0324D86037}" presName="childShape" presStyleCnt="0"/>
      <dgm:spPr/>
    </dgm:pt>
  </dgm:ptLst>
  <dgm:cxnLst>
    <dgm:cxn modelId="{7B38FE4B-FFCD-4177-B5B3-6F6C3B857143}" srcId="{C4CEA087-FE72-402A-B90B-B98CB598E1FD}" destId="{BE21DDA2-0F24-4586-93EE-1A5F0B604DE9}" srcOrd="2" destOrd="0" parTransId="{A0094E7D-29D2-44C1-AA3E-BA0C2E80A680}" sibTransId="{28924C4C-32AF-4424-A3EC-42D226D97955}"/>
    <dgm:cxn modelId="{E55B696E-19F8-47F2-99FB-0C319A47DA4B}" type="presOf" srcId="{2329BFCA-20A2-496F-9291-D0C13314DAD3}" destId="{984BA5F5-F865-4693-A490-B782CCB4535F}" srcOrd="0" destOrd="0" presId="urn:microsoft.com/office/officeart/2005/8/layout/hierarchy3"/>
    <dgm:cxn modelId="{E54FBD6E-515E-49E9-BC40-62411A9D7AE2}" type="presOf" srcId="{D31F824A-2BF5-4ED8-B040-7D0324D86037}" destId="{FCFAE703-7CF0-40DC-B8A9-82D3585F8C55}" srcOrd="1" destOrd="0" presId="urn:microsoft.com/office/officeart/2005/8/layout/hierarchy3"/>
    <dgm:cxn modelId="{BB1F0471-641E-42E7-90C5-F9E69AF14DDF}" srcId="{C4CEA087-FE72-402A-B90B-B98CB598E1FD}" destId="{D31F824A-2BF5-4ED8-B040-7D0324D86037}" srcOrd="4" destOrd="0" parTransId="{934F7D76-FEC5-4A90-A9DA-48C05B54FDDC}" sibTransId="{20EB11EE-66E0-4720-BBD6-12948FD1A55A}"/>
    <dgm:cxn modelId="{E5674C55-9640-4261-9373-94EC7753EA55}" type="presOf" srcId="{6D244228-3630-4448-8EC6-9088808D4265}" destId="{87A95F5A-8D38-45E1-B13A-25E832568567}" srcOrd="1" destOrd="0" presId="urn:microsoft.com/office/officeart/2005/8/layout/hierarchy3"/>
    <dgm:cxn modelId="{3EAB9655-1CDF-4DF4-BA79-ACBECBB80299}" type="presOf" srcId="{2329BFCA-20A2-496F-9291-D0C13314DAD3}" destId="{472B57AA-A541-4A9A-BC29-543CB79894E4}" srcOrd="1" destOrd="0" presId="urn:microsoft.com/office/officeart/2005/8/layout/hierarchy3"/>
    <dgm:cxn modelId="{CCAB6F57-396F-4613-8BFF-02DD41C2E50E}" type="presOf" srcId="{F9BD9628-3465-4B4B-A483-EEFA879CABE3}" destId="{1DADE740-C85B-445D-8B59-F32C928CAD72}" srcOrd="1" destOrd="0" presId="urn:microsoft.com/office/officeart/2005/8/layout/hierarchy3"/>
    <dgm:cxn modelId="{0A2EDB77-9148-450D-A830-C4936F0B3872}" srcId="{C4CEA087-FE72-402A-B90B-B98CB598E1FD}" destId="{2329BFCA-20A2-496F-9291-D0C13314DAD3}" srcOrd="3" destOrd="0" parTransId="{4987BFE7-D189-436A-97F9-0CC8B174DBF2}" sibTransId="{EE2C7F9C-10A2-4A13-BD29-73E6434AD29C}"/>
    <dgm:cxn modelId="{8FB41A83-E7EA-4828-A88C-FAB4B39D9738}" type="presOf" srcId="{D31F824A-2BF5-4ED8-B040-7D0324D86037}" destId="{FF4D75B4-72FC-4C5D-B6EF-D5FC54A4E591}" srcOrd="0" destOrd="0" presId="urn:microsoft.com/office/officeart/2005/8/layout/hierarchy3"/>
    <dgm:cxn modelId="{609D4D86-E50C-4FE0-BDC6-3B552C04B89D}" type="presOf" srcId="{79E76A4F-CBEE-4887-8C93-1BAE491E9E95}" destId="{148F374A-56A9-4BC1-B603-764FB983BD62}" srcOrd="0" destOrd="0" presId="urn:microsoft.com/office/officeart/2005/8/layout/hierarchy3"/>
    <dgm:cxn modelId="{841682A5-2367-4B61-83B2-B8EE2BA1B39F}" type="presOf" srcId="{C4CEA087-FE72-402A-B90B-B98CB598E1FD}" destId="{7F7A5220-BAA9-4826-A398-AED93EF33941}" srcOrd="0" destOrd="0" presId="urn:microsoft.com/office/officeart/2005/8/layout/hierarchy3"/>
    <dgm:cxn modelId="{378E5FC0-6BE1-400E-A67B-DE1F459CE944}" type="presOf" srcId="{6D244228-3630-4448-8EC6-9088808D4265}" destId="{86B687ED-D9F7-4DA0-A750-74853E760563}" srcOrd="0" destOrd="0" presId="urn:microsoft.com/office/officeart/2005/8/layout/hierarchy3"/>
    <dgm:cxn modelId="{A5AE73C3-38B0-4DF2-AA31-0364902C4DCB}" srcId="{C4CEA087-FE72-402A-B90B-B98CB598E1FD}" destId="{6D244228-3630-4448-8EC6-9088808D4265}" srcOrd="1" destOrd="0" parTransId="{33DFB965-964D-47ED-9A44-7EBCA1691960}" sibTransId="{796D7052-9583-40EE-B319-37E1913D046C}"/>
    <dgm:cxn modelId="{D37DD4C7-689D-4B2F-9C41-C1EF504EBD5B}" type="presOf" srcId="{BE21DDA2-0F24-4586-93EE-1A5F0B604DE9}" destId="{22878950-72B1-4F04-8BC8-3CD428EFCCE4}" srcOrd="1" destOrd="0" presId="urn:microsoft.com/office/officeart/2005/8/layout/hierarchy3"/>
    <dgm:cxn modelId="{FF4B59C9-CC26-4E88-AD83-962665F4ABF4}" srcId="{C4CEA087-FE72-402A-B90B-B98CB598E1FD}" destId="{F9BD9628-3465-4B4B-A483-EEFA879CABE3}" srcOrd="0" destOrd="0" parTransId="{31E92E5F-9F59-4418-849A-5E86D14586B4}" sibTransId="{6567BCDF-AA83-4FDA-8F9C-C50EFD01FF06}"/>
    <dgm:cxn modelId="{007836D6-65D5-4E57-8651-24108D9C5A25}" srcId="{BE21DDA2-0F24-4586-93EE-1A5F0B604DE9}" destId="{79E76A4F-CBEE-4887-8C93-1BAE491E9E95}" srcOrd="0" destOrd="0" parTransId="{27AF48E0-B65B-44DC-ACBC-9BE17555ECB4}" sibTransId="{69131880-80F9-40E6-9497-F54164F8ED3F}"/>
    <dgm:cxn modelId="{9941AEE6-2932-4EA4-924B-30CBBEAA35F3}" type="presOf" srcId="{BE21DDA2-0F24-4586-93EE-1A5F0B604DE9}" destId="{03CD1A2F-9EE0-4730-B66A-8B0F7DC2AC25}" srcOrd="0" destOrd="0" presId="urn:microsoft.com/office/officeart/2005/8/layout/hierarchy3"/>
    <dgm:cxn modelId="{71B700F9-6785-44C0-B17C-9EED62D4A0C8}" type="presOf" srcId="{27AF48E0-B65B-44DC-ACBC-9BE17555ECB4}" destId="{AA797680-31CE-4622-9B84-E33D0D1E0FF2}" srcOrd="0" destOrd="0" presId="urn:microsoft.com/office/officeart/2005/8/layout/hierarchy3"/>
    <dgm:cxn modelId="{9D5629FA-C1E3-4541-8FCB-E205D7C8CA55}" type="presOf" srcId="{F9BD9628-3465-4B4B-A483-EEFA879CABE3}" destId="{86D09BCF-60C1-4AB3-BEFA-F7F90C6F3B67}" srcOrd="0" destOrd="0" presId="urn:microsoft.com/office/officeart/2005/8/layout/hierarchy3"/>
    <dgm:cxn modelId="{04FAEA98-D573-466D-AEA5-A3F2C565E713}" type="presParOf" srcId="{7F7A5220-BAA9-4826-A398-AED93EF33941}" destId="{C7944042-E292-4619-9249-B3D42D71DB73}" srcOrd="0" destOrd="0" presId="urn:microsoft.com/office/officeart/2005/8/layout/hierarchy3"/>
    <dgm:cxn modelId="{C44332C3-6CFC-44E0-B783-9427CF1B9B32}" type="presParOf" srcId="{C7944042-E292-4619-9249-B3D42D71DB73}" destId="{B26F4F34-34D3-4BDC-8821-C98C86212C0B}" srcOrd="0" destOrd="0" presId="urn:microsoft.com/office/officeart/2005/8/layout/hierarchy3"/>
    <dgm:cxn modelId="{A6D8158F-3AF2-4AE0-8C5B-DC79DA557A32}" type="presParOf" srcId="{B26F4F34-34D3-4BDC-8821-C98C86212C0B}" destId="{86D09BCF-60C1-4AB3-BEFA-F7F90C6F3B67}" srcOrd="0" destOrd="0" presId="urn:microsoft.com/office/officeart/2005/8/layout/hierarchy3"/>
    <dgm:cxn modelId="{00F41FC4-D722-48E2-9F2C-46BC2DF6BC2F}" type="presParOf" srcId="{B26F4F34-34D3-4BDC-8821-C98C86212C0B}" destId="{1DADE740-C85B-445D-8B59-F32C928CAD72}" srcOrd="1" destOrd="0" presId="urn:microsoft.com/office/officeart/2005/8/layout/hierarchy3"/>
    <dgm:cxn modelId="{5215E6A9-DAB4-4E89-B19C-CCD1CFE6AC41}" type="presParOf" srcId="{C7944042-E292-4619-9249-B3D42D71DB73}" destId="{E950B644-9B22-4E67-8EB1-DCBE8B845D5E}" srcOrd="1" destOrd="0" presId="urn:microsoft.com/office/officeart/2005/8/layout/hierarchy3"/>
    <dgm:cxn modelId="{56055EF3-97F8-4241-81A8-8D86DAD1C239}" type="presParOf" srcId="{7F7A5220-BAA9-4826-A398-AED93EF33941}" destId="{60B547BD-30A7-4041-B355-ED3F68DF7381}" srcOrd="1" destOrd="0" presId="urn:microsoft.com/office/officeart/2005/8/layout/hierarchy3"/>
    <dgm:cxn modelId="{F35F787C-AC3B-421C-A187-B078160F9FA0}" type="presParOf" srcId="{60B547BD-30A7-4041-B355-ED3F68DF7381}" destId="{EFE1B7FA-9B13-4C26-A020-0234C7C74537}" srcOrd="0" destOrd="0" presId="urn:microsoft.com/office/officeart/2005/8/layout/hierarchy3"/>
    <dgm:cxn modelId="{248E0756-1303-4636-A378-39534A92733F}" type="presParOf" srcId="{EFE1B7FA-9B13-4C26-A020-0234C7C74537}" destId="{86B687ED-D9F7-4DA0-A750-74853E760563}" srcOrd="0" destOrd="0" presId="urn:microsoft.com/office/officeart/2005/8/layout/hierarchy3"/>
    <dgm:cxn modelId="{08FB438A-35D3-4978-B899-200E17A4DE6F}" type="presParOf" srcId="{EFE1B7FA-9B13-4C26-A020-0234C7C74537}" destId="{87A95F5A-8D38-45E1-B13A-25E832568567}" srcOrd="1" destOrd="0" presId="urn:microsoft.com/office/officeart/2005/8/layout/hierarchy3"/>
    <dgm:cxn modelId="{B610C221-FD1F-46F7-A14E-97CDB86E6E59}" type="presParOf" srcId="{60B547BD-30A7-4041-B355-ED3F68DF7381}" destId="{C5A50D11-FFE1-44B7-8ADB-0DF26608DBF0}" srcOrd="1" destOrd="0" presId="urn:microsoft.com/office/officeart/2005/8/layout/hierarchy3"/>
    <dgm:cxn modelId="{126E19FC-EDAF-4B4E-AE9D-6D07E9E13745}" type="presParOf" srcId="{7F7A5220-BAA9-4826-A398-AED93EF33941}" destId="{5CBF0B8C-CF28-437F-8F0E-15892C00E034}" srcOrd="2" destOrd="0" presId="urn:microsoft.com/office/officeart/2005/8/layout/hierarchy3"/>
    <dgm:cxn modelId="{3A1846B0-E956-4BD9-81F1-50E48D5F37FE}" type="presParOf" srcId="{5CBF0B8C-CF28-437F-8F0E-15892C00E034}" destId="{E8370AAD-C95F-4E0E-8249-BA8499814765}" srcOrd="0" destOrd="0" presId="urn:microsoft.com/office/officeart/2005/8/layout/hierarchy3"/>
    <dgm:cxn modelId="{B79BD90D-EC7F-4304-B3E0-A273A645E11B}" type="presParOf" srcId="{E8370AAD-C95F-4E0E-8249-BA8499814765}" destId="{03CD1A2F-9EE0-4730-B66A-8B0F7DC2AC25}" srcOrd="0" destOrd="0" presId="urn:microsoft.com/office/officeart/2005/8/layout/hierarchy3"/>
    <dgm:cxn modelId="{6D051020-1EFA-4B7B-9D3E-2F53CE1888C5}" type="presParOf" srcId="{E8370AAD-C95F-4E0E-8249-BA8499814765}" destId="{22878950-72B1-4F04-8BC8-3CD428EFCCE4}" srcOrd="1" destOrd="0" presId="urn:microsoft.com/office/officeart/2005/8/layout/hierarchy3"/>
    <dgm:cxn modelId="{1F1903F8-A26C-4A5E-AE3F-5E1C6354C26A}" type="presParOf" srcId="{5CBF0B8C-CF28-437F-8F0E-15892C00E034}" destId="{FE4EB564-1863-4509-B3E0-D8CA82A053A8}" srcOrd="1" destOrd="0" presId="urn:microsoft.com/office/officeart/2005/8/layout/hierarchy3"/>
    <dgm:cxn modelId="{9610BB04-B5FE-4F51-A4FF-278D6423E4EE}" type="presParOf" srcId="{FE4EB564-1863-4509-B3E0-D8CA82A053A8}" destId="{AA797680-31CE-4622-9B84-E33D0D1E0FF2}" srcOrd="0" destOrd="0" presId="urn:microsoft.com/office/officeart/2005/8/layout/hierarchy3"/>
    <dgm:cxn modelId="{A8C63177-0BF0-4146-86D0-34559DA68E0F}" type="presParOf" srcId="{FE4EB564-1863-4509-B3E0-D8CA82A053A8}" destId="{148F374A-56A9-4BC1-B603-764FB983BD62}" srcOrd="1" destOrd="0" presId="urn:microsoft.com/office/officeart/2005/8/layout/hierarchy3"/>
    <dgm:cxn modelId="{9AD322AF-0FFF-42AC-B2D8-82E5610609AA}" type="presParOf" srcId="{7F7A5220-BAA9-4826-A398-AED93EF33941}" destId="{88FABE95-D7F3-4A5A-AEEE-4D6512AFBD5A}" srcOrd="3" destOrd="0" presId="urn:microsoft.com/office/officeart/2005/8/layout/hierarchy3"/>
    <dgm:cxn modelId="{7ECCAA3B-0836-4BE5-BCEA-7B687911A907}" type="presParOf" srcId="{88FABE95-D7F3-4A5A-AEEE-4D6512AFBD5A}" destId="{0096931E-EB8C-4ADA-AE98-B4541325DD47}" srcOrd="0" destOrd="0" presId="urn:microsoft.com/office/officeart/2005/8/layout/hierarchy3"/>
    <dgm:cxn modelId="{B5A6DB50-AE71-4C21-A0FB-0DC848C9881F}" type="presParOf" srcId="{0096931E-EB8C-4ADA-AE98-B4541325DD47}" destId="{984BA5F5-F865-4693-A490-B782CCB4535F}" srcOrd="0" destOrd="0" presId="urn:microsoft.com/office/officeart/2005/8/layout/hierarchy3"/>
    <dgm:cxn modelId="{CA74BC14-2C47-4425-91C6-96B65F59EBAE}" type="presParOf" srcId="{0096931E-EB8C-4ADA-AE98-B4541325DD47}" destId="{472B57AA-A541-4A9A-BC29-543CB79894E4}" srcOrd="1" destOrd="0" presId="urn:microsoft.com/office/officeart/2005/8/layout/hierarchy3"/>
    <dgm:cxn modelId="{E0A2FF77-E846-4279-A4AC-64649B2DD85A}" type="presParOf" srcId="{88FABE95-D7F3-4A5A-AEEE-4D6512AFBD5A}" destId="{D1A6CA4E-6A5C-4C38-8216-68836B1B78FA}" srcOrd="1" destOrd="0" presId="urn:microsoft.com/office/officeart/2005/8/layout/hierarchy3"/>
    <dgm:cxn modelId="{DF97AFD5-81AE-4920-A8C0-F9F80A6D9194}" type="presParOf" srcId="{7F7A5220-BAA9-4826-A398-AED93EF33941}" destId="{6DC11170-4826-4D69-9914-F564E2911FE5}" srcOrd="4" destOrd="0" presId="urn:microsoft.com/office/officeart/2005/8/layout/hierarchy3"/>
    <dgm:cxn modelId="{E755CDBE-CC14-4F7B-9540-D9DB2A90B663}" type="presParOf" srcId="{6DC11170-4826-4D69-9914-F564E2911FE5}" destId="{092AAC1F-AE3F-4FCB-901D-2DAC54BDC693}" srcOrd="0" destOrd="0" presId="urn:microsoft.com/office/officeart/2005/8/layout/hierarchy3"/>
    <dgm:cxn modelId="{D384FD25-D028-424E-8999-ED26EF01EE6C}" type="presParOf" srcId="{092AAC1F-AE3F-4FCB-901D-2DAC54BDC693}" destId="{FF4D75B4-72FC-4C5D-B6EF-D5FC54A4E591}" srcOrd="0" destOrd="0" presId="urn:microsoft.com/office/officeart/2005/8/layout/hierarchy3"/>
    <dgm:cxn modelId="{8082C461-FB23-4EC2-8E5B-0EB77EA20B80}" type="presParOf" srcId="{092AAC1F-AE3F-4FCB-901D-2DAC54BDC693}" destId="{FCFAE703-7CF0-40DC-B8A9-82D3585F8C55}" srcOrd="1" destOrd="0" presId="urn:microsoft.com/office/officeart/2005/8/layout/hierarchy3"/>
    <dgm:cxn modelId="{ABD92903-2C7F-4F03-9F11-2E5519460C9F}" type="presParOf" srcId="{6DC11170-4826-4D69-9914-F564E2911FE5}" destId="{36B50DC2-6663-4DD2-9C95-A440834A6DB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223205-5901-4903-A961-618D2E9594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E4678FA-EFCC-4367-AE4A-63901AC93B22}">
      <dgm:prSet/>
      <dgm:spPr/>
      <dgm:t>
        <a:bodyPr/>
        <a:lstStyle/>
        <a:p>
          <a:r>
            <a:rPr lang="zh-CN"/>
            <a:t>集群</a:t>
          </a:r>
          <a:r>
            <a:rPr lang="en-US"/>
            <a:t> – </a:t>
          </a:r>
          <a:r>
            <a:rPr lang="zh-CN"/>
            <a:t>用于创建资源池</a:t>
          </a:r>
        </a:p>
      </dgm:t>
    </dgm:pt>
    <dgm:pt modelId="{DF82CCF5-0959-4473-97CC-E87B26F44D09}" type="parTrans" cxnId="{2A14FEB9-513A-4FE2-B608-07628743D453}">
      <dgm:prSet/>
      <dgm:spPr/>
      <dgm:t>
        <a:bodyPr/>
        <a:lstStyle/>
        <a:p>
          <a:endParaRPr lang="zh-CN" altLang="en-US"/>
        </a:p>
      </dgm:t>
    </dgm:pt>
    <dgm:pt modelId="{8D6E67F1-7A5A-41A7-BAA4-4CE23251974B}" type="sibTrans" cxnId="{2A14FEB9-513A-4FE2-B608-07628743D453}">
      <dgm:prSet/>
      <dgm:spPr/>
      <dgm:t>
        <a:bodyPr/>
        <a:lstStyle/>
        <a:p>
          <a:endParaRPr lang="zh-CN" altLang="en-US"/>
        </a:p>
      </dgm:t>
    </dgm:pt>
    <dgm:pt modelId="{A0D9A88C-D647-4ED7-84C0-E01E8AEFFAB2}">
      <dgm:prSet/>
      <dgm:spPr/>
      <dgm:t>
        <a:bodyPr/>
        <a:lstStyle/>
        <a:p>
          <a:r>
            <a:rPr lang="zh-CN" dirty="0"/>
            <a:t>托管和环境抽象</a:t>
          </a:r>
          <a:r>
            <a:rPr lang="en-US" dirty="0"/>
            <a:t> – </a:t>
          </a:r>
          <a:r>
            <a:rPr lang="zh-CN" dirty="0"/>
            <a:t>运行你自己的工作负载</a:t>
          </a:r>
        </a:p>
      </dgm:t>
    </dgm:pt>
    <dgm:pt modelId="{FC08B1C5-FB3C-4AA5-9458-A42796BC3A84}" type="parTrans" cxnId="{BA025480-C93B-41E3-A60C-85CCC5362BC9}">
      <dgm:prSet/>
      <dgm:spPr/>
      <dgm:t>
        <a:bodyPr/>
        <a:lstStyle/>
        <a:p>
          <a:endParaRPr lang="zh-CN" altLang="en-US"/>
        </a:p>
      </dgm:t>
    </dgm:pt>
    <dgm:pt modelId="{157B1995-3172-47C8-B979-47371CA2211A}" type="sibTrans" cxnId="{BA025480-C93B-41E3-A60C-85CCC5362BC9}">
      <dgm:prSet/>
      <dgm:spPr/>
      <dgm:t>
        <a:bodyPr/>
        <a:lstStyle/>
        <a:p>
          <a:endParaRPr lang="zh-CN" altLang="en-US"/>
        </a:p>
      </dgm:t>
    </dgm:pt>
    <dgm:pt modelId="{A4C0BCAF-1E73-40BF-81B8-3FD245A8E17C}">
      <dgm:prSet/>
      <dgm:spPr/>
      <dgm:t>
        <a:bodyPr/>
        <a:lstStyle/>
        <a:p>
          <a:r>
            <a:rPr lang="zh-CN"/>
            <a:t>高可用</a:t>
          </a:r>
          <a:r>
            <a:rPr lang="en-US"/>
            <a:t> – </a:t>
          </a:r>
          <a:r>
            <a:rPr lang="zh-CN"/>
            <a:t>检测和处理故障</a:t>
          </a:r>
        </a:p>
      </dgm:t>
    </dgm:pt>
    <dgm:pt modelId="{23E8D2FE-3504-40EE-80C9-F8F7023E01E7}" type="parTrans" cxnId="{E166C7FD-6FCB-48E0-82CE-807A3BD73481}">
      <dgm:prSet/>
      <dgm:spPr/>
      <dgm:t>
        <a:bodyPr/>
        <a:lstStyle/>
        <a:p>
          <a:endParaRPr lang="zh-CN" altLang="en-US"/>
        </a:p>
      </dgm:t>
    </dgm:pt>
    <dgm:pt modelId="{ECDA9E4D-D57C-4AA1-B098-E2E31A5E516A}" type="sibTrans" cxnId="{E166C7FD-6FCB-48E0-82CE-807A3BD73481}">
      <dgm:prSet/>
      <dgm:spPr/>
      <dgm:t>
        <a:bodyPr/>
        <a:lstStyle/>
        <a:p>
          <a:endParaRPr lang="zh-CN" altLang="en-US"/>
        </a:p>
      </dgm:t>
    </dgm:pt>
    <dgm:pt modelId="{2080FE9F-021B-4E29-AF58-CF1FC6F1D985}">
      <dgm:prSet/>
      <dgm:spPr/>
      <dgm:t>
        <a:bodyPr/>
        <a:lstStyle/>
        <a:p>
          <a:r>
            <a:rPr lang="zh-CN"/>
            <a:t>编排</a:t>
          </a:r>
          <a:r>
            <a:rPr lang="en-US"/>
            <a:t> – </a:t>
          </a:r>
          <a:r>
            <a:rPr lang="zh-CN"/>
            <a:t>管理要求的状态配置</a:t>
          </a:r>
        </a:p>
      </dgm:t>
    </dgm:pt>
    <dgm:pt modelId="{18F9EEE9-5095-4FB1-942B-3F5C6EF6BE6D}" type="parTrans" cxnId="{848151F2-060F-40D0-AF0D-013D05C1649B}">
      <dgm:prSet/>
      <dgm:spPr/>
      <dgm:t>
        <a:bodyPr/>
        <a:lstStyle/>
        <a:p>
          <a:endParaRPr lang="zh-CN" altLang="en-US"/>
        </a:p>
      </dgm:t>
    </dgm:pt>
    <dgm:pt modelId="{66DEC4F5-124E-4B34-85B0-6B006FEC77ED}" type="sibTrans" cxnId="{848151F2-060F-40D0-AF0D-013D05C1649B}">
      <dgm:prSet/>
      <dgm:spPr/>
      <dgm:t>
        <a:bodyPr/>
        <a:lstStyle/>
        <a:p>
          <a:endParaRPr lang="zh-CN" altLang="en-US"/>
        </a:p>
      </dgm:t>
    </dgm:pt>
    <dgm:pt modelId="{E664E682-0650-4701-84C2-86EAFDAF1504}">
      <dgm:prSet/>
      <dgm:spPr/>
      <dgm:t>
        <a:bodyPr/>
        <a:lstStyle/>
        <a:p>
          <a:r>
            <a:rPr lang="zh-CN"/>
            <a:t>管理后台</a:t>
          </a:r>
          <a:r>
            <a:rPr lang="en-US"/>
            <a:t> – </a:t>
          </a:r>
          <a:r>
            <a:rPr lang="zh-CN"/>
            <a:t>升级和健康监控</a:t>
          </a:r>
        </a:p>
      </dgm:t>
    </dgm:pt>
    <dgm:pt modelId="{2AE735B5-652F-4B07-9FA1-30006852C6BD}" type="parTrans" cxnId="{D33D96B3-995E-4824-9C47-4330E471A1BE}">
      <dgm:prSet/>
      <dgm:spPr/>
      <dgm:t>
        <a:bodyPr/>
        <a:lstStyle/>
        <a:p>
          <a:endParaRPr lang="zh-CN" altLang="en-US"/>
        </a:p>
      </dgm:t>
    </dgm:pt>
    <dgm:pt modelId="{CD7CAC35-5337-4B7E-B1C7-CCBB2F84FC6C}" type="sibTrans" cxnId="{D33D96B3-995E-4824-9C47-4330E471A1BE}">
      <dgm:prSet/>
      <dgm:spPr/>
      <dgm:t>
        <a:bodyPr/>
        <a:lstStyle/>
        <a:p>
          <a:endParaRPr lang="zh-CN" altLang="en-US"/>
        </a:p>
      </dgm:t>
    </dgm:pt>
    <dgm:pt modelId="{04C69445-9136-4B50-8326-B2D115DA56A3}">
      <dgm:prSet/>
      <dgm:spPr/>
      <dgm:t>
        <a:bodyPr/>
        <a:lstStyle/>
        <a:p>
          <a:r>
            <a:rPr lang="zh-CN"/>
            <a:t>编程模型</a:t>
          </a:r>
          <a:r>
            <a:rPr lang="en-US"/>
            <a:t> – </a:t>
          </a:r>
          <a:r>
            <a:rPr lang="zh-CN"/>
            <a:t>微服务应用平台</a:t>
          </a:r>
        </a:p>
      </dgm:t>
    </dgm:pt>
    <dgm:pt modelId="{A2160D63-79F1-4935-B3B6-5A4DDD63AD14}" type="parTrans" cxnId="{C7BFA4CB-574D-4D23-ABCF-430D32325BBF}">
      <dgm:prSet/>
      <dgm:spPr/>
      <dgm:t>
        <a:bodyPr/>
        <a:lstStyle/>
        <a:p>
          <a:endParaRPr lang="zh-CN" altLang="en-US"/>
        </a:p>
      </dgm:t>
    </dgm:pt>
    <dgm:pt modelId="{54670E9A-9CD4-436D-A4DB-669F1E60DF91}" type="sibTrans" cxnId="{C7BFA4CB-574D-4D23-ABCF-430D32325BBF}">
      <dgm:prSet/>
      <dgm:spPr/>
      <dgm:t>
        <a:bodyPr/>
        <a:lstStyle/>
        <a:p>
          <a:endParaRPr lang="zh-CN" altLang="en-US"/>
        </a:p>
      </dgm:t>
    </dgm:pt>
    <dgm:pt modelId="{C6C76554-DD21-480D-AB2E-79AF818F0EB6}">
      <dgm:prSet/>
      <dgm:spPr/>
      <dgm:t>
        <a:bodyPr/>
        <a:lstStyle/>
        <a:p>
          <a:r>
            <a:rPr lang="zh-CN"/>
            <a:t>可靠和低延迟</a:t>
          </a:r>
          <a:r>
            <a:rPr lang="en-US"/>
            <a:t> – </a:t>
          </a:r>
          <a:r>
            <a:rPr lang="zh-CN"/>
            <a:t>支持有状态的工作负载</a:t>
          </a:r>
        </a:p>
      </dgm:t>
    </dgm:pt>
    <dgm:pt modelId="{43F771C5-ECCF-4CA6-AC8A-5AAA6826BB97}" type="parTrans" cxnId="{CAF867D9-8248-47E9-BEFB-60473201E268}">
      <dgm:prSet/>
      <dgm:spPr/>
      <dgm:t>
        <a:bodyPr/>
        <a:lstStyle/>
        <a:p>
          <a:endParaRPr lang="zh-CN" altLang="en-US"/>
        </a:p>
      </dgm:t>
    </dgm:pt>
    <dgm:pt modelId="{89735767-0E71-4DB5-BCD7-76AB18DA3223}" type="sibTrans" cxnId="{CAF867D9-8248-47E9-BEFB-60473201E268}">
      <dgm:prSet/>
      <dgm:spPr/>
      <dgm:t>
        <a:bodyPr/>
        <a:lstStyle/>
        <a:p>
          <a:endParaRPr lang="zh-CN" altLang="en-US"/>
        </a:p>
      </dgm:t>
    </dgm:pt>
    <dgm:pt modelId="{E37A7032-87BA-4180-A304-66D2A2382C95}">
      <dgm:prSet/>
      <dgm:spPr/>
      <dgm:t>
        <a:bodyPr/>
        <a:lstStyle/>
        <a:p>
          <a:r>
            <a:rPr lang="zh-CN"/>
            <a:t>集成解决方案</a:t>
          </a:r>
          <a:r>
            <a:rPr lang="en-US"/>
            <a:t> – </a:t>
          </a:r>
          <a:r>
            <a:rPr lang="zh-CN"/>
            <a:t>所需工具都已经集成</a:t>
          </a:r>
        </a:p>
      </dgm:t>
    </dgm:pt>
    <dgm:pt modelId="{54DE54CA-4A22-4E61-A63D-29A628ABDBE8}" type="parTrans" cxnId="{6021A075-401A-428E-ADB2-6F674BED118B}">
      <dgm:prSet/>
      <dgm:spPr/>
      <dgm:t>
        <a:bodyPr/>
        <a:lstStyle/>
        <a:p>
          <a:endParaRPr lang="zh-CN" altLang="en-US"/>
        </a:p>
      </dgm:t>
    </dgm:pt>
    <dgm:pt modelId="{95573DFA-CE3F-4C67-BC6D-429B1F3E4CF4}" type="sibTrans" cxnId="{6021A075-401A-428E-ADB2-6F674BED118B}">
      <dgm:prSet/>
      <dgm:spPr/>
      <dgm:t>
        <a:bodyPr/>
        <a:lstStyle/>
        <a:p>
          <a:endParaRPr lang="zh-CN" altLang="en-US"/>
        </a:p>
      </dgm:t>
    </dgm:pt>
    <dgm:pt modelId="{1CFC1A3B-F6B6-46C7-9761-464ABC45248E}">
      <dgm:prSet/>
      <dgm:spPr/>
      <dgm:t>
        <a:bodyPr/>
        <a:lstStyle/>
        <a:p>
          <a:r>
            <a:rPr lang="zh-CN"/>
            <a:t>久经考验</a:t>
          </a:r>
          <a:r>
            <a:rPr lang="en-US"/>
            <a:t> – </a:t>
          </a:r>
          <a:r>
            <a:rPr lang="zh-CN"/>
            <a:t>已经使用大约</a:t>
          </a:r>
          <a:r>
            <a:rPr lang="en-US"/>
            <a:t>10</a:t>
          </a:r>
          <a:r>
            <a:rPr lang="zh-CN"/>
            <a:t>年</a:t>
          </a:r>
        </a:p>
      </dgm:t>
    </dgm:pt>
    <dgm:pt modelId="{592EB9FF-CB99-417B-9455-E8EBE1300144}" type="parTrans" cxnId="{7EDE21D0-65CD-4D29-8A8A-36116167853C}">
      <dgm:prSet/>
      <dgm:spPr/>
      <dgm:t>
        <a:bodyPr/>
        <a:lstStyle/>
        <a:p>
          <a:endParaRPr lang="zh-CN" altLang="en-US"/>
        </a:p>
      </dgm:t>
    </dgm:pt>
    <dgm:pt modelId="{C1F8B7BF-AD01-4B23-82F2-D7BE9D70A4E0}" type="sibTrans" cxnId="{7EDE21D0-65CD-4D29-8A8A-36116167853C}">
      <dgm:prSet/>
      <dgm:spPr/>
      <dgm:t>
        <a:bodyPr/>
        <a:lstStyle/>
        <a:p>
          <a:endParaRPr lang="zh-CN" altLang="en-US"/>
        </a:p>
      </dgm:t>
    </dgm:pt>
    <dgm:pt modelId="{4631B381-8752-4965-B77E-B0FB500A0E45}" type="pres">
      <dgm:prSet presAssocID="{22223205-5901-4903-A961-618D2E9594CC}" presName="linear" presStyleCnt="0">
        <dgm:presLayoutVars>
          <dgm:animLvl val="lvl"/>
          <dgm:resizeHandles val="exact"/>
        </dgm:presLayoutVars>
      </dgm:prSet>
      <dgm:spPr/>
    </dgm:pt>
    <dgm:pt modelId="{A303302F-3CE1-4C52-957E-612CE15632B8}" type="pres">
      <dgm:prSet presAssocID="{2E4678FA-EFCC-4367-AE4A-63901AC93B2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5AF17A-97A5-4C47-9211-3918C4688B51}" type="pres">
      <dgm:prSet presAssocID="{8D6E67F1-7A5A-41A7-BAA4-4CE23251974B}" presName="spacer" presStyleCnt="0"/>
      <dgm:spPr/>
    </dgm:pt>
    <dgm:pt modelId="{AFBD638A-550F-47E6-AD60-301A96DB928E}" type="pres">
      <dgm:prSet presAssocID="{A0D9A88C-D647-4ED7-84C0-E01E8AEFFAB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2414E06-20EC-4CFD-B2FA-4272EE4F63E6}" type="pres">
      <dgm:prSet presAssocID="{157B1995-3172-47C8-B979-47371CA2211A}" presName="spacer" presStyleCnt="0"/>
      <dgm:spPr/>
    </dgm:pt>
    <dgm:pt modelId="{5DF61A67-AFAC-4045-8A8C-983E5C38FE1F}" type="pres">
      <dgm:prSet presAssocID="{A4C0BCAF-1E73-40BF-81B8-3FD245A8E17C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22A2AFE-0CE1-4D82-B366-29302FD2DAD5}" type="pres">
      <dgm:prSet presAssocID="{ECDA9E4D-D57C-4AA1-B098-E2E31A5E516A}" presName="spacer" presStyleCnt="0"/>
      <dgm:spPr/>
    </dgm:pt>
    <dgm:pt modelId="{37E94382-A81C-46EC-9A4D-D6C4973D4623}" type="pres">
      <dgm:prSet presAssocID="{2080FE9F-021B-4E29-AF58-CF1FC6F1D98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3E8C8F6-4CCA-41E6-A5C0-05D7551706E3}" type="pres">
      <dgm:prSet presAssocID="{66DEC4F5-124E-4B34-85B0-6B006FEC77ED}" presName="spacer" presStyleCnt="0"/>
      <dgm:spPr/>
    </dgm:pt>
    <dgm:pt modelId="{98810715-FB3B-428A-B36A-D648A370A41A}" type="pres">
      <dgm:prSet presAssocID="{E664E682-0650-4701-84C2-86EAFDAF1504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ED3D8C9C-5669-4136-92FE-ADF798C025B7}" type="pres">
      <dgm:prSet presAssocID="{CD7CAC35-5337-4B7E-B1C7-CCBB2F84FC6C}" presName="spacer" presStyleCnt="0"/>
      <dgm:spPr/>
    </dgm:pt>
    <dgm:pt modelId="{224C0C35-22E0-47E2-8FE7-2ECE90FC79EB}" type="pres">
      <dgm:prSet presAssocID="{04C69445-9136-4B50-8326-B2D115DA56A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507917B-1D79-486E-8AFF-4D548224C085}" type="pres">
      <dgm:prSet presAssocID="{54670E9A-9CD4-436D-A4DB-669F1E60DF91}" presName="spacer" presStyleCnt="0"/>
      <dgm:spPr/>
    </dgm:pt>
    <dgm:pt modelId="{6C90B42C-0BC4-44DB-BB88-EE2113038AC3}" type="pres">
      <dgm:prSet presAssocID="{C6C76554-DD21-480D-AB2E-79AF818F0EB6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2C9451D-B527-4351-AA50-99A81F0AE2D9}" type="pres">
      <dgm:prSet presAssocID="{89735767-0E71-4DB5-BCD7-76AB18DA3223}" presName="spacer" presStyleCnt="0"/>
      <dgm:spPr/>
    </dgm:pt>
    <dgm:pt modelId="{4F61D7C2-624B-48CF-941C-14A79523BA6C}" type="pres">
      <dgm:prSet presAssocID="{E37A7032-87BA-4180-A304-66D2A2382C9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6E590BB-0FE8-453D-A4D7-535656F147F6}" type="pres">
      <dgm:prSet presAssocID="{95573DFA-CE3F-4C67-BC6D-429B1F3E4CF4}" presName="spacer" presStyleCnt="0"/>
      <dgm:spPr/>
    </dgm:pt>
    <dgm:pt modelId="{B8BA6BF2-8922-43FA-A870-C22F9E71C29F}" type="pres">
      <dgm:prSet presAssocID="{1CFC1A3B-F6B6-46C7-9761-464ABC45248E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83346900-926B-431F-8734-E69264137899}" type="presOf" srcId="{C6C76554-DD21-480D-AB2E-79AF818F0EB6}" destId="{6C90B42C-0BC4-44DB-BB88-EE2113038AC3}" srcOrd="0" destOrd="0" presId="urn:microsoft.com/office/officeart/2005/8/layout/vList2"/>
    <dgm:cxn modelId="{C7A10661-03DC-4F92-9A39-86E0082E8A44}" type="presOf" srcId="{A0D9A88C-D647-4ED7-84C0-E01E8AEFFAB2}" destId="{AFBD638A-550F-47E6-AD60-301A96DB928E}" srcOrd="0" destOrd="0" presId="urn:microsoft.com/office/officeart/2005/8/layout/vList2"/>
    <dgm:cxn modelId="{A569094C-7212-4F2E-9E7E-F74DEC8D405D}" type="presOf" srcId="{E664E682-0650-4701-84C2-86EAFDAF1504}" destId="{98810715-FB3B-428A-B36A-D648A370A41A}" srcOrd="0" destOrd="0" presId="urn:microsoft.com/office/officeart/2005/8/layout/vList2"/>
    <dgm:cxn modelId="{78648E52-9B89-49AC-A5DC-758B3EB26B3E}" type="presOf" srcId="{1CFC1A3B-F6B6-46C7-9761-464ABC45248E}" destId="{B8BA6BF2-8922-43FA-A870-C22F9E71C29F}" srcOrd="0" destOrd="0" presId="urn:microsoft.com/office/officeart/2005/8/layout/vList2"/>
    <dgm:cxn modelId="{6021A075-401A-428E-ADB2-6F674BED118B}" srcId="{22223205-5901-4903-A961-618D2E9594CC}" destId="{E37A7032-87BA-4180-A304-66D2A2382C95}" srcOrd="7" destOrd="0" parTransId="{54DE54CA-4A22-4E61-A63D-29A628ABDBE8}" sibTransId="{95573DFA-CE3F-4C67-BC6D-429B1F3E4CF4}"/>
    <dgm:cxn modelId="{003DA47B-E714-4F3C-BBB3-353EC231B1F3}" type="presOf" srcId="{E37A7032-87BA-4180-A304-66D2A2382C95}" destId="{4F61D7C2-624B-48CF-941C-14A79523BA6C}" srcOrd="0" destOrd="0" presId="urn:microsoft.com/office/officeart/2005/8/layout/vList2"/>
    <dgm:cxn modelId="{BA025480-C93B-41E3-A60C-85CCC5362BC9}" srcId="{22223205-5901-4903-A961-618D2E9594CC}" destId="{A0D9A88C-D647-4ED7-84C0-E01E8AEFFAB2}" srcOrd="1" destOrd="0" parTransId="{FC08B1C5-FB3C-4AA5-9458-A42796BC3A84}" sibTransId="{157B1995-3172-47C8-B979-47371CA2211A}"/>
    <dgm:cxn modelId="{C597608F-E4BF-41E1-AB1E-851E1605502E}" type="presOf" srcId="{22223205-5901-4903-A961-618D2E9594CC}" destId="{4631B381-8752-4965-B77E-B0FB500A0E45}" srcOrd="0" destOrd="0" presId="urn:microsoft.com/office/officeart/2005/8/layout/vList2"/>
    <dgm:cxn modelId="{FBA386B3-6B82-4823-B145-2F83F64DE7D1}" type="presOf" srcId="{2080FE9F-021B-4E29-AF58-CF1FC6F1D985}" destId="{37E94382-A81C-46EC-9A4D-D6C4973D4623}" srcOrd="0" destOrd="0" presId="urn:microsoft.com/office/officeart/2005/8/layout/vList2"/>
    <dgm:cxn modelId="{D33D96B3-995E-4824-9C47-4330E471A1BE}" srcId="{22223205-5901-4903-A961-618D2E9594CC}" destId="{E664E682-0650-4701-84C2-86EAFDAF1504}" srcOrd="4" destOrd="0" parTransId="{2AE735B5-652F-4B07-9FA1-30006852C6BD}" sibTransId="{CD7CAC35-5337-4B7E-B1C7-CCBB2F84FC6C}"/>
    <dgm:cxn modelId="{2A14FEB9-513A-4FE2-B608-07628743D453}" srcId="{22223205-5901-4903-A961-618D2E9594CC}" destId="{2E4678FA-EFCC-4367-AE4A-63901AC93B22}" srcOrd="0" destOrd="0" parTransId="{DF82CCF5-0959-4473-97CC-E87B26F44D09}" sibTransId="{8D6E67F1-7A5A-41A7-BAA4-4CE23251974B}"/>
    <dgm:cxn modelId="{87FAB1C8-95AB-4805-AD5F-33CB9FF96B29}" type="presOf" srcId="{04C69445-9136-4B50-8326-B2D115DA56A3}" destId="{224C0C35-22E0-47E2-8FE7-2ECE90FC79EB}" srcOrd="0" destOrd="0" presId="urn:microsoft.com/office/officeart/2005/8/layout/vList2"/>
    <dgm:cxn modelId="{C7BFA4CB-574D-4D23-ABCF-430D32325BBF}" srcId="{22223205-5901-4903-A961-618D2E9594CC}" destId="{04C69445-9136-4B50-8326-B2D115DA56A3}" srcOrd="5" destOrd="0" parTransId="{A2160D63-79F1-4935-B3B6-5A4DDD63AD14}" sibTransId="{54670E9A-9CD4-436D-A4DB-669F1E60DF91}"/>
    <dgm:cxn modelId="{B24F25CE-50DD-4E82-9CA5-6AAAF030A5D7}" type="presOf" srcId="{A4C0BCAF-1E73-40BF-81B8-3FD245A8E17C}" destId="{5DF61A67-AFAC-4045-8A8C-983E5C38FE1F}" srcOrd="0" destOrd="0" presId="urn:microsoft.com/office/officeart/2005/8/layout/vList2"/>
    <dgm:cxn modelId="{7EDE21D0-65CD-4D29-8A8A-36116167853C}" srcId="{22223205-5901-4903-A961-618D2E9594CC}" destId="{1CFC1A3B-F6B6-46C7-9761-464ABC45248E}" srcOrd="8" destOrd="0" parTransId="{592EB9FF-CB99-417B-9455-E8EBE1300144}" sibTransId="{C1F8B7BF-AD01-4B23-82F2-D7BE9D70A4E0}"/>
    <dgm:cxn modelId="{CAF867D9-8248-47E9-BEFB-60473201E268}" srcId="{22223205-5901-4903-A961-618D2E9594CC}" destId="{C6C76554-DD21-480D-AB2E-79AF818F0EB6}" srcOrd="6" destOrd="0" parTransId="{43F771C5-ECCF-4CA6-AC8A-5AAA6826BB97}" sibTransId="{89735767-0E71-4DB5-BCD7-76AB18DA3223}"/>
    <dgm:cxn modelId="{644368DF-D4F1-437D-B080-1E6DD829F6BA}" type="presOf" srcId="{2E4678FA-EFCC-4367-AE4A-63901AC93B22}" destId="{A303302F-3CE1-4C52-957E-612CE15632B8}" srcOrd="0" destOrd="0" presId="urn:microsoft.com/office/officeart/2005/8/layout/vList2"/>
    <dgm:cxn modelId="{848151F2-060F-40D0-AF0D-013D05C1649B}" srcId="{22223205-5901-4903-A961-618D2E9594CC}" destId="{2080FE9F-021B-4E29-AF58-CF1FC6F1D985}" srcOrd="3" destOrd="0" parTransId="{18F9EEE9-5095-4FB1-942B-3F5C6EF6BE6D}" sibTransId="{66DEC4F5-124E-4B34-85B0-6B006FEC77ED}"/>
    <dgm:cxn modelId="{E166C7FD-6FCB-48E0-82CE-807A3BD73481}" srcId="{22223205-5901-4903-A961-618D2E9594CC}" destId="{A4C0BCAF-1E73-40BF-81B8-3FD245A8E17C}" srcOrd="2" destOrd="0" parTransId="{23E8D2FE-3504-40EE-80C9-F8F7023E01E7}" sibTransId="{ECDA9E4D-D57C-4AA1-B098-E2E31A5E516A}"/>
    <dgm:cxn modelId="{3F356B47-BF5E-4668-9E2B-DFFB4B1088FE}" type="presParOf" srcId="{4631B381-8752-4965-B77E-B0FB500A0E45}" destId="{A303302F-3CE1-4C52-957E-612CE15632B8}" srcOrd="0" destOrd="0" presId="urn:microsoft.com/office/officeart/2005/8/layout/vList2"/>
    <dgm:cxn modelId="{2F32EF92-424A-48D7-B377-55320A3A285E}" type="presParOf" srcId="{4631B381-8752-4965-B77E-B0FB500A0E45}" destId="{225AF17A-97A5-4C47-9211-3918C4688B51}" srcOrd="1" destOrd="0" presId="urn:microsoft.com/office/officeart/2005/8/layout/vList2"/>
    <dgm:cxn modelId="{73675BF9-27A7-4F08-88FA-32480A4547D7}" type="presParOf" srcId="{4631B381-8752-4965-B77E-B0FB500A0E45}" destId="{AFBD638A-550F-47E6-AD60-301A96DB928E}" srcOrd="2" destOrd="0" presId="urn:microsoft.com/office/officeart/2005/8/layout/vList2"/>
    <dgm:cxn modelId="{0EA575E4-C24C-4064-BD42-DE7EBDA7F813}" type="presParOf" srcId="{4631B381-8752-4965-B77E-B0FB500A0E45}" destId="{F2414E06-20EC-4CFD-B2FA-4272EE4F63E6}" srcOrd="3" destOrd="0" presId="urn:microsoft.com/office/officeart/2005/8/layout/vList2"/>
    <dgm:cxn modelId="{5D238DBA-D8DF-4B57-B642-3B4575544C9D}" type="presParOf" srcId="{4631B381-8752-4965-B77E-B0FB500A0E45}" destId="{5DF61A67-AFAC-4045-8A8C-983E5C38FE1F}" srcOrd="4" destOrd="0" presId="urn:microsoft.com/office/officeart/2005/8/layout/vList2"/>
    <dgm:cxn modelId="{4B379D3F-B776-4649-9E43-E6DC73F5AB29}" type="presParOf" srcId="{4631B381-8752-4965-B77E-B0FB500A0E45}" destId="{922A2AFE-0CE1-4D82-B366-29302FD2DAD5}" srcOrd="5" destOrd="0" presId="urn:microsoft.com/office/officeart/2005/8/layout/vList2"/>
    <dgm:cxn modelId="{7CEA152F-2662-4742-8EC6-0DB78EA3A28B}" type="presParOf" srcId="{4631B381-8752-4965-B77E-B0FB500A0E45}" destId="{37E94382-A81C-46EC-9A4D-D6C4973D4623}" srcOrd="6" destOrd="0" presId="urn:microsoft.com/office/officeart/2005/8/layout/vList2"/>
    <dgm:cxn modelId="{2A6677AE-E29A-4248-9598-3814FF85E6AE}" type="presParOf" srcId="{4631B381-8752-4965-B77E-B0FB500A0E45}" destId="{53E8C8F6-4CCA-41E6-A5C0-05D7551706E3}" srcOrd="7" destOrd="0" presId="urn:microsoft.com/office/officeart/2005/8/layout/vList2"/>
    <dgm:cxn modelId="{DF996F54-3FAB-4027-BFAE-F441BB1978C2}" type="presParOf" srcId="{4631B381-8752-4965-B77E-B0FB500A0E45}" destId="{98810715-FB3B-428A-B36A-D648A370A41A}" srcOrd="8" destOrd="0" presId="urn:microsoft.com/office/officeart/2005/8/layout/vList2"/>
    <dgm:cxn modelId="{92D1CE18-19B4-4D27-8FB4-1A24BCFE7953}" type="presParOf" srcId="{4631B381-8752-4965-B77E-B0FB500A0E45}" destId="{ED3D8C9C-5669-4136-92FE-ADF798C025B7}" srcOrd="9" destOrd="0" presId="urn:microsoft.com/office/officeart/2005/8/layout/vList2"/>
    <dgm:cxn modelId="{FD3FBB7B-21DD-4CBB-B783-824070F9D3F5}" type="presParOf" srcId="{4631B381-8752-4965-B77E-B0FB500A0E45}" destId="{224C0C35-22E0-47E2-8FE7-2ECE90FC79EB}" srcOrd="10" destOrd="0" presId="urn:microsoft.com/office/officeart/2005/8/layout/vList2"/>
    <dgm:cxn modelId="{A8CCFEE9-A1CA-4138-8ADA-72C72748A2A5}" type="presParOf" srcId="{4631B381-8752-4965-B77E-B0FB500A0E45}" destId="{B507917B-1D79-486E-8AFF-4D548224C085}" srcOrd="11" destOrd="0" presId="urn:microsoft.com/office/officeart/2005/8/layout/vList2"/>
    <dgm:cxn modelId="{8406067A-7F3A-4DCC-893A-0F1270180640}" type="presParOf" srcId="{4631B381-8752-4965-B77E-B0FB500A0E45}" destId="{6C90B42C-0BC4-44DB-BB88-EE2113038AC3}" srcOrd="12" destOrd="0" presId="urn:microsoft.com/office/officeart/2005/8/layout/vList2"/>
    <dgm:cxn modelId="{70570DE2-A948-400C-BCA7-C72CBF909E4D}" type="presParOf" srcId="{4631B381-8752-4965-B77E-B0FB500A0E45}" destId="{72C9451D-B527-4351-AA50-99A81F0AE2D9}" srcOrd="13" destOrd="0" presId="urn:microsoft.com/office/officeart/2005/8/layout/vList2"/>
    <dgm:cxn modelId="{311DEF90-A3FA-41C5-B500-90A4E9DC2633}" type="presParOf" srcId="{4631B381-8752-4965-B77E-B0FB500A0E45}" destId="{4F61D7C2-624B-48CF-941C-14A79523BA6C}" srcOrd="14" destOrd="0" presId="urn:microsoft.com/office/officeart/2005/8/layout/vList2"/>
    <dgm:cxn modelId="{E2B84152-94A8-40B4-ACCB-C91F7D654A9F}" type="presParOf" srcId="{4631B381-8752-4965-B77E-B0FB500A0E45}" destId="{16E590BB-0FE8-453D-A4D7-535656F147F6}" srcOrd="15" destOrd="0" presId="urn:microsoft.com/office/officeart/2005/8/layout/vList2"/>
    <dgm:cxn modelId="{1BB4894C-A6A8-4CF4-BDB4-24CEB20CCED0}" type="presParOf" srcId="{4631B381-8752-4965-B77E-B0FB500A0E45}" destId="{B8BA6BF2-8922-43FA-A870-C22F9E71C29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F2AC57-21F0-47F0-8C49-D5E5CACCBA3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8AFFDC-7A84-47AD-99F4-FA91A428BC80}">
      <dgm:prSet/>
      <dgm:spPr/>
      <dgm:t>
        <a:bodyPr/>
        <a:lstStyle/>
        <a:p>
          <a:r>
            <a:rPr lang="zh-CN"/>
            <a:t>基于</a:t>
          </a:r>
          <a:r>
            <a:rPr lang="en-US"/>
            <a:t>.NET Core </a:t>
          </a:r>
          <a:r>
            <a:rPr lang="zh-CN"/>
            <a:t>和</a:t>
          </a:r>
          <a:r>
            <a:rPr lang="en-US"/>
            <a:t>ASP.NET Core ,.NET</a:t>
          </a:r>
          <a:r>
            <a:rPr lang="zh-CN"/>
            <a:t>基金会项目</a:t>
          </a:r>
        </a:p>
      </dgm:t>
    </dgm:pt>
    <dgm:pt modelId="{2FEAE807-5D53-4E02-9ED1-A5CE97986730}" type="parTrans" cxnId="{E98CC013-1C51-4E1F-8A31-1FFB0CA9DF31}">
      <dgm:prSet/>
      <dgm:spPr/>
      <dgm:t>
        <a:bodyPr/>
        <a:lstStyle/>
        <a:p>
          <a:endParaRPr lang="zh-CN" altLang="en-US"/>
        </a:p>
      </dgm:t>
    </dgm:pt>
    <dgm:pt modelId="{7E73F355-4BD0-439F-A32D-9082F24E3774}" type="sibTrans" cxnId="{E98CC013-1C51-4E1F-8A31-1FFB0CA9DF31}">
      <dgm:prSet/>
      <dgm:spPr/>
      <dgm:t>
        <a:bodyPr/>
        <a:lstStyle/>
        <a:p>
          <a:endParaRPr lang="zh-CN" altLang="en-US"/>
        </a:p>
      </dgm:t>
    </dgm:pt>
    <dgm:pt modelId="{EBEA44D5-84B3-4C6D-A5D3-35D94463B60A}">
      <dgm:prSet/>
      <dgm:spPr/>
      <dgm:t>
        <a:bodyPr/>
        <a:lstStyle/>
        <a:p>
          <a:r>
            <a:rPr lang="zh-CN" dirty="0"/>
            <a:t>开源（</a:t>
          </a:r>
          <a:r>
            <a:rPr lang="en-US" dirty="0"/>
            <a:t>Apache 2.0</a:t>
          </a:r>
          <a:r>
            <a:rPr lang="zh-CN" dirty="0"/>
            <a:t>）</a:t>
          </a:r>
          <a:r>
            <a:rPr lang="en-US" altLang="zh-CN" b="1" dirty="0"/>
            <a:t> </a:t>
          </a:r>
          <a:r>
            <a:rPr lang="en-US" altLang="zh-CN" b="1" dirty="0">
              <a:hlinkClick xmlns:r="http://schemas.openxmlformats.org/officeDocument/2006/relationships" r:id="rId1"/>
            </a:rPr>
            <a:t>https://identityserver.io/</a:t>
          </a:r>
          <a:endParaRPr lang="zh-CN" dirty="0"/>
        </a:p>
      </dgm:t>
    </dgm:pt>
    <dgm:pt modelId="{9FD4F879-C335-4169-804F-6AF733C301CA}" type="parTrans" cxnId="{05C9252C-EBD0-45B2-AFC6-C4B8F5485343}">
      <dgm:prSet/>
      <dgm:spPr/>
      <dgm:t>
        <a:bodyPr/>
        <a:lstStyle/>
        <a:p>
          <a:endParaRPr lang="zh-CN" altLang="en-US"/>
        </a:p>
      </dgm:t>
    </dgm:pt>
    <dgm:pt modelId="{4C5F64CF-374E-477D-B664-F20F91B9609E}" type="sibTrans" cxnId="{05C9252C-EBD0-45B2-AFC6-C4B8F5485343}">
      <dgm:prSet/>
      <dgm:spPr/>
      <dgm:t>
        <a:bodyPr/>
        <a:lstStyle/>
        <a:p>
          <a:endParaRPr lang="zh-CN" altLang="en-US"/>
        </a:p>
      </dgm:t>
    </dgm:pt>
    <dgm:pt modelId="{23C9E095-604D-4348-AB00-E802D49656AD}">
      <dgm:prSet/>
      <dgm:spPr/>
      <dgm:t>
        <a:bodyPr/>
        <a:lstStyle/>
        <a:p>
          <a:r>
            <a:rPr lang="zh-CN" dirty="0"/>
            <a:t>长期的发展，成熟稳定，文档相对详尽</a:t>
          </a:r>
        </a:p>
      </dgm:t>
    </dgm:pt>
    <dgm:pt modelId="{B734DBC6-E068-498A-88B0-BAD351FCFD85}" type="parTrans" cxnId="{A3318064-E332-46B2-A533-74CD1A3AAB02}">
      <dgm:prSet/>
      <dgm:spPr/>
      <dgm:t>
        <a:bodyPr/>
        <a:lstStyle/>
        <a:p>
          <a:endParaRPr lang="zh-CN" altLang="en-US"/>
        </a:p>
      </dgm:t>
    </dgm:pt>
    <dgm:pt modelId="{41E56B8B-FFDE-47BF-98F8-F466CA3AE841}" type="sibTrans" cxnId="{A3318064-E332-46B2-A533-74CD1A3AAB02}">
      <dgm:prSet/>
      <dgm:spPr/>
      <dgm:t>
        <a:bodyPr/>
        <a:lstStyle/>
        <a:p>
          <a:endParaRPr lang="zh-CN" altLang="en-US"/>
        </a:p>
      </dgm:t>
    </dgm:pt>
    <dgm:pt modelId="{457833AC-5BE9-44D2-9ADC-F4F7E468EC01}">
      <dgm:prSet/>
      <dgm:spPr/>
      <dgm:t>
        <a:bodyPr/>
        <a:lstStyle/>
        <a:p>
          <a:r>
            <a:rPr lang="zh-CN" dirty="0"/>
            <a:t>支持完整的</a:t>
          </a:r>
          <a:r>
            <a:rPr lang="en-US" dirty="0" err="1"/>
            <a:t>OpnenID</a:t>
          </a:r>
          <a:r>
            <a:rPr lang="en-US" dirty="0"/>
            <a:t> Connect</a:t>
          </a:r>
          <a:r>
            <a:rPr lang="zh-CN" dirty="0"/>
            <a:t>和</a:t>
          </a:r>
          <a:r>
            <a:rPr lang="en-US" dirty="0"/>
            <a:t>OAuth2 </a:t>
          </a:r>
          <a:r>
            <a:rPr lang="zh-CN" dirty="0"/>
            <a:t>规范，</a:t>
          </a:r>
          <a:r>
            <a:rPr lang="en-US" dirty="0"/>
            <a:t>OpenID</a:t>
          </a:r>
          <a:r>
            <a:rPr lang="zh-CN" dirty="0"/>
            <a:t>基金会认证</a:t>
          </a:r>
        </a:p>
      </dgm:t>
    </dgm:pt>
    <dgm:pt modelId="{C6557A9B-E08D-42B0-A850-AF117DA9BD36}" type="parTrans" cxnId="{4D548A56-712F-4E42-A62E-299618FFA72C}">
      <dgm:prSet/>
      <dgm:spPr/>
      <dgm:t>
        <a:bodyPr/>
        <a:lstStyle/>
        <a:p>
          <a:endParaRPr lang="zh-CN" altLang="en-US"/>
        </a:p>
      </dgm:t>
    </dgm:pt>
    <dgm:pt modelId="{3F8FA3B4-FF72-42E6-8272-728FD10504DA}" type="sibTrans" cxnId="{4D548A56-712F-4E42-A62E-299618FFA72C}">
      <dgm:prSet/>
      <dgm:spPr/>
      <dgm:t>
        <a:bodyPr/>
        <a:lstStyle/>
        <a:p>
          <a:endParaRPr lang="zh-CN" altLang="en-US"/>
        </a:p>
      </dgm:t>
    </dgm:pt>
    <dgm:pt modelId="{ED06B19F-5C80-44E1-910C-5215DC90AF04}">
      <dgm:prSet/>
      <dgm:spPr/>
      <dgm:t>
        <a:bodyPr/>
        <a:lstStyle/>
        <a:p>
          <a:r>
            <a:rPr lang="zh-CN"/>
            <a:t>具有良好的封装性和扩展性</a:t>
          </a:r>
        </a:p>
      </dgm:t>
    </dgm:pt>
    <dgm:pt modelId="{126EED1E-12F5-4339-A6F2-60FC7E9C6691}" type="parTrans" cxnId="{5FDD0126-32D3-4BC8-BAF4-A05E3BDBAB14}">
      <dgm:prSet/>
      <dgm:spPr/>
      <dgm:t>
        <a:bodyPr/>
        <a:lstStyle/>
        <a:p>
          <a:endParaRPr lang="zh-CN" altLang="en-US"/>
        </a:p>
      </dgm:t>
    </dgm:pt>
    <dgm:pt modelId="{D2829DB2-0F3A-4A49-828F-960E6E14D4A9}" type="sibTrans" cxnId="{5FDD0126-32D3-4BC8-BAF4-A05E3BDBAB14}">
      <dgm:prSet/>
      <dgm:spPr/>
      <dgm:t>
        <a:bodyPr/>
        <a:lstStyle/>
        <a:p>
          <a:endParaRPr lang="zh-CN" altLang="en-US"/>
        </a:p>
      </dgm:t>
    </dgm:pt>
    <dgm:pt modelId="{4C96CC60-BC16-417A-AD09-B424CFF11C0A}" type="pres">
      <dgm:prSet presAssocID="{84F2AC57-21F0-47F0-8C49-D5E5CACCBA3D}" presName="compositeShape" presStyleCnt="0">
        <dgm:presLayoutVars>
          <dgm:dir/>
          <dgm:resizeHandles/>
        </dgm:presLayoutVars>
      </dgm:prSet>
      <dgm:spPr/>
    </dgm:pt>
    <dgm:pt modelId="{983791F7-DD6F-46BA-99B9-F081EF775E24}" type="pres">
      <dgm:prSet presAssocID="{84F2AC57-21F0-47F0-8C49-D5E5CACCBA3D}" presName="pyramid" presStyleLbl="node1" presStyleIdx="0" presStyleCnt="1"/>
      <dgm:spPr/>
    </dgm:pt>
    <dgm:pt modelId="{51B68EC1-524B-48B8-8281-54443D224517}" type="pres">
      <dgm:prSet presAssocID="{84F2AC57-21F0-47F0-8C49-D5E5CACCBA3D}" presName="theList" presStyleCnt="0"/>
      <dgm:spPr/>
    </dgm:pt>
    <dgm:pt modelId="{068B7AF3-D44F-42B2-9ED3-78F59F720CD1}" type="pres">
      <dgm:prSet presAssocID="{868AFFDC-7A84-47AD-99F4-FA91A428BC80}" presName="aNode" presStyleLbl="fgAcc1" presStyleIdx="0" presStyleCnt="5">
        <dgm:presLayoutVars>
          <dgm:bulletEnabled val="1"/>
        </dgm:presLayoutVars>
      </dgm:prSet>
      <dgm:spPr/>
    </dgm:pt>
    <dgm:pt modelId="{DFEF0C29-A96B-4D47-89B6-A9D86F8EB3CE}" type="pres">
      <dgm:prSet presAssocID="{868AFFDC-7A84-47AD-99F4-FA91A428BC80}" presName="aSpace" presStyleCnt="0"/>
      <dgm:spPr/>
    </dgm:pt>
    <dgm:pt modelId="{C43D8E65-FBD8-43B1-A108-6DFF1BEC6BCA}" type="pres">
      <dgm:prSet presAssocID="{EBEA44D5-84B3-4C6D-A5D3-35D94463B60A}" presName="aNode" presStyleLbl="fgAcc1" presStyleIdx="1" presStyleCnt="5">
        <dgm:presLayoutVars>
          <dgm:bulletEnabled val="1"/>
        </dgm:presLayoutVars>
      </dgm:prSet>
      <dgm:spPr/>
    </dgm:pt>
    <dgm:pt modelId="{372AF62C-6B87-4BF4-B44D-1E633A896787}" type="pres">
      <dgm:prSet presAssocID="{EBEA44D5-84B3-4C6D-A5D3-35D94463B60A}" presName="aSpace" presStyleCnt="0"/>
      <dgm:spPr/>
    </dgm:pt>
    <dgm:pt modelId="{5AB20228-9A06-4380-BA98-3062FA8DB52B}" type="pres">
      <dgm:prSet presAssocID="{23C9E095-604D-4348-AB00-E802D49656AD}" presName="aNode" presStyleLbl="fgAcc1" presStyleIdx="2" presStyleCnt="5">
        <dgm:presLayoutVars>
          <dgm:bulletEnabled val="1"/>
        </dgm:presLayoutVars>
      </dgm:prSet>
      <dgm:spPr/>
    </dgm:pt>
    <dgm:pt modelId="{1C7C635C-6511-4EC0-B55B-30CAE8E6769D}" type="pres">
      <dgm:prSet presAssocID="{23C9E095-604D-4348-AB00-E802D49656AD}" presName="aSpace" presStyleCnt="0"/>
      <dgm:spPr/>
    </dgm:pt>
    <dgm:pt modelId="{F9EB9627-C639-4F48-A94B-F6E846519CF3}" type="pres">
      <dgm:prSet presAssocID="{457833AC-5BE9-44D2-9ADC-F4F7E468EC01}" presName="aNode" presStyleLbl="fgAcc1" presStyleIdx="3" presStyleCnt="5">
        <dgm:presLayoutVars>
          <dgm:bulletEnabled val="1"/>
        </dgm:presLayoutVars>
      </dgm:prSet>
      <dgm:spPr/>
    </dgm:pt>
    <dgm:pt modelId="{DDF5712D-D000-45DC-95CA-36740F188A4E}" type="pres">
      <dgm:prSet presAssocID="{457833AC-5BE9-44D2-9ADC-F4F7E468EC01}" presName="aSpace" presStyleCnt="0"/>
      <dgm:spPr/>
    </dgm:pt>
    <dgm:pt modelId="{5962CD17-4F07-4BD8-AB72-F07D3CDF5F80}" type="pres">
      <dgm:prSet presAssocID="{ED06B19F-5C80-44E1-910C-5215DC90AF04}" presName="aNode" presStyleLbl="fgAcc1" presStyleIdx="4" presStyleCnt="5">
        <dgm:presLayoutVars>
          <dgm:bulletEnabled val="1"/>
        </dgm:presLayoutVars>
      </dgm:prSet>
      <dgm:spPr/>
    </dgm:pt>
    <dgm:pt modelId="{13E1B192-C592-4780-A32D-E7C612624743}" type="pres">
      <dgm:prSet presAssocID="{ED06B19F-5C80-44E1-910C-5215DC90AF04}" presName="aSpace" presStyleCnt="0"/>
      <dgm:spPr/>
    </dgm:pt>
  </dgm:ptLst>
  <dgm:cxnLst>
    <dgm:cxn modelId="{28498113-5D36-4A88-A52E-22F72F1AFFF4}" type="presOf" srcId="{EBEA44D5-84B3-4C6D-A5D3-35D94463B60A}" destId="{C43D8E65-FBD8-43B1-A108-6DFF1BEC6BCA}" srcOrd="0" destOrd="0" presId="urn:microsoft.com/office/officeart/2005/8/layout/pyramid2"/>
    <dgm:cxn modelId="{E98CC013-1C51-4E1F-8A31-1FFB0CA9DF31}" srcId="{84F2AC57-21F0-47F0-8C49-D5E5CACCBA3D}" destId="{868AFFDC-7A84-47AD-99F4-FA91A428BC80}" srcOrd="0" destOrd="0" parTransId="{2FEAE807-5D53-4E02-9ED1-A5CE97986730}" sibTransId="{7E73F355-4BD0-439F-A32D-9082F24E3774}"/>
    <dgm:cxn modelId="{5FDD0126-32D3-4BC8-BAF4-A05E3BDBAB14}" srcId="{84F2AC57-21F0-47F0-8C49-D5E5CACCBA3D}" destId="{ED06B19F-5C80-44E1-910C-5215DC90AF04}" srcOrd="4" destOrd="0" parTransId="{126EED1E-12F5-4339-A6F2-60FC7E9C6691}" sibTransId="{D2829DB2-0F3A-4A49-828F-960E6E14D4A9}"/>
    <dgm:cxn modelId="{05C9252C-EBD0-45B2-AFC6-C4B8F5485343}" srcId="{84F2AC57-21F0-47F0-8C49-D5E5CACCBA3D}" destId="{EBEA44D5-84B3-4C6D-A5D3-35D94463B60A}" srcOrd="1" destOrd="0" parTransId="{9FD4F879-C335-4169-804F-6AF733C301CA}" sibTransId="{4C5F64CF-374E-477D-B664-F20F91B9609E}"/>
    <dgm:cxn modelId="{5D1D7B2D-9714-404B-85FE-5FAE80FF4BC3}" type="presOf" srcId="{ED06B19F-5C80-44E1-910C-5215DC90AF04}" destId="{5962CD17-4F07-4BD8-AB72-F07D3CDF5F80}" srcOrd="0" destOrd="0" presId="urn:microsoft.com/office/officeart/2005/8/layout/pyramid2"/>
    <dgm:cxn modelId="{A3318064-E332-46B2-A533-74CD1A3AAB02}" srcId="{84F2AC57-21F0-47F0-8C49-D5E5CACCBA3D}" destId="{23C9E095-604D-4348-AB00-E802D49656AD}" srcOrd="2" destOrd="0" parTransId="{B734DBC6-E068-498A-88B0-BAD351FCFD85}" sibTransId="{41E56B8B-FFDE-47BF-98F8-F466CA3AE841}"/>
    <dgm:cxn modelId="{2BAAAC47-293C-415E-96C1-11A94C15DA77}" type="presOf" srcId="{457833AC-5BE9-44D2-9ADC-F4F7E468EC01}" destId="{F9EB9627-C639-4F48-A94B-F6E846519CF3}" srcOrd="0" destOrd="0" presId="urn:microsoft.com/office/officeart/2005/8/layout/pyramid2"/>
    <dgm:cxn modelId="{4D548A56-712F-4E42-A62E-299618FFA72C}" srcId="{84F2AC57-21F0-47F0-8C49-D5E5CACCBA3D}" destId="{457833AC-5BE9-44D2-9ADC-F4F7E468EC01}" srcOrd="3" destOrd="0" parTransId="{C6557A9B-E08D-42B0-A850-AF117DA9BD36}" sibTransId="{3F8FA3B4-FF72-42E6-8272-728FD10504DA}"/>
    <dgm:cxn modelId="{9BBC1578-51D5-4425-963F-FFC05280B369}" type="presOf" srcId="{868AFFDC-7A84-47AD-99F4-FA91A428BC80}" destId="{068B7AF3-D44F-42B2-9ED3-78F59F720CD1}" srcOrd="0" destOrd="0" presId="urn:microsoft.com/office/officeart/2005/8/layout/pyramid2"/>
    <dgm:cxn modelId="{6D0CD0DB-CE2A-428B-B032-CFB43D3B3A7E}" type="presOf" srcId="{84F2AC57-21F0-47F0-8C49-D5E5CACCBA3D}" destId="{4C96CC60-BC16-417A-AD09-B424CFF11C0A}" srcOrd="0" destOrd="0" presId="urn:microsoft.com/office/officeart/2005/8/layout/pyramid2"/>
    <dgm:cxn modelId="{2EE998EC-D0A2-4C40-9CE5-BC51AF2CFC9B}" type="presOf" srcId="{23C9E095-604D-4348-AB00-E802D49656AD}" destId="{5AB20228-9A06-4380-BA98-3062FA8DB52B}" srcOrd="0" destOrd="0" presId="urn:microsoft.com/office/officeart/2005/8/layout/pyramid2"/>
    <dgm:cxn modelId="{A7935AC5-C1A5-4AEB-8F93-040DF906D727}" type="presParOf" srcId="{4C96CC60-BC16-417A-AD09-B424CFF11C0A}" destId="{983791F7-DD6F-46BA-99B9-F081EF775E24}" srcOrd="0" destOrd="0" presId="urn:microsoft.com/office/officeart/2005/8/layout/pyramid2"/>
    <dgm:cxn modelId="{0467219B-97FB-4788-92EF-25AB1763DBFF}" type="presParOf" srcId="{4C96CC60-BC16-417A-AD09-B424CFF11C0A}" destId="{51B68EC1-524B-48B8-8281-54443D224517}" srcOrd="1" destOrd="0" presId="urn:microsoft.com/office/officeart/2005/8/layout/pyramid2"/>
    <dgm:cxn modelId="{6E1F3596-8361-48C6-8561-F71659304BF1}" type="presParOf" srcId="{51B68EC1-524B-48B8-8281-54443D224517}" destId="{068B7AF3-D44F-42B2-9ED3-78F59F720CD1}" srcOrd="0" destOrd="0" presId="urn:microsoft.com/office/officeart/2005/8/layout/pyramid2"/>
    <dgm:cxn modelId="{1DE69C64-CF6B-4B5C-B266-2BDD6512EE02}" type="presParOf" srcId="{51B68EC1-524B-48B8-8281-54443D224517}" destId="{DFEF0C29-A96B-4D47-89B6-A9D86F8EB3CE}" srcOrd="1" destOrd="0" presId="urn:microsoft.com/office/officeart/2005/8/layout/pyramid2"/>
    <dgm:cxn modelId="{3D42DB19-B3AF-434B-8EDA-3501EA560BC0}" type="presParOf" srcId="{51B68EC1-524B-48B8-8281-54443D224517}" destId="{C43D8E65-FBD8-43B1-A108-6DFF1BEC6BCA}" srcOrd="2" destOrd="0" presId="urn:microsoft.com/office/officeart/2005/8/layout/pyramid2"/>
    <dgm:cxn modelId="{D1907E5F-89CD-4294-9AAD-268C21D72A1C}" type="presParOf" srcId="{51B68EC1-524B-48B8-8281-54443D224517}" destId="{372AF62C-6B87-4BF4-B44D-1E633A896787}" srcOrd="3" destOrd="0" presId="urn:microsoft.com/office/officeart/2005/8/layout/pyramid2"/>
    <dgm:cxn modelId="{E7EE1A9D-E809-4B3A-B9BD-743306EB4716}" type="presParOf" srcId="{51B68EC1-524B-48B8-8281-54443D224517}" destId="{5AB20228-9A06-4380-BA98-3062FA8DB52B}" srcOrd="4" destOrd="0" presId="urn:microsoft.com/office/officeart/2005/8/layout/pyramid2"/>
    <dgm:cxn modelId="{6F4DFFA1-D789-47EE-BEBD-6E988F91036C}" type="presParOf" srcId="{51B68EC1-524B-48B8-8281-54443D224517}" destId="{1C7C635C-6511-4EC0-B55B-30CAE8E6769D}" srcOrd="5" destOrd="0" presId="urn:microsoft.com/office/officeart/2005/8/layout/pyramid2"/>
    <dgm:cxn modelId="{A17E220A-CB77-47DB-A533-633EF85FA17B}" type="presParOf" srcId="{51B68EC1-524B-48B8-8281-54443D224517}" destId="{F9EB9627-C639-4F48-A94B-F6E846519CF3}" srcOrd="6" destOrd="0" presId="urn:microsoft.com/office/officeart/2005/8/layout/pyramid2"/>
    <dgm:cxn modelId="{F626BC2C-0200-4293-90A3-6D5185B07006}" type="presParOf" srcId="{51B68EC1-524B-48B8-8281-54443D224517}" destId="{DDF5712D-D000-45DC-95CA-36740F188A4E}" srcOrd="7" destOrd="0" presId="urn:microsoft.com/office/officeart/2005/8/layout/pyramid2"/>
    <dgm:cxn modelId="{8FAD6EDF-DC02-43F3-864F-2D91923B6072}" type="presParOf" srcId="{51B68EC1-524B-48B8-8281-54443D224517}" destId="{5962CD17-4F07-4BD8-AB72-F07D3CDF5F80}" srcOrd="8" destOrd="0" presId="urn:microsoft.com/office/officeart/2005/8/layout/pyramid2"/>
    <dgm:cxn modelId="{D9C45D3B-0401-41A8-8673-15D8B8C24DC0}" type="presParOf" srcId="{51B68EC1-524B-48B8-8281-54443D224517}" destId="{13E1B192-C592-4780-A32D-E7C612624743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F2627-861D-4DE7-B8C8-5D7C20D5BA4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202DE3-F6D7-49F8-883E-B9A43A5A701D}">
      <dgm:prSet custT="1"/>
      <dgm:spPr/>
      <dgm:t>
        <a:bodyPr/>
        <a:lstStyle/>
        <a:p>
          <a:r>
            <a:rPr lang="zh-CN" altLang="en-US" sz="1800"/>
            <a:t>简化沟通方式</a:t>
          </a:r>
        </a:p>
      </dgm:t>
    </dgm:pt>
    <dgm:pt modelId="{11F0BEBD-155F-4BEF-8084-01DCD2BB3FBD}" type="parTrans" cxnId="{3A8696B3-7599-464D-A4CF-F0AD105D4D80}">
      <dgm:prSet/>
      <dgm:spPr/>
      <dgm:t>
        <a:bodyPr/>
        <a:lstStyle/>
        <a:p>
          <a:endParaRPr lang="zh-CN" altLang="en-US"/>
        </a:p>
      </dgm:t>
    </dgm:pt>
    <dgm:pt modelId="{2E8CEA37-898B-40A2-8345-34E57AE31C4A}" type="sibTrans" cxnId="{3A8696B3-7599-464D-A4CF-F0AD105D4D80}">
      <dgm:prSet/>
      <dgm:spPr/>
      <dgm:t>
        <a:bodyPr/>
        <a:lstStyle/>
        <a:p>
          <a:endParaRPr lang="zh-CN" altLang="en-US"/>
        </a:p>
      </dgm:t>
    </dgm:pt>
    <dgm:pt modelId="{1D7F262F-268C-4151-B180-1567B58E26F8}">
      <dgm:prSet custT="1"/>
      <dgm:spPr/>
      <dgm:t>
        <a:bodyPr/>
        <a:lstStyle/>
        <a:p>
          <a:r>
            <a:rPr lang="en-US" sz="1400" dirty="0"/>
            <a:t>API</a:t>
          </a:r>
          <a:r>
            <a:rPr lang="zh-CN" sz="1400" dirty="0"/>
            <a:t>网关对所有微服务提供单一的访问点</a:t>
          </a:r>
        </a:p>
      </dgm:t>
    </dgm:pt>
    <dgm:pt modelId="{845F33A9-3411-4F53-9B4B-D8844CF7F3AD}" type="parTrans" cxnId="{4FAE2EB8-D242-440D-BB68-4B97147FC33A}">
      <dgm:prSet/>
      <dgm:spPr/>
      <dgm:t>
        <a:bodyPr/>
        <a:lstStyle/>
        <a:p>
          <a:endParaRPr lang="zh-CN" altLang="en-US"/>
        </a:p>
      </dgm:t>
    </dgm:pt>
    <dgm:pt modelId="{9F82D219-D461-4B15-8C12-27D2458F7FBE}" type="sibTrans" cxnId="{4FAE2EB8-D242-440D-BB68-4B97147FC33A}">
      <dgm:prSet/>
      <dgm:spPr/>
      <dgm:t>
        <a:bodyPr/>
        <a:lstStyle/>
        <a:p>
          <a:endParaRPr lang="zh-CN" altLang="en-US"/>
        </a:p>
      </dgm:t>
    </dgm:pt>
    <dgm:pt modelId="{E6A82B2E-4B0B-4883-9917-DB4B6F74448C}">
      <dgm:prSet custT="1"/>
      <dgm:spPr/>
      <dgm:t>
        <a:bodyPr/>
        <a:lstStyle/>
        <a:p>
          <a:r>
            <a:rPr lang="zh-CN" altLang="en-US" sz="1800"/>
            <a:t>安全性</a:t>
          </a:r>
        </a:p>
      </dgm:t>
    </dgm:pt>
    <dgm:pt modelId="{B6411480-16A4-4664-B940-AF7BFDDEDECB}" type="parTrans" cxnId="{51B3AD66-D80E-4C46-8868-FA429A118AFD}">
      <dgm:prSet/>
      <dgm:spPr/>
      <dgm:t>
        <a:bodyPr/>
        <a:lstStyle/>
        <a:p>
          <a:endParaRPr lang="zh-CN" altLang="en-US"/>
        </a:p>
      </dgm:t>
    </dgm:pt>
    <dgm:pt modelId="{C72E5730-1F0B-4D48-9C6D-99A754C272C0}" type="sibTrans" cxnId="{51B3AD66-D80E-4C46-8868-FA429A118AFD}">
      <dgm:prSet/>
      <dgm:spPr/>
      <dgm:t>
        <a:bodyPr/>
        <a:lstStyle/>
        <a:p>
          <a:endParaRPr lang="zh-CN" altLang="en-US"/>
        </a:p>
      </dgm:t>
    </dgm:pt>
    <dgm:pt modelId="{FFBF494E-7C71-401C-B43F-3701DDF4A17F}">
      <dgm:prSet custT="1"/>
      <dgm:spPr/>
      <dgm:t>
        <a:bodyPr/>
        <a:lstStyle/>
        <a:p>
          <a:r>
            <a:rPr lang="zh-CN" altLang="en-US" sz="1400" dirty="0"/>
            <a:t>对客户端隐藏了服务发现和服务版本</a:t>
          </a:r>
        </a:p>
      </dgm:t>
    </dgm:pt>
    <dgm:pt modelId="{24D2DD67-C044-40AB-8216-442949785872}" type="parTrans" cxnId="{A840DA63-62DA-415E-B9A5-9A726C1C3E1C}">
      <dgm:prSet/>
      <dgm:spPr/>
      <dgm:t>
        <a:bodyPr/>
        <a:lstStyle/>
        <a:p>
          <a:endParaRPr lang="zh-CN" altLang="en-US"/>
        </a:p>
      </dgm:t>
    </dgm:pt>
    <dgm:pt modelId="{7832E28E-4505-442B-97B1-06F4C221E45B}" type="sibTrans" cxnId="{A840DA63-62DA-415E-B9A5-9A726C1C3E1C}">
      <dgm:prSet/>
      <dgm:spPr/>
      <dgm:t>
        <a:bodyPr/>
        <a:lstStyle/>
        <a:p>
          <a:endParaRPr lang="zh-CN" altLang="en-US"/>
        </a:p>
      </dgm:t>
    </dgm:pt>
    <dgm:pt modelId="{1BE19E9C-823A-401C-97DD-59D8AF88399F}">
      <dgm:prSet custT="1"/>
      <dgm:spPr/>
      <dgm:t>
        <a:bodyPr/>
        <a:lstStyle/>
        <a:p>
          <a:r>
            <a:rPr lang="zh-CN" sz="1400" dirty="0"/>
            <a:t>阻止大规模攻击，包括</a:t>
          </a:r>
          <a:r>
            <a:rPr lang="en-US" sz="1400" dirty="0"/>
            <a:t>SQL</a:t>
          </a:r>
          <a:r>
            <a:rPr lang="zh-CN" sz="1400" dirty="0"/>
            <a:t>注入，</a:t>
          </a:r>
          <a:r>
            <a:rPr lang="en-US" sz="1400" dirty="0"/>
            <a:t>XML</a:t>
          </a:r>
          <a:r>
            <a:rPr lang="zh-CN" sz="1400" dirty="0"/>
            <a:t>解析漏洞和</a:t>
          </a:r>
          <a:r>
            <a:rPr lang="en-US" sz="1400" dirty="0"/>
            <a:t>DoS</a:t>
          </a:r>
          <a:r>
            <a:rPr lang="zh-CN" sz="1400" dirty="0"/>
            <a:t>攻击</a:t>
          </a:r>
        </a:p>
      </dgm:t>
    </dgm:pt>
    <dgm:pt modelId="{5004202C-BDC1-4C7F-8DB7-FEE3A775832F}" type="parTrans" cxnId="{4EAA879D-7086-48B5-8BC2-F4096CC39DD4}">
      <dgm:prSet/>
      <dgm:spPr/>
      <dgm:t>
        <a:bodyPr/>
        <a:lstStyle/>
        <a:p>
          <a:endParaRPr lang="zh-CN" altLang="en-US"/>
        </a:p>
      </dgm:t>
    </dgm:pt>
    <dgm:pt modelId="{E7107EB8-6351-4393-9B54-F19518A53126}" type="sibTrans" cxnId="{4EAA879D-7086-48B5-8BC2-F4096CC39DD4}">
      <dgm:prSet/>
      <dgm:spPr/>
      <dgm:t>
        <a:bodyPr/>
        <a:lstStyle/>
        <a:p>
          <a:endParaRPr lang="zh-CN" altLang="en-US"/>
        </a:p>
      </dgm:t>
    </dgm:pt>
    <dgm:pt modelId="{097D178B-6DF8-42AF-9E4F-B481AC05C115}">
      <dgm:prSet custT="1"/>
      <dgm:spPr/>
      <dgm:t>
        <a:bodyPr/>
        <a:lstStyle/>
        <a:p>
          <a:r>
            <a:rPr lang="zh-CN" sz="1400" dirty="0"/>
            <a:t>验证</a:t>
          </a:r>
          <a:r>
            <a:rPr lang="en-US" sz="1400" dirty="0"/>
            <a:t>token, certificates</a:t>
          </a:r>
          <a:r>
            <a:rPr lang="zh-CN" sz="1400" dirty="0"/>
            <a:t>和其他</a:t>
          </a:r>
          <a:r>
            <a:rPr lang="en-US" sz="1400" dirty="0"/>
            <a:t>credentials</a:t>
          </a:r>
          <a:endParaRPr lang="zh-CN" sz="1400" dirty="0"/>
        </a:p>
      </dgm:t>
    </dgm:pt>
    <dgm:pt modelId="{37994AE4-1B22-49D8-9C53-D55B367010DF}" type="parTrans" cxnId="{63E66954-9995-4756-8760-B42243D71D39}">
      <dgm:prSet/>
      <dgm:spPr/>
      <dgm:t>
        <a:bodyPr/>
        <a:lstStyle/>
        <a:p>
          <a:endParaRPr lang="zh-CN" altLang="en-US"/>
        </a:p>
      </dgm:t>
    </dgm:pt>
    <dgm:pt modelId="{1068F7F6-816F-4C7B-941D-B9E3097B1997}" type="sibTrans" cxnId="{63E66954-9995-4756-8760-B42243D71D39}">
      <dgm:prSet/>
      <dgm:spPr/>
      <dgm:t>
        <a:bodyPr/>
        <a:lstStyle/>
        <a:p>
          <a:endParaRPr lang="zh-CN" altLang="en-US"/>
        </a:p>
      </dgm:t>
    </dgm:pt>
    <dgm:pt modelId="{C9E17E27-F1AC-41B1-846D-C70D980F2EA5}">
      <dgm:prSet custT="1"/>
      <dgm:spPr/>
      <dgm:t>
        <a:bodyPr/>
        <a:lstStyle/>
        <a:p>
          <a:r>
            <a:rPr lang="zh-CN" altLang="en-US" sz="1800"/>
            <a:t>混合通讯协议</a:t>
          </a:r>
        </a:p>
      </dgm:t>
    </dgm:pt>
    <dgm:pt modelId="{52A6D268-8D32-40D1-B62D-D84519A1CC7D}" type="parTrans" cxnId="{471AFC59-BA49-4BA7-ADDB-BB25D5816E19}">
      <dgm:prSet/>
      <dgm:spPr/>
      <dgm:t>
        <a:bodyPr/>
        <a:lstStyle/>
        <a:p>
          <a:endParaRPr lang="zh-CN" altLang="en-US"/>
        </a:p>
      </dgm:t>
    </dgm:pt>
    <dgm:pt modelId="{0C9BD99E-90EC-4652-9E37-FB86E4B14543}" type="sibTrans" cxnId="{471AFC59-BA49-4BA7-ADDB-BB25D5816E19}">
      <dgm:prSet/>
      <dgm:spPr/>
      <dgm:t>
        <a:bodyPr/>
        <a:lstStyle/>
        <a:p>
          <a:endParaRPr lang="zh-CN" altLang="en-US"/>
        </a:p>
      </dgm:t>
    </dgm:pt>
    <dgm:pt modelId="{92029A07-F981-451B-9C26-30FC49F02710}">
      <dgm:prSet custT="1"/>
      <dgm:spPr/>
      <dgm:t>
        <a:bodyPr/>
        <a:lstStyle/>
        <a:p>
          <a:r>
            <a:rPr lang="en-US" sz="1400" dirty="0"/>
            <a:t>API</a:t>
          </a:r>
          <a:r>
            <a:rPr lang="zh-CN" sz="1400" dirty="0"/>
            <a:t>网关翻译并支持不同的通讯协议</a:t>
          </a:r>
        </a:p>
      </dgm:t>
    </dgm:pt>
    <dgm:pt modelId="{F9EC26DD-888A-4B32-B396-671158BFB9B3}" type="parTrans" cxnId="{32C5F65C-0805-4742-8B4B-93D6616E9393}">
      <dgm:prSet/>
      <dgm:spPr/>
      <dgm:t>
        <a:bodyPr/>
        <a:lstStyle/>
        <a:p>
          <a:endParaRPr lang="zh-CN" altLang="en-US"/>
        </a:p>
      </dgm:t>
    </dgm:pt>
    <dgm:pt modelId="{EC29C015-3E88-4029-ADFE-8B7E1685E41B}" type="sibTrans" cxnId="{32C5F65C-0805-4742-8B4B-93D6616E9393}">
      <dgm:prSet/>
      <dgm:spPr/>
      <dgm:t>
        <a:bodyPr/>
        <a:lstStyle/>
        <a:p>
          <a:endParaRPr lang="zh-CN" altLang="en-US"/>
        </a:p>
      </dgm:t>
    </dgm:pt>
    <dgm:pt modelId="{2D51404F-8F47-4D8D-822E-A36C4C335778}">
      <dgm:prSet custT="1"/>
      <dgm:spPr/>
      <dgm:t>
        <a:bodyPr/>
        <a:lstStyle/>
        <a:p>
          <a:r>
            <a:rPr lang="zh-CN" altLang="en-US" sz="1800" dirty="0"/>
            <a:t>调用频率，跨域，缓存配置</a:t>
          </a:r>
        </a:p>
      </dgm:t>
    </dgm:pt>
    <dgm:pt modelId="{8FD1EEFE-6866-4877-A7F2-7348F2F00706}" type="parTrans" cxnId="{925AF539-BC9D-43D8-87F6-4109DD5728DD}">
      <dgm:prSet/>
      <dgm:spPr/>
      <dgm:t>
        <a:bodyPr/>
        <a:lstStyle/>
        <a:p>
          <a:endParaRPr lang="zh-CN" altLang="en-US"/>
        </a:p>
      </dgm:t>
    </dgm:pt>
    <dgm:pt modelId="{1C814972-09C9-4ACF-8A8F-75A90AE7D4B5}" type="sibTrans" cxnId="{925AF539-BC9D-43D8-87F6-4109DD5728DD}">
      <dgm:prSet/>
      <dgm:spPr/>
      <dgm:t>
        <a:bodyPr/>
        <a:lstStyle/>
        <a:p>
          <a:endParaRPr lang="zh-CN" altLang="en-US"/>
        </a:p>
      </dgm:t>
    </dgm:pt>
    <dgm:pt modelId="{4380029B-26C9-4121-974D-EFE70A061C43}" type="pres">
      <dgm:prSet presAssocID="{8E3F2627-861D-4DE7-B8C8-5D7C20D5BA4C}" presName="Name0" presStyleCnt="0">
        <dgm:presLayoutVars>
          <dgm:dir/>
          <dgm:animLvl val="lvl"/>
          <dgm:resizeHandles val="exact"/>
        </dgm:presLayoutVars>
      </dgm:prSet>
      <dgm:spPr/>
    </dgm:pt>
    <dgm:pt modelId="{C75D008B-70DE-46B2-9762-6F87050F52C1}" type="pres">
      <dgm:prSet presAssocID="{C3202DE3-F6D7-49F8-883E-B9A43A5A701D}" presName="linNode" presStyleCnt="0"/>
      <dgm:spPr/>
    </dgm:pt>
    <dgm:pt modelId="{ADA2532B-CF14-4EC0-AF76-EEF77488B01B}" type="pres">
      <dgm:prSet presAssocID="{C3202DE3-F6D7-49F8-883E-B9A43A5A701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05A93AE-567D-4A19-A8CF-E5FFCF9EC3B3}" type="pres">
      <dgm:prSet presAssocID="{C3202DE3-F6D7-49F8-883E-B9A43A5A701D}" presName="descendantText" presStyleLbl="alignAccFollowNode1" presStyleIdx="0" presStyleCnt="3">
        <dgm:presLayoutVars>
          <dgm:bulletEnabled val="1"/>
        </dgm:presLayoutVars>
      </dgm:prSet>
      <dgm:spPr/>
    </dgm:pt>
    <dgm:pt modelId="{454B4966-C29D-4ABB-8C59-2BE3EF52E8AE}" type="pres">
      <dgm:prSet presAssocID="{2E8CEA37-898B-40A2-8345-34E57AE31C4A}" presName="sp" presStyleCnt="0"/>
      <dgm:spPr/>
    </dgm:pt>
    <dgm:pt modelId="{2F225319-98FE-4AD5-8719-1C69032AAB8C}" type="pres">
      <dgm:prSet presAssocID="{E6A82B2E-4B0B-4883-9917-DB4B6F74448C}" presName="linNode" presStyleCnt="0"/>
      <dgm:spPr/>
    </dgm:pt>
    <dgm:pt modelId="{E530DA90-AD7E-4A2E-9AF8-DA427EEA2518}" type="pres">
      <dgm:prSet presAssocID="{E6A82B2E-4B0B-4883-9917-DB4B6F74448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CD1BF3E-FF53-42BC-B3B2-E649E9EE0469}" type="pres">
      <dgm:prSet presAssocID="{E6A82B2E-4B0B-4883-9917-DB4B6F74448C}" presName="descendantText" presStyleLbl="alignAccFollowNode1" presStyleIdx="1" presStyleCnt="3">
        <dgm:presLayoutVars>
          <dgm:bulletEnabled val="1"/>
        </dgm:presLayoutVars>
      </dgm:prSet>
      <dgm:spPr/>
    </dgm:pt>
    <dgm:pt modelId="{827423D1-1F25-41D2-BDBB-F7B8A176DF4A}" type="pres">
      <dgm:prSet presAssocID="{C72E5730-1F0B-4D48-9C6D-99A754C272C0}" presName="sp" presStyleCnt="0"/>
      <dgm:spPr/>
    </dgm:pt>
    <dgm:pt modelId="{C76D83E3-86A1-40F4-AA37-C71A66D12487}" type="pres">
      <dgm:prSet presAssocID="{C9E17E27-F1AC-41B1-846D-C70D980F2EA5}" presName="linNode" presStyleCnt="0"/>
      <dgm:spPr/>
    </dgm:pt>
    <dgm:pt modelId="{FAD7F521-330C-4296-B1FC-05395D3C32DF}" type="pres">
      <dgm:prSet presAssocID="{C9E17E27-F1AC-41B1-846D-C70D980F2EA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6278235-5EEA-45CC-BCB1-09186E4FF47D}" type="pres">
      <dgm:prSet presAssocID="{C9E17E27-F1AC-41B1-846D-C70D980F2EA5}" presName="descendantText" presStyleLbl="alignAccFollowNode1" presStyleIdx="2" presStyleCnt="3">
        <dgm:presLayoutVars>
          <dgm:bulletEnabled val="1"/>
        </dgm:presLayoutVars>
      </dgm:prSet>
      <dgm:spPr/>
    </dgm:pt>
    <dgm:pt modelId="{48E3EE18-659E-4ED3-AE2D-32FC0B50616B}" type="pres">
      <dgm:prSet presAssocID="{0C9BD99E-90EC-4652-9E37-FB86E4B14543}" presName="sp" presStyleCnt="0"/>
      <dgm:spPr/>
    </dgm:pt>
    <dgm:pt modelId="{7E1CD4D6-5BD2-4624-87AA-AEF76C0E2F0B}" type="pres">
      <dgm:prSet presAssocID="{2D51404F-8F47-4D8D-822E-A36C4C335778}" presName="linNode" presStyleCnt="0"/>
      <dgm:spPr/>
    </dgm:pt>
    <dgm:pt modelId="{D5C17A4C-4125-421A-90E2-A0EF94B8F75C}" type="pres">
      <dgm:prSet presAssocID="{2D51404F-8F47-4D8D-822E-A36C4C33577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3A9AA1A-E8E3-4A10-B785-B791902B2436}" type="presOf" srcId="{E6A82B2E-4B0B-4883-9917-DB4B6F74448C}" destId="{E530DA90-AD7E-4A2E-9AF8-DA427EEA2518}" srcOrd="0" destOrd="0" presId="urn:microsoft.com/office/officeart/2005/8/layout/vList5"/>
    <dgm:cxn modelId="{36CDCA21-D773-48E9-BE02-4B633B14071F}" type="presOf" srcId="{C9E17E27-F1AC-41B1-846D-C70D980F2EA5}" destId="{FAD7F521-330C-4296-B1FC-05395D3C32DF}" srcOrd="0" destOrd="0" presId="urn:microsoft.com/office/officeart/2005/8/layout/vList5"/>
    <dgm:cxn modelId="{925AF539-BC9D-43D8-87F6-4109DD5728DD}" srcId="{8E3F2627-861D-4DE7-B8C8-5D7C20D5BA4C}" destId="{2D51404F-8F47-4D8D-822E-A36C4C335778}" srcOrd="3" destOrd="0" parTransId="{8FD1EEFE-6866-4877-A7F2-7348F2F00706}" sibTransId="{1C814972-09C9-4ACF-8A8F-75A90AE7D4B5}"/>
    <dgm:cxn modelId="{3F87E93E-20CE-49CA-B388-00E078CCC94E}" type="presOf" srcId="{FFBF494E-7C71-401C-B43F-3701DDF4A17F}" destId="{CCD1BF3E-FF53-42BC-B3B2-E649E9EE0469}" srcOrd="0" destOrd="0" presId="urn:microsoft.com/office/officeart/2005/8/layout/vList5"/>
    <dgm:cxn modelId="{32C5F65C-0805-4742-8B4B-93D6616E9393}" srcId="{C9E17E27-F1AC-41B1-846D-C70D980F2EA5}" destId="{92029A07-F981-451B-9C26-30FC49F02710}" srcOrd="0" destOrd="0" parTransId="{F9EC26DD-888A-4B32-B396-671158BFB9B3}" sibTransId="{EC29C015-3E88-4029-ADFE-8B7E1685E41B}"/>
    <dgm:cxn modelId="{A840DA63-62DA-415E-B9A5-9A726C1C3E1C}" srcId="{E6A82B2E-4B0B-4883-9917-DB4B6F74448C}" destId="{FFBF494E-7C71-401C-B43F-3701DDF4A17F}" srcOrd="0" destOrd="0" parTransId="{24D2DD67-C044-40AB-8216-442949785872}" sibTransId="{7832E28E-4505-442B-97B1-06F4C221E45B}"/>
    <dgm:cxn modelId="{51B3AD66-D80E-4C46-8868-FA429A118AFD}" srcId="{8E3F2627-861D-4DE7-B8C8-5D7C20D5BA4C}" destId="{E6A82B2E-4B0B-4883-9917-DB4B6F74448C}" srcOrd="1" destOrd="0" parTransId="{B6411480-16A4-4664-B940-AF7BFDDEDECB}" sibTransId="{C72E5730-1F0B-4D48-9C6D-99A754C272C0}"/>
    <dgm:cxn modelId="{9FDBBE68-0D8B-4468-B625-23637DE90642}" type="presOf" srcId="{1D7F262F-268C-4151-B180-1567B58E26F8}" destId="{B05A93AE-567D-4A19-A8CF-E5FFCF9EC3B3}" srcOrd="0" destOrd="0" presId="urn:microsoft.com/office/officeart/2005/8/layout/vList5"/>
    <dgm:cxn modelId="{63E66954-9995-4756-8760-B42243D71D39}" srcId="{E6A82B2E-4B0B-4883-9917-DB4B6F74448C}" destId="{097D178B-6DF8-42AF-9E4F-B481AC05C115}" srcOrd="2" destOrd="0" parTransId="{37994AE4-1B22-49D8-9C53-D55B367010DF}" sibTransId="{1068F7F6-816F-4C7B-941D-B9E3097B1997}"/>
    <dgm:cxn modelId="{471AFC59-BA49-4BA7-ADDB-BB25D5816E19}" srcId="{8E3F2627-861D-4DE7-B8C8-5D7C20D5BA4C}" destId="{C9E17E27-F1AC-41B1-846D-C70D980F2EA5}" srcOrd="2" destOrd="0" parTransId="{52A6D268-8D32-40D1-B62D-D84519A1CC7D}" sibTransId="{0C9BD99E-90EC-4652-9E37-FB86E4B14543}"/>
    <dgm:cxn modelId="{114D877E-8F0C-4904-8EAA-EB9CA0B3523D}" type="presOf" srcId="{2D51404F-8F47-4D8D-822E-A36C4C335778}" destId="{D5C17A4C-4125-421A-90E2-A0EF94B8F75C}" srcOrd="0" destOrd="0" presId="urn:microsoft.com/office/officeart/2005/8/layout/vList5"/>
    <dgm:cxn modelId="{A5EF6185-7E48-4105-B335-F27791258427}" type="presOf" srcId="{1BE19E9C-823A-401C-97DD-59D8AF88399F}" destId="{CCD1BF3E-FF53-42BC-B3B2-E649E9EE0469}" srcOrd="0" destOrd="1" presId="urn:microsoft.com/office/officeart/2005/8/layout/vList5"/>
    <dgm:cxn modelId="{2F699687-F5F2-4546-9953-C211587DB0C2}" type="presOf" srcId="{097D178B-6DF8-42AF-9E4F-B481AC05C115}" destId="{CCD1BF3E-FF53-42BC-B3B2-E649E9EE0469}" srcOrd="0" destOrd="2" presId="urn:microsoft.com/office/officeart/2005/8/layout/vList5"/>
    <dgm:cxn modelId="{BAB16690-F31B-4713-BB1F-9715AF761F3A}" type="presOf" srcId="{92029A07-F981-451B-9C26-30FC49F02710}" destId="{D6278235-5EEA-45CC-BCB1-09186E4FF47D}" srcOrd="0" destOrd="0" presId="urn:microsoft.com/office/officeart/2005/8/layout/vList5"/>
    <dgm:cxn modelId="{4EAA879D-7086-48B5-8BC2-F4096CC39DD4}" srcId="{E6A82B2E-4B0B-4883-9917-DB4B6F74448C}" destId="{1BE19E9C-823A-401C-97DD-59D8AF88399F}" srcOrd="1" destOrd="0" parTransId="{5004202C-BDC1-4C7F-8DB7-FEE3A775832F}" sibTransId="{E7107EB8-6351-4393-9B54-F19518A53126}"/>
    <dgm:cxn modelId="{7F0FA4B2-FC19-4C83-8576-7DD46F17289C}" type="presOf" srcId="{C3202DE3-F6D7-49F8-883E-B9A43A5A701D}" destId="{ADA2532B-CF14-4EC0-AF76-EEF77488B01B}" srcOrd="0" destOrd="0" presId="urn:microsoft.com/office/officeart/2005/8/layout/vList5"/>
    <dgm:cxn modelId="{3A8696B3-7599-464D-A4CF-F0AD105D4D80}" srcId="{8E3F2627-861D-4DE7-B8C8-5D7C20D5BA4C}" destId="{C3202DE3-F6D7-49F8-883E-B9A43A5A701D}" srcOrd="0" destOrd="0" parTransId="{11F0BEBD-155F-4BEF-8084-01DCD2BB3FBD}" sibTransId="{2E8CEA37-898B-40A2-8345-34E57AE31C4A}"/>
    <dgm:cxn modelId="{4FAE2EB8-D242-440D-BB68-4B97147FC33A}" srcId="{C3202DE3-F6D7-49F8-883E-B9A43A5A701D}" destId="{1D7F262F-268C-4151-B180-1567B58E26F8}" srcOrd="0" destOrd="0" parTransId="{845F33A9-3411-4F53-9B4B-D8844CF7F3AD}" sibTransId="{9F82D219-D461-4B15-8C12-27D2458F7FBE}"/>
    <dgm:cxn modelId="{368AD0DD-3753-4129-BEEA-31BADD2BB5BD}" type="presOf" srcId="{8E3F2627-861D-4DE7-B8C8-5D7C20D5BA4C}" destId="{4380029B-26C9-4121-974D-EFE70A061C43}" srcOrd="0" destOrd="0" presId="urn:microsoft.com/office/officeart/2005/8/layout/vList5"/>
    <dgm:cxn modelId="{BE2BB3DA-6ADD-408C-9C6D-B50E666AE6DA}" type="presParOf" srcId="{4380029B-26C9-4121-974D-EFE70A061C43}" destId="{C75D008B-70DE-46B2-9762-6F87050F52C1}" srcOrd="0" destOrd="0" presId="urn:microsoft.com/office/officeart/2005/8/layout/vList5"/>
    <dgm:cxn modelId="{E37AB08E-34F7-4E36-BFD8-5EBA44582E33}" type="presParOf" srcId="{C75D008B-70DE-46B2-9762-6F87050F52C1}" destId="{ADA2532B-CF14-4EC0-AF76-EEF77488B01B}" srcOrd="0" destOrd="0" presId="urn:microsoft.com/office/officeart/2005/8/layout/vList5"/>
    <dgm:cxn modelId="{DE7BA4CF-8357-45B8-848B-172C2D3ACC9B}" type="presParOf" srcId="{C75D008B-70DE-46B2-9762-6F87050F52C1}" destId="{B05A93AE-567D-4A19-A8CF-E5FFCF9EC3B3}" srcOrd="1" destOrd="0" presId="urn:microsoft.com/office/officeart/2005/8/layout/vList5"/>
    <dgm:cxn modelId="{B55F2162-A91D-4AEB-80FA-387446D3A39A}" type="presParOf" srcId="{4380029B-26C9-4121-974D-EFE70A061C43}" destId="{454B4966-C29D-4ABB-8C59-2BE3EF52E8AE}" srcOrd="1" destOrd="0" presId="urn:microsoft.com/office/officeart/2005/8/layout/vList5"/>
    <dgm:cxn modelId="{B278AEC6-474D-42B0-A77A-1D4014112E97}" type="presParOf" srcId="{4380029B-26C9-4121-974D-EFE70A061C43}" destId="{2F225319-98FE-4AD5-8719-1C69032AAB8C}" srcOrd="2" destOrd="0" presId="urn:microsoft.com/office/officeart/2005/8/layout/vList5"/>
    <dgm:cxn modelId="{C17D1968-1A33-42B3-9EDA-9D0CFE4046B2}" type="presParOf" srcId="{2F225319-98FE-4AD5-8719-1C69032AAB8C}" destId="{E530DA90-AD7E-4A2E-9AF8-DA427EEA2518}" srcOrd="0" destOrd="0" presId="urn:microsoft.com/office/officeart/2005/8/layout/vList5"/>
    <dgm:cxn modelId="{11754BBF-6966-4400-98DF-A69BC369B87E}" type="presParOf" srcId="{2F225319-98FE-4AD5-8719-1C69032AAB8C}" destId="{CCD1BF3E-FF53-42BC-B3B2-E649E9EE0469}" srcOrd="1" destOrd="0" presId="urn:microsoft.com/office/officeart/2005/8/layout/vList5"/>
    <dgm:cxn modelId="{48F96A8A-42AA-447B-B671-01BD3DDD03D7}" type="presParOf" srcId="{4380029B-26C9-4121-974D-EFE70A061C43}" destId="{827423D1-1F25-41D2-BDBB-F7B8A176DF4A}" srcOrd="3" destOrd="0" presId="urn:microsoft.com/office/officeart/2005/8/layout/vList5"/>
    <dgm:cxn modelId="{61241D67-AAB5-4795-BEA4-798D53A8DC0A}" type="presParOf" srcId="{4380029B-26C9-4121-974D-EFE70A061C43}" destId="{C76D83E3-86A1-40F4-AA37-C71A66D12487}" srcOrd="4" destOrd="0" presId="urn:microsoft.com/office/officeart/2005/8/layout/vList5"/>
    <dgm:cxn modelId="{6C9306C1-00CA-4691-BA47-1755562C4FCA}" type="presParOf" srcId="{C76D83E3-86A1-40F4-AA37-C71A66D12487}" destId="{FAD7F521-330C-4296-B1FC-05395D3C32DF}" srcOrd="0" destOrd="0" presId="urn:microsoft.com/office/officeart/2005/8/layout/vList5"/>
    <dgm:cxn modelId="{8A4A9667-71DB-4D8C-B41E-5336F427A6E6}" type="presParOf" srcId="{C76D83E3-86A1-40F4-AA37-C71A66D12487}" destId="{D6278235-5EEA-45CC-BCB1-09186E4FF47D}" srcOrd="1" destOrd="0" presId="urn:microsoft.com/office/officeart/2005/8/layout/vList5"/>
    <dgm:cxn modelId="{B226B94D-A676-4050-B5FE-EEA6DB97CB7F}" type="presParOf" srcId="{4380029B-26C9-4121-974D-EFE70A061C43}" destId="{48E3EE18-659E-4ED3-AE2D-32FC0B50616B}" srcOrd="5" destOrd="0" presId="urn:microsoft.com/office/officeart/2005/8/layout/vList5"/>
    <dgm:cxn modelId="{E3F637E1-7F56-4A61-A871-1ABAAF5390AA}" type="presParOf" srcId="{4380029B-26C9-4121-974D-EFE70A061C43}" destId="{7E1CD4D6-5BD2-4624-87AA-AEF76C0E2F0B}" srcOrd="6" destOrd="0" presId="urn:microsoft.com/office/officeart/2005/8/layout/vList5"/>
    <dgm:cxn modelId="{BFAAB5E8-1BAD-4276-96FE-8933CA60B897}" type="presParOf" srcId="{7E1CD4D6-5BD2-4624-87AA-AEF76C0E2F0B}" destId="{D5C17A4C-4125-421A-90E2-A0EF94B8F75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51E478-99BA-405E-96AF-C080D3BD91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F8D7A00-7FFD-4239-ACB3-FC31BC5779BF}">
      <dgm:prSet/>
      <dgm:spPr/>
      <dgm:t>
        <a:bodyPr/>
        <a:lstStyle/>
        <a:p>
          <a:r>
            <a:rPr lang="zh-CN"/>
            <a:t>基于</a:t>
          </a:r>
          <a:r>
            <a:rPr lang="en-US"/>
            <a:t>.NET Standard 2.0</a:t>
          </a:r>
          <a:endParaRPr lang="zh-CN"/>
        </a:p>
      </dgm:t>
    </dgm:pt>
    <dgm:pt modelId="{7C88191C-7829-4A22-B749-382F374EB612}" type="parTrans" cxnId="{E3847035-A7D8-4F1E-8C09-AD966F317BF1}">
      <dgm:prSet/>
      <dgm:spPr/>
      <dgm:t>
        <a:bodyPr/>
        <a:lstStyle/>
        <a:p>
          <a:endParaRPr lang="zh-CN" altLang="en-US"/>
        </a:p>
      </dgm:t>
    </dgm:pt>
    <dgm:pt modelId="{9A093CA9-D9C9-4F58-8363-0C40D9ABADE2}" type="sibTrans" cxnId="{E3847035-A7D8-4F1E-8C09-AD966F317BF1}">
      <dgm:prSet/>
      <dgm:spPr/>
      <dgm:t>
        <a:bodyPr/>
        <a:lstStyle/>
        <a:p>
          <a:endParaRPr lang="zh-CN" altLang="en-US"/>
        </a:p>
      </dgm:t>
    </dgm:pt>
    <dgm:pt modelId="{2DA2D9B4-53FE-4582-8AC1-A437B70677A2}">
      <dgm:prSet/>
      <dgm:spPr/>
      <dgm:t>
        <a:bodyPr/>
        <a:lstStyle/>
        <a:p>
          <a:r>
            <a:rPr lang="zh-CN"/>
            <a:t>开源 </a:t>
          </a:r>
          <a:r>
            <a:rPr lang="en-US"/>
            <a:t>MIT  http://threemammals.com/ocelot </a:t>
          </a:r>
          <a:endParaRPr lang="zh-CN"/>
        </a:p>
      </dgm:t>
    </dgm:pt>
    <dgm:pt modelId="{7F19FF87-D496-4FD8-89F5-7C477BA7A6A2}" type="parTrans" cxnId="{C5DED033-4B94-4DAD-B959-AD783D6B8B56}">
      <dgm:prSet/>
      <dgm:spPr/>
      <dgm:t>
        <a:bodyPr/>
        <a:lstStyle/>
        <a:p>
          <a:endParaRPr lang="zh-CN" altLang="en-US"/>
        </a:p>
      </dgm:t>
    </dgm:pt>
    <dgm:pt modelId="{46610DAB-1704-4B50-B350-1106439AE60A}" type="sibTrans" cxnId="{C5DED033-4B94-4DAD-B959-AD783D6B8B56}">
      <dgm:prSet/>
      <dgm:spPr/>
      <dgm:t>
        <a:bodyPr/>
        <a:lstStyle/>
        <a:p>
          <a:endParaRPr lang="zh-CN" altLang="en-US"/>
        </a:p>
      </dgm:t>
    </dgm:pt>
    <dgm:pt modelId="{AE375BEA-57B9-4E79-AC9C-2B5FFC9B2B05}">
      <dgm:prSet/>
      <dgm:spPr/>
      <dgm:t>
        <a:bodyPr/>
        <a:lstStyle/>
        <a:p>
          <a:r>
            <a:rPr lang="zh-CN"/>
            <a:t>长期的发展，成熟稳定，文档相对详尽</a:t>
          </a:r>
        </a:p>
      </dgm:t>
    </dgm:pt>
    <dgm:pt modelId="{6A236EC8-0A32-4A41-8EBB-AECE70E3AD29}" type="parTrans" cxnId="{B2C87D4E-3F50-4946-8697-93885F443773}">
      <dgm:prSet/>
      <dgm:spPr/>
      <dgm:t>
        <a:bodyPr/>
        <a:lstStyle/>
        <a:p>
          <a:endParaRPr lang="zh-CN" altLang="en-US"/>
        </a:p>
      </dgm:t>
    </dgm:pt>
    <dgm:pt modelId="{86BECB2E-49DF-43E4-88D4-10972993CBD2}" type="sibTrans" cxnId="{B2C87D4E-3F50-4946-8697-93885F443773}">
      <dgm:prSet/>
      <dgm:spPr/>
      <dgm:t>
        <a:bodyPr/>
        <a:lstStyle/>
        <a:p>
          <a:endParaRPr lang="zh-CN" altLang="en-US"/>
        </a:p>
      </dgm:t>
    </dgm:pt>
    <dgm:pt modelId="{B402EF2A-C32F-4DDA-9F01-D8D6E2EF8136}">
      <dgm:prSet/>
      <dgm:spPr/>
      <dgm:t>
        <a:bodyPr/>
        <a:lstStyle/>
        <a:p>
          <a:r>
            <a:rPr lang="zh-CN"/>
            <a:t>具有良好封装性和扩展性</a:t>
          </a:r>
        </a:p>
      </dgm:t>
    </dgm:pt>
    <dgm:pt modelId="{157D8A7A-E7FA-4404-9386-8F47CBCBA483}" type="parTrans" cxnId="{D484B91A-5943-46BE-83A7-72638C435942}">
      <dgm:prSet/>
      <dgm:spPr/>
      <dgm:t>
        <a:bodyPr/>
        <a:lstStyle/>
        <a:p>
          <a:endParaRPr lang="zh-CN" altLang="en-US"/>
        </a:p>
      </dgm:t>
    </dgm:pt>
    <dgm:pt modelId="{AC472A1D-1F5B-4A6A-A3EF-56890404B368}" type="sibTrans" cxnId="{D484B91A-5943-46BE-83A7-72638C435942}">
      <dgm:prSet/>
      <dgm:spPr/>
      <dgm:t>
        <a:bodyPr/>
        <a:lstStyle/>
        <a:p>
          <a:endParaRPr lang="zh-CN" altLang="en-US"/>
        </a:p>
      </dgm:t>
    </dgm:pt>
    <dgm:pt modelId="{246FE75F-68ED-48B0-B4F2-67B5CC8D175F}" type="pres">
      <dgm:prSet presAssocID="{7151E478-99BA-405E-96AF-C080D3BD9169}" presName="linear" presStyleCnt="0">
        <dgm:presLayoutVars>
          <dgm:animLvl val="lvl"/>
          <dgm:resizeHandles val="exact"/>
        </dgm:presLayoutVars>
      </dgm:prSet>
      <dgm:spPr/>
    </dgm:pt>
    <dgm:pt modelId="{DDFECB11-BD70-4AB8-8509-A790126AD837}" type="pres">
      <dgm:prSet presAssocID="{9F8D7A00-7FFD-4239-ACB3-FC31BC5779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4FA32B-32F3-4C94-8DBB-8FACD421218C}" type="pres">
      <dgm:prSet presAssocID="{9A093CA9-D9C9-4F58-8363-0C40D9ABADE2}" presName="spacer" presStyleCnt="0"/>
      <dgm:spPr/>
    </dgm:pt>
    <dgm:pt modelId="{94BC2742-A98D-4727-AEB2-D7F57696AB8F}" type="pres">
      <dgm:prSet presAssocID="{2DA2D9B4-53FE-4582-8AC1-A437B70677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F18600-EC4B-4E45-A49C-1909F9A55655}" type="pres">
      <dgm:prSet presAssocID="{46610DAB-1704-4B50-B350-1106439AE60A}" presName="spacer" presStyleCnt="0"/>
      <dgm:spPr/>
    </dgm:pt>
    <dgm:pt modelId="{4428D9FF-27A9-46F9-80C1-72CD19596803}" type="pres">
      <dgm:prSet presAssocID="{AE375BEA-57B9-4E79-AC9C-2B5FFC9B2B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180FCC-36CF-44AE-B0DB-901B2B447936}" type="pres">
      <dgm:prSet presAssocID="{86BECB2E-49DF-43E4-88D4-10972993CBD2}" presName="spacer" presStyleCnt="0"/>
      <dgm:spPr/>
    </dgm:pt>
    <dgm:pt modelId="{FF60A832-F51D-4698-BD16-C61F4FDAB895}" type="pres">
      <dgm:prSet presAssocID="{B402EF2A-C32F-4DDA-9F01-D8D6E2EF813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4A3A04-6FE2-4E6D-A48D-9707D1436693}" type="presOf" srcId="{B402EF2A-C32F-4DDA-9F01-D8D6E2EF8136}" destId="{FF60A832-F51D-4698-BD16-C61F4FDAB895}" srcOrd="0" destOrd="0" presId="urn:microsoft.com/office/officeart/2005/8/layout/vList2"/>
    <dgm:cxn modelId="{D484B91A-5943-46BE-83A7-72638C435942}" srcId="{7151E478-99BA-405E-96AF-C080D3BD9169}" destId="{B402EF2A-C32F-4DDA-9F01-D8D6E2EF8136}" srcOrd="3" destOrd="0" parTransId="{157D8A7A-E7FA-4404-9386-8F47CBCBA483}" sibTransId="{AC472A1D-1F5B-4A6A-A3EF-56890404B368}"/>
    <dgm:cxn modelId="{38575127-0ACA-44DF-BF26-2FC7B970C4B2}" type="presOf" srcId="{2DA2D9B4-53FE-4582-8AC1-A437B70677A2}" destId="{94BC2742-A98D-4727-AEB2-D7F57696AB8F}" srcOrd="0" destOrd="0" presId="urn:microsoft.com/office/officeart/2005/8/layout/vList2"/>
    <dgm:cxn modelId="{C5DED033-4B94-4DAD-B959-AD783D6B8B56}" srcId="{7151E478-99BA-405E-96AF-C080D3BD9169}" destId="{2DA2D9B4-53FE-4582-8AC1-A437B70677A2}" srcOrd="1" destOrd="0" parTransId="{7F19FF87-D496-4FD8-89F5-7C477BA7A6A2}" sibTransId="{46610DAB-1704-4B50-B350-1106439AE60A}"/>
    <dgm:cxn modelId="{E3847035-A7D8-4F1E-8C09-AD966F317BF1}" srcId="{7151E478-99BA-405E-96AF-C080D3BD9169}" destId="{9F8D7A00-7FFD-4239-ACB3-FC31BC5779BF}" srcOrd="0" destOrd="0" parTransId="{7C88191C-7829-4A22-B749-382F374EB612}" sibTransId="{9A093CA9-D9C9-4F58-8363-0C40D9ABADE2}"/>
    <dgm:cxn modelId="{B2C87D4E-3F50-4946-8697-93885F443773}" srcId="{7151E478-99BA-405E-96AF-C080D3BD9169}" destId="{AE375BEA-57B9-4E79-AC9C-2B5FFC9B2B05}" srcOrd="2" destOrd="0" parTransId="{6A236EC8-0A32-4A41-8EBB-AECE70E3AD29}" sibTransId="{86BECB2E-49DF-43E4-88D4-10972993CBD2}"/>
    <dgm:cxn modelId="{397CCDEE-BAFE-4388-B511-EE36B777B8C1}" type="presOf" srcId="{AE375BEA-57B9-4E79-AC9C-2B5FFC9B2B05}" destId="{4428D9FF-27A9-46F9-80C1-72CD19596803}" srcOrd="0" destOrd="0" presId="urn:microsoft.com/office/officeart/2005/8/layout/vList2"/>
    <dgm:cxn modelId="{EAFF91F2-0952-4ED6-8463-96DEAD4AE68A}" type="presOf" srcId="{7151E478-99BA-405E-96AF-C080D3BD9169}" destId="{246FE75F-68ED-48B0-B4F2-67B5CC8D175F}" srcOrd="0" destOrd="0" presId="urn:microsoft.com/office/officeart/2005/8/layout/vList2"/>
    <dgm:cxn modelId="{2EE85BF7-CE9D-42A6-9374-F14FDD3E1265}" type="presOf" srcId="{9F8D7A00-7FFD-4239-ACB3-FC31BC5779BF}" destId="{DDFECB11-BD70-4AB8-8509-A790126AD837}" srcOrd="0" destOrd="0" presId="urn:microsoft.com/office/officeart/2005/8/layout/vList2"/>
    <dgm:cxn modelId="{4EE71A53-53F9-4AB2-BA57-20D19538665A}" type="presParOf" srcId="{246FE75F-68ED-48B0-B4F2-67B5CC8D175F}" destId="{DDFECB11-BD70-4AB8-8509-A790126AD837}" srcOrd="0" destOrd="0" presId="urn:microsoft.com/office/officeart/2005/8/layout/vList2"/>
    <dgm:cxn modelId="{88135802-7B34-4AD4-82C8-C09AFF57DD60}" type="presParOf" srcId="{246FE75F-68ED-48B0-B4F2-67B5CC8D175F}" destId="{304FA32B-32F3-4C94-8DBB-8FACD421218C}" srcOrd="1" destOrd="0" presId="urn:microsoft.com/office/officeart/2005/8/layout/vList2"/>
    <dgm:cxn modelId="{1FB5494C-EB7B-4C9C-89B2-19A20EF66E66}" type="presParOf" srcId="{246FE75F-68ED-48B0-B4F2-67B5CC8D175F}" destId="{94BC2742-A98D-4727-AEB2-D7F57696AB8F}" srcOrd="2" destOrd="0" presId="urn:microsoft.com/office/officeart/2005/8/layout/vList2"/>
    <dgm:cxn modelId="{1EB05E63-006B-4938-9659-D6E5283EB0F6}" type="presParOf" srcId="{246FE75F-68ED-48B0-B4F2-67B5CC8D175F}" destId="{97F18600-EC4B-4E45-A49C-1909F9A55655}" srcOrd="3" destOrd="0" presId="urn:microsoft.com/office/officeart/2005/8/layout/vList2"/>
    <dgm:cxn modelId="{E8B56249-132E-4D5A-8CB2-F9292E175C8F}" type="presParOf" srcId="{246FE75F-68ED-48B0-B4F2-67B5CC8D175F}" destId="{4428D9FF-27A9-46F9-80C1-72CD19596803}" srcOrd="4" destOrd="0" presId="urn:microsoft.com/office/officeart/2005/8/layout/vList2"/>
    <dgm:cxn modelId="{B6B36D5B-4D71-40DB-8D85-6C22F1A38D49}" type="presParOf" srcId="{246FE75F-68ED-48B0-B4F2-67B5CC8D175F}" destId="{6A180FCC-36CF-44AE-B0DB-901B2B447936}" srcOrd="5" destOrd="0" presId="urn:microsoft.com/office/officeart/2005/8/layout/vList2"/>
    <dgm:cxn modelId="{1B125873-2B15-4B83-A004-F811DEEE0D7F}" type="presParOf" srcId="{246FE75F-68ED-48B0-B4F2-67B5CC8D175F}" destId="{FF60A832-F51D-4698-BD16-C61F4FDAB8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94F96A-20B0-4999-81E2-04C6AD9F7DE4}" type="doc">
      <dgm:prSet loTypeId="urn:microsoft.com/office/officeart/2005/8/layout/bProcess4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85B150A-C429-42B3-851B-85A61DAAAD94}">
      <dgm:prSet phldrT="[文本]"/>
      <dgm:spPr/>
      <dgm:t>
        <a:bodyPr/>
        <a:lstStyle/>
        <a:p>
          <a:r>
            <a:rPr lang="zh-CN" altLang="en-US" dirty="0"/>
            <a:t>依赖注入</a:t>
          </a:r>
          <a:endParaRPr lang="en-US" altLang="zh-CN" dirty="0"/>
        </a:p>
        <a:p>
          <a:r>
            <a:rPr lang="en-US" altLang="zh-CN" dirty="0"/>
            <a:t>(DI)</a:t>
          </a:r>
          <a:endParaRPr lang="zh-CN" altLang="en-US" dirty="0"/>
        </a:p>
      </dgm:t>
    </dgm:pt>
    <dgm:pt modelId="{1955E87E-DB1B-452C-82C0-8C583CA3E16B}" type="parTrans" cxnId="{A01629DF-EADC-4510-AA47-3A6BBC32BB28}">
      <dgm:prSet/>
      <dgm:spPr/>
      <dgm:t>
        <a:bodyPr/>
        <a:lstStyle/>
        <a:p>
          <a:endParaRPr lang="zh-CN" altLang="en-US"/>
        </a:p>
      </dgm:t>
    </dgm:pt>
    <dgm:pt modelId="{B43F2CFE-1A76-49C8-BF5C-F7B7B3A982EA}" type="sibTrans" cxnId="{A01629DF-EADC-4510-AA47-3A6BBC32BB28}">
      <dgm:prSet/>
      <dgm:spPr/>
      <dgm:t>
        <a:bodyPr/>
        <a:lstStyle/>
        <a:p>
          <a:endParaRPr lang="zh-CN" altLang="en-US"/>
        </a:p>
      </dgm:t>
    </dgm:pt>
    <dgm:pt modelId="{4D6BDEC1-59D2-4BAB-8B88-FB2B46DC841C}">
      <dgm:prSet phldrT="[文本]"/>
      <dgm:spPr/>
      <dgm:t>
        <a:bodyPr/>
        <a:lstStyle/>
        <a:p>
          <a:r>
            <a:rPr lang="zh-CN" altLang="en-US" dirty="0"/>
            <a:t>仓储服务</a:t>
          </a:r>
        </a:p>
      </dgm:t>
    </dgm:pt>
    <dgm:pt modelId="{4322845D-FC73-4031-B7EF-D2351AF420F0}" type="parTrans" cxnId="{A8CA561D-0184-4CC3-AADB-B71A48277FE0}">
      <dgm:prSet/>
      <dgm:spPr/>
      <dgm:t>
        <a:bodyPr/>
        <a:lstStyle/>
        <a:p>
          <a:endParaRPr lang="zh-CN" altLang="en-US"/>
        </a:p>
      </dgm:t>
    </dgm:pt>
    <dgm:pt modelId="{4C7AA800-C9C7-4B2E-B668-C33B7138B115}" type="sibTrans" cxnId="{A8CA561D-0184-4CC3-AADB-B71A48277FE0}">
      <dgm:prSet/>
      <dgm:spPr/>
      <dgm:t>
        <a:bodyPr/>
        <a:lstStyle/>
        <a:p>
          <a:endParaRPr lang="zh-CN" altLang="en-US"/>
        </a:p>
      </dgm:t>
    </dgm:pt>
    <dgm:pt modelId="{8C5B46C0-826D-4BA8-98D7-70B1F6F42CD7}">
      <dgm:prSet phldrT="[文本]"/>
      <dgm:spPr/>
      <dgm:t>
        <a:bodyPr/>
        <a:lstStyle/>
        <a:p>
          <a:r>
            <a:rPr lang="zh-CN" altLang="en-US" dirty="0"/>
            <a:t>模块化</a:t>
          </a:r>
        </a:p>
      </dgm:t>
    </dgm:pt>
    <dgm:pt modelId="{16A12466-0792-4C36-A923-4236999E9990}" type="parTrans" cxnId="{A9052551-50C0-4925-9BA4-61652E261780}">
      <dgm:prSet/>
      <dgm:spPr/>
      <dgm:t>
        <a:bodyPr/>
        <a:lstStyle/>
        <a:p>
          <a:endParaRPr lang="zh-CN" altLang="en-US"/>
        </a:p>
      </dgm:t>
    </dgm:pt>
    <dgm:pt modelId="{3D6668F3-AEB9-45BE-B874-1E4D123B1473}" type="sibTrans" cxnId="{A9052551-50C0-4925-9BA4-61652E261780}">
      <dgm:prSet/>
      <dgm:spPr/>
      <dgm:t>
        <a:bodyPr/>
        <a:lstStyle/>
        <a:p>
          <a:endParaRPr lang="zh-CN" altLang="en-US"/>
        </a:p>
      </dgm:t>
    </dgm:pt>
    <dgm:pt modelId="{9F7BFF50-D604-437C-8C14-0BCE909C7761}">
      <dgm:prSet phldrT="[文本]"/>
      <dgm:spPr/>
      <dgm:t>
        <a:bodyPr/>
        <a:lstStyle/>
        <a:p>
          <a:r>
            <a:rPr lang="zh-CN" altLang="en-US" dirty="0"/>
            <a:t>授权</a:t>
          </a:r>
        </a:p>
      </dgm:t>
    </dgm:pt>
    <dgm:pt modelId="{678C3189-F7B9-4C6C-960B-D1EB3596D49B}" type="parTrans" cxnId="{0DDDC544-D49F-4B07-B333-978E6E14F546}">
      <dgm:prSet/>
      <dgm:spPr/>
      <dgm:t>
        <a:bodyPr/>
        <a:lstStyle/>
        <a:p>
          <a:endParaRPr lang="zh-CN" altLang="en-US"/>
        </a:p>
      </dgm:t>
    </dgm:pt>
    <dgm:pt modelId="{DBBD8506-DEB3-4BEF-B5E4-23B5F0380861}" type="sibTrans" cxnId="{0DDDC544-D49F-4B07-B333-978E6E14F546}">
      <dgm:prSet/>
      <dgm:spPr/>
      <dgm:t>
        <a:bodyPr/>
        <a:lstStyle/>
        <a:p>
          <a:endParaRPr lang="zh-CN" altLang="en-US"/>
        </a:p>
      </dgm:t>
    </dgm:pt>
    <dgm:pt modelId="{3F7B4FF7-13A7-4296-82B3-30483BC08ECB}">
      <dgm:prSet phldrT="[文本]"/>
      <dgm:spPr/>
      <dgm:t>
        <a:bodyPr/>
        <a:lstStyle/>
        <a:p>
          <a:r>
            <a:rPr lang="zh-CN" altLang="en-US" dirty="0"/>
            <a:t>验证</a:t>
          </a:r>
        </a:p>
      </dgm:t>
    </dgm:pt>
    <dgm:pt modelId="{EFA8D02E-CDD3-4468-AA4F-717AD495ACED}" type="parTrans" cxnId="{DA85CE78-2540-4E7B-8478-C02C9BC69E00}">
      <dgm:prSet/>
      <dgm:spPr/>
      <dgm:t>
        <a:bodyPr/>
        <a:lstStyle/>
        <a:p>
          <a:endParaRPr lang="zh-CN" altLang="en-US"/>
        </a:p>
      </dgm:t>
    </dgm:pt>
    <dgm:pt modelId="{6D6EBA08-179C-4F72-8134-A70A3D26F10A}" type="sibTrans" cxnId="{DA85CE78-2540-4E7B-8478-C02C9BC69E00}">
      <dgm:prSet/>
      <dgm:spPr/>
      <dgm:t>
        <a:bodyPr/>
        <a:lstStyle/>
        <a:p>
          <a:endParaRPr lang="zh-CN" altLang="en-US"/>
        </a:p>
      </dgm:t>
    </dgm:pt>
    <dgm:pt modelId="{3109AF6E-2ED5-4169-8ABA-B84D3925819E}">
      <dgm:prSet phldrT="[文本]"/>
      <dgm:spPr/>
      <dgm:t>
        <a:bodyPr/>
        <a:lstStyle/>
        <a:p>
          <a:r>
            <a:rPr lang="zh-CN" altLang="en-US" dirty="0"/>
            <a:t>审计日志</a:t>
          </a:r>
        </a:p>
      </dgm:t>
    </dgm:pt>
    <dgm:pt modelId="{C09C7432-C5F7-4D01-807F-7C4424928691}" type="parTrans" cxnId="{B35B67F4-6C94-406B-A9FA-EA5620F7832D}">
      <dgm:prSet/>
      <dgm:spPr/>
      <dgm:t>
        <a:bodyPr/>
        <a:lstStyle/>
        <a:p>
          <a:endParaRPr lang="zh-CN" altLang="en-US"/>
        </a:p>
      </dgm:t>
    </dgm:pt>
    <dgm:pt modelId="{0272E505-C4B0-46E8-8C68-2D266CC65FA1}" type="sibTrans" cxnId="{B35B67F4-6C94-406B-A9FA-EA5620F7832D}">
      <dgm:prSet/>
      <dgm:spPr/>
      <dgm:t>
        <a:bodyPr/>
        <a:lstStyle/>
        <a:p>
          <a:endParaRPr lang="zh-CN" altLang="en-US"/>
        </a:p>
      </dgm:t>
    </dgm:pt>
    <dgm:pt modelId="{DF431759-C2BC-4645-BDAD-916E867DA4ED}">
      <dgm:prSet phldrT="[文本]"/>
      <dgm:spPr/>
      <dgm:t>
        <a:bodyPr/>
        <a:lstStyle/>
        <a:p>
          <a:r>
            <a:rPr lang="zh-CN" altLang="en-US" dirty="0"/>
            <a:t>工作单元</a:t>
          </a:r>
        </a:p>
      </dgm:t>
    </dgm:pt>
    <dgm:pt modelId="{F28CE6A6-07D6-463D-90C0-0E96B7C7E900}" type="parTrans" cxnId="{17FBEB86-CEA9-473B-A83C-9F01B1437013}">
      <dgm:prSet/>
      <dgm:spPr/>
      <dgm:t>
        <a:bodyPr/>
        <a:lstStyle/>
        <a:p>
          <a:endParaRPr lang="zh-CN" altLang="en-US"/>
        </a:p>
      </dgm:t>
    </dgm:pt>
    <dgm:pt modelId="{9418D47E-ACBC-4020-AB82-CFACDB79153D}" type="sibTrans" cxnId="{17FBEB86-CEA9-473B-A83C-9F01B1437013}">
      <dgm:prSet/>
      <dgm:spPr/>
      <dgm:t>
        <a:bodyPr/>
        <a:lstStyle/>
        <a:p>
          <a:endParaRPr lang="zh-CN" altLang="en-US"/>
        </a:p>
      </dgm:t>
    </dgm:pt>
    <dgm:pt modelId="{E05A53D2-4D36-4088-8656-4175F1CF62F0}">
      <dgm:prSet phldrT="[文本]"/>
      <dgm:spPr/>
      <dgm:t>
        <a:bodyPr/>
        <a:lstStyle/>
        <a:p>
          <a:r>
            <a:rPr lang="zh-CN" altLang="en-US" dirty="0"/>
            <a:t>异常处理</a:t>
          </a:r>
        </a:p>
      </dgm:t>
    </dgm:pt>
    <dgm:pt modelId="{555F4E4D-0E4A-491C-BEFB-75A2E003FF25}" type="parTrans" cxnId="{852EA818-1D2F-4BAF-A714-63E362D5332F}">
      <dgm:prSet/>
      <dgm:spPr/>
      <dgm:t>
        <a:bodyPr/>
        <a:lstStyle/>
        <a:p>
          <a:endParaRPr lang="zh-CN" altLang="en-US"/>
        </a:p>
      </dgm:t>
    </dgm:pt>
    <dgm:pt modelId="{D3A642F4-CBCC-4CE4-944F-2B344BC2F069}" type="sibTrans" cxnId="{852EA818-1D2F-4BAF-A714-63E362D5332F}">
      <dgm:prSet/>
      <dgm:spPr/>
      <dgm:t>
        <a:bodyPr/>
        <a:lstStyle/>
        <a:p>
          <a:endParaRPr lang="zh-CN" altLang="en-US"/>
        </a:p>
      </dgm:t>
    </dgm:pt>
    <dgm:pt modelId="{4D4276F0-DE26-4BC3-BE29-E47DDE54A84B}">
      <dgm:prSet phldrT="[文本]"/>
      <dgm:spPr/>
      <dgm:t>
        <a:bodyPr/>
        <a:lstStyle/>
        <a:p>
          <a:r>
            <a:rPr lang="zh-CN" altLang="en-US" dirty="0"/>
            <a:t>日志功能</a:t>
          </a:r>
        </a:p>
      </dgm:t>
    </dgm:pt>
    <dgm:pt modelId="{C14C1627-6693-4F50-999E-276678882815}" type="parTrans" cxnId="{6643229C-62C1-4432-930C-04770FF126DC}">
      <dgm:prSet/>
      <dgm:spPr/>
      <dgm:t>
        <a:bodyPr/>
        <a:lstStyle/>
        <a:p>
          <a:endParaRPr lang="zh-CN" altLang="en-US"/>
        </a:p>
      </dgm:t>
    </dgm:pt>
    <dgm:pt modelId="{7554C574-240E-4C80-9086-3C11073E3DE0}" type="sibTrans" cxnId="{6643229C-62C1-4432-930C-04770FF126DC}">
      <dgm:prSet/>
      <dgm:spPr/>
      <dgm:t>
        <a:bodyPr/>
        <a:lstStyle/>
        <a:p>
          <a:endParaRPr lang="zh-CN" altLang="en-US"/>
        </a:p>
      </dgm:t>
    </dgm:pt>
    <dgm:pt modelId="{A19ACD2D-F3BB-4D57-9AF9-28716CA6C910}">
      <dgm:prSet phldrT="[文本]"/>
      <dgm:spPr/>
      <dgm:t>
        <a:bodyPr/>
        <a:lstStyle/>
        <a:p>
          <a:r>
            <a:rPr lang="zh-CN" altLang="en-US" dirty="0"/>
            <a:t>多语言</a:t>
          </a:r>
        </a:p>
      </dgm:t>
    </dgm:pt>
    <dgm:pt modelId="{91CBBC59-F71C-41D5-829C-D1B7E91FB57A}" type="parTrans" cxnId="{6920888F-D766-4E3E-9B97-C5381A17163B}">
      <dgm:prSet/>
      <dgm:spPr/>
      <dgm:t>
        <a:bodyPr/>
        <a:lstStyle/>
        <a:p>
          <a:endParaRPr lang="zh-CN" altLang="en-US"/>
        </a:p>
      </dgm:t>
    </dgm:pt>
    <dgm:pt modelId="{11D6AA52-431B-4D7F-9474-DC166EEEDB11}" type="sibTrans" cxnId="{6920888F-D766-4E3E-9B97-C5381A17163B}">
      <dgm:prSet/>
      <dgm:spPr/>
      <dgm:t>
        <a:bodyPr/>
        <a:lstStyle/>
        <a:p>
          <a:endParaRPr lang="zh-CN" altLang="en-US"/>
        </a:p>
      </dgm:t>
    </dgm:pt>
    <dgm:pt modelId="{84B3D248-A8EC-4BD3-B961-BBFCA8826D02}">
      <dgm:prSet phldrT="[文本]"/>
      <dgm:spPr/>
      <dgm:t>
        <a:bodyPr/>
        <a:lstStyle/>
        <a:p>
          <a:r>
            <a:rPr lang="zh-CN" altLang="en-US" dirty="0"/>
            <a:t>自动映射</a:t>
          </a:r>
          <a:r>
            <a:rPr lang="en-US" altLang="zh-CN" dirty="0"/>
            <a:t>(</a:t>
          </a:r>
          <a:r>
            <a:rPr lang="en-US" altLang="zh-CN" dirty="0" err="1"/>
            <a:t>AutoMapper</a:t>
          </a:r>
          <a:r>
            <a:rPr lang="en-US" altLang="zh-CN" dirty="0"/>
            <a:t>)</a:t>
          </a:r>
          <a:endParaRPr lang="zh-CN" altLang="en-US" dirty="0"/>
        </a:p>
      </dgm:t>
    </dgm:pt>
    <dgm:pt modelId="{4410AD2B-1064-4B96-9B41-34DAAB823768}" type="parTrans" cxnId="{7911DBA4-17CA-437F-BC3C-DF55B4534D81}">
      <dgm:prSet/>
      <dgm:spPr/>
      <dgm:t>
        <a:bodyPr/>
        <a:lstStyle/>
        <a:p>
          <a:endParaRPr lang="zh-CN" altLang="en-US"/>
        </a:p>
      </dgm:t>
    </dgm:pt>
    <dgm:pt modelId="{ED9BCBD0-D2D4-498A-AA72-1F594DD3F0AE}" type="sibTrans" cxnId="{7911DBA4-17CA-437F-BC3C-DF55B4534D81}">
      <dgm:prSet/>
      <dgm:spPr/>
      <dgm:t>
        <a:bodyPr/>
        <a:lstStyle/>
        <a:p>
          <a:endParaRPr lang="zh-CN" altLang="en-US"/>
        </a:p>
      </dgm:t>
    </dgm:pt>
    <dgm:pt modelId="{724D343F-CAA5-4A0A-8728-145C4A012892}">
      <dgm:prSet phldrT="[文本]"/>
      <dgm:spPr/>
      <dgm:t>
        <a:bodyPr/>
        <a:lstStyle/>
        <a:p>
          <a:r>
            <a:rPr lang="zh-CN" altLang="en-US" dirty="0"/>
            <a:t>动态</a:t>
          </a:r>
          <a:r>
            <a:rPr lang="en-US" altLang="zh-CN" dirty="0"/>
            <a:t>Web </a:t>
          </a:r>
          <a:r>
            <a:rPr lang="en-US" altLang="zh-CN" dirty="0" err="1"/>
            <a:t>Api</a:t>
          </a:r>
          <a:endParaRPr lang="zh-CN" altLang="en-US" dirty="0"/>
        </a:p>
      </dgm:t>
    </dgm:pt>
    <dgm:pt modelId="{04861F0B-03B6-4CD5-B81C-04C46D72F3A0}" type="parTrans" cxnId="{49B41C2D-5335-490D-81A1-7B58EB5C0BE2}">
      <dgm:prSet/>
      <dgm:spPr/>
      <dgm:t>
        <a:bodyPr/>
        <a:lstStyle/>
        <a:p>
          <a:endParaRPr lang="zh-CN" altLang="en-US"/>
        </a:p>
      </dgm:t>
    </dgm:pt>
    <dgm:pt modelId="{66D2C97C-46F0-40D0-B1E3-23DBE82C661C}" type="sibTrans" cxnId="{49B41C2D-5335-490D-81A1-7B58EB5C0BE2}">
      <dgm:prSet/>
      <dgm:spPr/>
      <dgm:t>
        <a:bodyPr/>
        <a:lstStyle/>
        <a:p>
          <a:endParaRPr lang="zh-CN" altLang="en-US"/>
        </a:p>
      </dgm:t>
    </dgm:pt>
    <dgm:pt modelId="{05DB54B4-DEC5-445B-806F-AC9207788A1D}">
      <dgm:prSet phldrT="[文本]"/>
      <dgm:spPr/>
      <dgm:t>
        <a:bodyPr/>
        <a:lstStyle/>
        <a:p>
          <a:r>
            <a:rPr lang="zh-CN" altLang="en-US" dirty="0"/>
            <a:t>动态</a:t>
          </a:r>
          <a:r>
            <a:rPr lang="en-US" altLang="zh-CN" dirty="0"/>
            <a:t>JavaScript Ajax</a:t>
          </a:r>
          <a:r>
            <a:rPr lang="zh-CN" altLang="en-US" dirty="0"/>
            <a:t>代理</a:t>
          </a:r>
        </a:p>
      </dgm:t>
    </dgm:pt>
    <dgm:pt modelId="{BB9CD94B-129F-4256-B95C-7FA96597101C}" type="parTrans" cxnId="{4E4A855B-7E95-4503-A0CD-84C7C7B25D53}">
      <dgm:prSet/>
      <dgm:spPr/>
      <dgm:t>
        <a:bodyPr/>
        <a:lstStyle/>
        <a:p>
          <a:endParaRPr lang="zh-CN" altLang="en-US"/>
        </a:p>
      </dgm:t>
    </dgm:pt>
    <dgm:pt modelId="{347C1DEA-DAE3-45B3-BE3B-5A8882614361}" type="sibTrans" cxnId="{4E4A855B-7E95-4503-A0CD-84C7C7B25D53}">
      <dgm:prSet/>
      <dgm:spPr/>
      <dgm:t>
        <a:bodyPr/>
        <a:lstStyle/>
        <a:p>
          <a:endParaRPr lang="zh-CN" altLang="en-US"/>
        </a:p>
      </dgm:t>
    </dgm:pt>
    <dgm:pt modelId="{A1B13C48-49D9-4023-A250-1A87E9C0B838}">
      <dgm:prSet phldrT="[文本]"/>
      <dgm:spPr/>
      <dgm:t>
        <a:bodyPr/>
        <a:lstStyle/>
        <a:p>
          <a:r>
            <a:rPr lang="zh-CN" altLang="en-US" dirty="0"/>
            <a:t>多租户</a:t>
          </a:r>
          <a:r>
            <a:rPr lang="en-US" altLang="zh-CN" dirty="0"/>
            <a:t>(</a:t>
          </a:r>
          <a:r>
            <a:rPr lang="en-US" altLang="zh-CN" dirty="0" err="1"/>
            <a:t>Saas</a:t>
          </a:r>
          <a:r>
            <a:rPr lang="en-US" altLang="zh-CN" dirty="0"/>
            <a:t>)</a:t>
          </a:r>
          <a:endParaRPr lang="zh-CN" altLang="en-US" dirty="0"/>
        </a:p>
      </dgm:t>
    </dgm:pt>
    <dgm:pt modelId="{CE91851B-E0AF-45E2-ACF4-0B9C2A6175D0}" type="parTrans" cxnId="{05FF7661-9DCF-409E-90B5-D55535D9BD5C}">
      <dgm:prSet/>
      <dgm:spPr/>
      <dgm:t>
        <a:bodyPr/>
        <a:lstStyle/>
        <a:p>
          <a:endParaRPr lang="zh-CN" altLang="en-US"/>
        </a:p>
      </dgm:t>
    </dgm:pt>
    <dgm:pt modelId="{C4FC4DD1-CACF-492F-9000-D311F3F45FF9}" type="sibTrans" cxnId="{05FF7661-9DCF-409E-90B5-D55535D9BD5C}">
      <dgm:prSet/>
      <dgm:spPr/>
      <dgm:t>
        <a:bodyPr/>
        <a:lstStyle/>
        <a:p>
          <a:endParaRPr lang="zh-CN" altLang="en-US"/>
        </a:p>
      </dgm:t>
    </dgm:pt>
    <dgm:pt modelId="{5ABC7998-0C0A-4C29-886B-5E6F68863190}">
      <dgm:prSet phldrT="[文本]"/>
      <dgm:spPr/>
      <dgm:t>
        <a:bodyPr/>
        <a:lstStyle/>
        <a:p>
          <a:r>
            <a:rPr lang="zh-CN" altLang="en-US" dirty="0"/>
            <a:t>缓存处理</a:t>
          </a:r>
        </a:p>
      </dgm:t>
    </dgm:pt>
    <dgm:pt modelId="{5B8177E8-26F2-4EA7-82F9-8F4707E77B0E}" type="parTrans" cxnId="{31C86D9B-670C-4BE3-9065-BA16E16A454C}">
      <dgm:prSet/>
      <dgm:spPr/>
      <dgm:t>
        <a:bodyPr/>
        <a:lstStyle/>
        <a:p>
          <a:endParaRPr lang="zh-CN" altLang="en-US"/>
        </a:p>
      </dgm:t>
    </dgm:pt>
    <dgm:pt modelId="{07071D1A-D3D4-4C12-8960-84FC45F574B0}" type="sibTrans" cxnId="{31C86D9B-670C-4BE3-9065-BA16E16A454C}">
      <dgm:prSet/>
      <dgm:spPr/>
      <dgm:t>
        <a:bodyPr/>
        <a:lstStyle/>
        <a:p>
          <a:endParaRPr lang="zh-CN" altLang="en-US"/>
        </a:p>
      </dgm:t>
    </dgm:pt>
    <dgm:pt modelId="{4016C508-386C-44D2-90BF-25A45BDED367}">
      <dgm:prSet phldrT="[文本]"/>
      <dgm:spPr/>
      <dgm:t>
        <a:bodyPr/>
        <a:lstStyle/>
        <a:p>
          <a:r>
            <a:rPr lang="zh-CN" altLang="en-US" dirty="0"/>
            <a:t>后台作业</a:t>
          </a:r>
        </a:p>
      </dgm:t>
    </dgm:pt>
    <dgm:pt modelId="{4AE288A8-A4FA-408F-8FFB-E3647C67CBED}" type="parTrans" cxnId="{7DF90510-88E0-44FF-A99E-17203AD73158}">
      <dgm:prSet/>
      <dgm:spPr/>
      <dgm:t>
        <a:bodyPr/>
        <a:lstStyle/>
        <a:p>
          <a:endParaRPr lang="zh-CN" altLang="en-US"/>
        </a:p>
      </dgm:t>
    </dgm:pt>
    <dgm:pt modelId="{96A57E2B-8CBE-437F-AA34-A0436E94C9C2}" type="sibTrans" cxnId="{7DF90510-88E0-44FF-A99E-17203AD73158}">
      <dgm:prSet/>
      <dgm:spPr/>
      <dgm:t>
        <a:bodyPr/>
        <a:lstStyle/>
        <a:p>
          <a:endParaRPr lang="zh-CN" altLang="en-US"/>
        </a:p>
      </dgm:t>
    </dgm:pt>
    <dgm:pt modelId="{36D86922-E0C9-4E9C-BD45-66AB7925E1C6}">
      <dgm:prSet phldrT="[文本]"/>
      <dgm:spPr/>
      <dgm:t>
        <a:bodyPr/>
        <a:lstStyle/>
        <a:p>
          <a:r>
            <a:rPr lang="zh-CN" altLang="en-US" dirty="0"/>
            <a:t>数据过滤器</a:t>
          </a:r>
        </a:p>
      </dgm:t>
    </dgm:pt>
    <dgm:pt modelId="{94C57B4E-8AD5-4BBB-939E-E2C51F67B09D}" type="parTrans" cxnId="{5847C373-CBFF-4104-8221-51A580135056}">
      <dgm:prSet/>
      <dgm:spPr/>
      <dgm:t>
        <a:bodyPr/>
        <a:lstStyle/>
        <a:p>
          <a:endParaRPr lang="zh-CN" altLang="en-US"/>
        </a:p>
      </dgm:t>
    </dgm:pt>
    <dgm:pt modelId="{ECCADDE3-F756-4C4B-BEA2-5525F0311293}" type="sibTrans" cxnId="{5847C373-CBFF-4104-8221-51A580135056}">
      <dgm:prSet/>
      <dgm:spPr/>
      <dgm:t>
        <a:bodyPr/>
        <a:lstStyle/>
        <a:p>
          <a:endParaRPr lang="zh-CN" altLang="en-US"/>
        </a:p>
      </dgm:t>
    </dgm:pt>
    <dgm:pt modelId="{A640D155-13C7-4F7C-9CBC-990EE311354F}">
      <dgm:prSet phldrT="[文本]"/>
      <dgm:spPr/>
      <dgm:t>
        <a:bodyPr/>
        <a:lstStyle/>
        <a:p>
          <a:r>
            <a:rPr lang="zh-CN" altLang="en-US" dirty="0"/>
            <a:t>领域事件</a:t>
          </a:r>
        </a:p>
      </dgm:t>
    </dgm:pt>
    <dgm:pt modelId="{857D32EB-0AC7-48D0-A6BF-5A28421CEFE2}" type="parTrans" cxnId="{14941E50-D9FB-438B-A3FE-952E1B2120F3}">
      <dgm:prSet/>
      <dgm:spPr/>
      <dgm:t>
        <a:bodyPr/>
        <a:lstStyle/>
        <a:p>
          <a:endParaRPr lang="zh-CN" altLang="en-US"/>
        </a:p>
      </dgm:t>
    </dgm:pt>
    <dgm:pt modelId="{C589C718-3241-4981-B989-B50A1FFEC335}" type="sibTrans" cxnId="{14941E50-D9FB-438B-A3FE-952E1B2120F3}">
      <dgm:prSet/>
      <dgm:spPr/>
      <dgm:t>
        <a:bodyPr/>
        <a:lstStyle/>
        <a:p>
          <a:endParaRPr lang="zh-CN" altLang="en-US"/>
        </a:p>
      </dgm:t>
    </dgm:pt>
    <dgm:pt modelId="{06CEE147-772D-4B39-9D90-67EB82666E99}">
      <dgm:prSet phldrT="[文本]"/>
      <dgm:spPr/>
      <dgm:t>
        <a:bodyPr/>
        <a:lstStyle/>
        <a:p>
          <a:r>
            <a:rPr lang="zh-CN" altLang="en-US" dirty="0"/>
            <a:t>单元和集成测试</a:t>
          </a:r>
        </a:p>
      </dgm:t>
    </dgm:pt>
    <dgm:pt modelId="{A813B77C-1598-440D-B817-566DB78799BF}" type="parTrans" cxnId="{7D03F393-0B19-4E1B-9BAE-F42ACFD0A4AB}">
      <dgm:prSet/>
      <dgm:spPr/>
      <dgm:t>
        <a:bodyPr/>
        <a:lstStyle/>
        <a:p>
          <a:endParaRPr lang="zh-CN" altLang="en-US"/>
        </a:p>
      </dgm:t>
    </dgm:pt>
    <dgm:pt modelId="{014370A3-01FB-4B04-998B-D219BCCEB8A8}" type="sibTrans" cxnId="{7D03F393-0B19-4E1B-9BAE-F42ACFD0A4AB}">
      <dgm:prSet/>
      <dgm:spPr/>
      <dgm:t>
        <a:bodyPr/>
        <a:lstStyle/>
        <a:p>
          <a:endParaRPr lang="zh-CN" altLang="en-US"/>
        </a:p>
      </dgm:t>
    </dgm:pt>
    <dgm:pt modelId="{C5378400-1CC4-4B74-A718-C66367FAE8BD}" type="pres">
      <dgm:prSet presAssocID="{DF94F96A-20B0-4999-81E2-04C6AD9F7DE4}" presName="Name0" presStyleCnt="0">
        <dgm:presLayoutVars>
          <dgm:dir/>
          <dgm:resizeHandles/>
        </dgm:presLayoutVars>
      </dgm:prSet>
      <dgm:spPr/>
    </dgm:pt>
    <dgm:pt modelId="{FBC9B48D-BF78-42C0-B30F-F8AD4D82BEC5}" type="pres">
      <dgm:prSet presAssocID="{485B150A-C429-42B3-851B-85A61DAAAD94}" presName="compNode" presStyleCnt="0"/>
      <dgm:spPr/>
    </dgm:pt>
    <dgm:pt modelId="{55618FD4-C48F-4A19-9C8D-40EE3B7BF372}" type="pres">
      <dgm:prSet presAssocID="{485B150A-C429-42B3-851B-85A61DAAAD94}" presName="dummyConnPt" presStyleCnt="0"/>
      <dgm:spPr/>
    </dgm:pt>
    <dgm:pt modelId="{D5CDB37D-B3FB-40DD-ACE9-22B78175405D}" type="pres">
      <dgm:prSet presAssocID="{485B150A-C429-42B3-851B-85A61DAAAD94}" presName="node" presStyleLbl="node1" presStyleIdx="0" presStyleCnt="19">
        <dgm:presLayoutVars>
          <dgm:bulletEnabled val="1"/>
        </dgm:presLayoutVars>
      </dgm:prSet>
      <dgm:spPr/>
    </dgm:pt>
    <dgm:pt modelId="{F58B96AF-F478-4486-B93B-759DC1086797}" type="pres">
      <dgm:prSet presAssocID="{B43F2CFE-1A76-49C8-BF5C-F7B7B3A982EA}" presName="sibTrans" presStyleLbl="bgSibTrans2D1" presStyleIdx="0" presStyleCnt="18"/>
      <dgm:spPr/>
    </dgm:pt>
    <dgm:pt modelId="{481A6B94-DBFF-44EE-8753-410FB32E7AED}" type="pres">
      <dgm:prSet presAssocID="{4D6BDEC1-59D2-4BAB-8B88-FB2B46DC841C}" presName="compNode" presStyleCnt="0"/>
      <dgm:spPr/>
    </dgm:pt>
    <dgm:pt modelId="{ED5EC836-AE28-43B1-8181-1DB872D0F5E5}" type="pres">
      <dgm:prSet presAssocID="{4D6BDEC1-59D2-4BAB-8B88-FB2B46DC841C}" presName="dummyConnPt" presStyleCnt="0"/>
      <dgm:spPr/>
    </dgm:pt>
    <dgm:pt modelId="{1B20FA8C-D098-4DF8-92BB-3ACF0E1BD2FD}" type="pres">
      <dgm:prSet presAssocID="{4D6BDEC1-59D2-4BAB-8B88-FB2B46DC841C}" presName="node" presStyleLbl="node1" presStyleIdx="1" presStyleCnt="19">
        <dgm:presLayoutVars>
          <dgm:bulletEnabled val="1"/>
        </dgm:presLayoutVars>
      </dgm:prSet>
      <dgm:spPr/>
    </dgm:pt>
    <dgm:pt modelId="{0FEB8A50-10CE-45FE-B0A6-C77035E50AD7}" type="pres">
      <dgm:prSet presAssocID="{4C7AA800-C9C7-4B2E-B668-C33B7138B115}" presName="sibTrans" presStyleLbl="bgSibTrans2D1" presStyleIdx="1" presStyleCnt="18"/>
      <dgm:spPr/>
    </dgm:pt>
    <dgm:pt modelId="{84466E8C-0462-4F4E-8291-03CD5F33B4D1}" type="pres">
      <dgm:prSet presAssocID="{8C5B46C0-826D-4BA8-98D7-70B1F6F42CD7}" presName="compNode" presStyleCnt="0"/>
      <dgm:spPr/>
    </dgm:pt>
    <dgm:pt modelId="{F653622A-5E3E-4C73-BB2E-F3F9253EB63F}" type="pres">
      <dgm:prSet presAssocID="{8C5B46C0-826D-4BA8-98D7-70B1F6F42CD7}" presName="dummyConnPt" presStyleCnt="0"/>
      <dgm:spPr/>
    </dgm:pt>
    <dgm:pt modelId="{6449003F-B9DC-4418-B00A-E772155298E1}" type="pres">
      <dgm:prSet presAssocID="{8C5B46C0-826D-4BA8-98D7-70B1F6F42CD7}" presName="node" presStyleLbl="node1" presStyleIdx="2" presStyleCnt="19">
        <dgm:presLayoutVars>
          <dgm:bulletEnabled val="1"/>
        </dgm:presLayoutVars>
      </dgm:prSet>
      <dgm:spPr/>
    </dgm:pt>
    <dgm:pt modelId="{93269698-18DB-44F8-A896-0125E602767E}" type="pres">
      <dgm:prSet presAssocID="{3D6668F3-AEB9-45BE-B874-1E4D123B1473}" presName="sibTrans" presStyleLbl="bgSibTrans2D1" presStyleIdx="2" presStyleCnt="18"/>
      <dgm:spPr/>
    </dgm:pt>
    <dgm:pt modelId="{75C3E006-EFE3-411E-A7E6-F8D3DB9CB449}" type="pres">
      <dgm:prSet presAssocID="{9F7BFF50-D604-437C-8C14-0BCE909C7761}" presName="compNode" presStyleCnt="0"/>
      <dgm:spPr/>
    </dgm:pt>
    <dgm:pt modelId="{5AF89071-4E60-44A4-9976-05015093169B}" type="pres">
      <dgm:prSet presAssocID="{9F7BFF50-D604-437C-8C14-0BCE909C7761}" presName="dummyConnPt" presStyleCnt="0"/>
      <dgm:spPr/>
    </dgm:pt>
    <dgm:pt modelId="{12271A24-BD3A-4372-B461-1ED81BC052BA}" type="pres">
      <dgm:prSet presAssocID="{9F7BFF50-D604-437C-8C14-0BCE909C7761}" presName="node" presStyleLbl="node1" presStyleIdx="3" presStyleCnt="19">
        <dgm:presLayoutVars>
          <dgm:bulletEnabled val="1"/>
        </dgm:presLayoutVars>
      </dgm:prSet>
      <dgm:spPr/>
    </dgm:pt>
    <dgm:pt modelId="{16B9209A-9ED1-45A1-85FB-10631B8C94C6}" type="pres">
      <dgm:prSet presAssocID="{DBBD8506-DEB3-4BEF-B5E4-23B5F0380861}" presName="sibTrans" presStyleLbl="bgSibTrans2D1" presStyleIdx="3" presStyleCnt="18"/>
      <dgm:spPr/>
    </dgm:pt>
    <dgm:pt modelId="{7B4240B2-1657-4F37-9964-6D2756EAA62C}" type="pres">
      <dgm:prSet presAssocID="{3F7B4FF7-13A7-4296-82B3-30483BC08ECB}" presName="compNode" presStyleCnt="0"/>
      <dgm:spPr/>
    </dgm:pt>
    <dgm:pt modelId="{30940F3D-E9B3-436A-A2A3-1AED71749CB5}" type="pres">
      <dgm:prSet presAssocID="{3F7B4FF7-13A7-4296-82B3-30483BC08ECB}" presName="dummyConnPt" presStyleCnt="0"/>
      <dgm:spPr/>
    </dgm:pt>
    <dgm:pt modelId="{EC77551C-FAA5-4146-B7B9-AF70E543E7AA}" type="pres">
      <dgm:prSet presAssocID="{3F7B4FF7-13A7-4296-82B3-30483BC08ECB}" presName="node" presStyleLbl="node1" presStyleIdx="4" presStyleCnt="19">
        <dgm:presLayoutVars>
          <dgm:bulletEnabled val="1"/>
        </dgm:presLayoutVars>
      </dgm:prSet>
      <dgm:spPr/>
    </dgm:pt>
    <dgm:pt modelId="{AB4DB384-7CC6-4279-B90E-8A0514A59794}" type="pres">
      <dgm:prSet presAssocID="{6D6EBA08-179C-4F72-8134-A70A3D26F10A}" presName="sibTrans" presStyleLbl="bgSibTrans2D1" presStyleIdx="4" presStyleCnt="18"/>
      <dgm:spPr/>
    </dgm:pt>
    <dgm:pt modelId="{F029B78E-E3ED-464E-AD8A-CB6EDB89DBA3}" type="pres">
      <dgm:prSet presAssocID="{3109AF6E-2ED5-4169-8ABA-B84D3925819E}" presName="compNode" presStyleCnt="0"/>
      <dgm:spPr/>
    </dgm:pt>
    <dgm:pt modelId="{8FEAB57B-AD7F-4051-83FA-B3B1B76C452D}" type="pres">
      <dgm:prSet presAssocID="{3109AF6E-2ED5-4169-8ABA-B84D3925819E}" presName="dummyConnPt" presStyleCnt="0"/>
      <dgm:spPr/>
    </dgm:pt>
    <dgm:pt modelId="{6E4BFA62-2669-43A2-B2C8-E3640D293F0B}" type="pres">
      <dgm:prSet presAssocID="{3109AF6E-2ED5-4169-8ABA-B84D3925819E}" presName="node" presStyleLbl="node1" presStyleIdx="5" presStyleCnt="19">
        <dgm:presLayoutVars>
          <dgm:bulletEnabled val="1"/>
        </dgm:presLayoutVars>
      </dgm:prSet>
      <dgm:spPr/>
    </dgm:pt>
    <dgm:pt modelId="{006E1C4F-D103-4BAE-A8EB-17970F850EA9}" type="pres">
      <dgm:prSet presAssocID="{0272E505-C4B0-46E8-8C68-2D266CC65FA1}" presName="sibTrans" presStyleLbl="bgSibTrans2D1" presStyleIdx="5" presStyleCnt="18"/>
      <dgm:spPr/>
    </dgm:pt>
    <dgm:pt modelId="{A4DAB4E5-0F10-4D1B-81CA-9FF869AC48D8}" type="pres">
      <dgm:prSet presAssocID="{DF431759-C2BC-4645-BDAD-916E867DA4ED}" presName="compNode" presStyleCnt="0"/>
      <dgm:spPr/>
    </dgm:pt>
    <dgm:pt modelId="{726BBED8-BAA0-4662-B204-A7F9E4D9FAFD}" type="pres">
      <dgm:prSet presAssocID="{DF431759-C2BC-4645-BDAD-916E867DA4ED}" presName="dummyConnPt" presStyleCnt="0"/>
      <dgm:spPr/>
    </dgm:pt>
    <dgm:pt modelId="{46CF9366-6F30-4011-92C8-3681200695CE}" type="pres">
      <dgm:prSet presAssocID="{DF431759-C2BC-4645-BDAD-916E867DA4ED}" presName="node" presStyleLbl="node1" presStyleIdx="6" presStyleCnt="19">
        <dgm:presLayoutVars>
          <dgm:bulletEnabled val="1"/>
        </dgm:presLayoutVars>
      </dgm:prSet>
      <dgm:spPr/>
    </dgm:pt>
    <dgm:pt modelId="{BEEF25A1-89D1-446E-A123-9E1037C94A06}" type="pres">
      <dgm:prSet presAssocID="{9418D47E-ACBC-4020-AB82-CFACDB79153D}" presName="sibTrans" presStyleLbl="bgSibTrans2D1" presStyleIdx="6" presStyleCnt="18"/>
      <dgm:spPr/>
    </dgm:pt>
    <dgm:pt modelId="{62DD2E58-F963-441A-9001-17108F2BE9F9}" type="pres">
      <dgm:prSet presAssocID="{E05A53D2-4D36-4088-8656-4175F1CF62F0}" presName="compNode" presStyleCnt="0"/>
      <dgm:spPr/>
    </dgm:pt>
    <dgm:pt modelId="{C9B8F4A4-6B8D-4489-8E43-50CB3BF12E3D}" type="pres">
      <dgm:prSet presAssocID="{E05A53D2-4D36-4088-8656-4175F1CF62F0}" presName="dummyConnPt" presStyleCnt="0"/>
      <dgm:spPr/>
    </dgm:pt>
    <dgm:pt modelId="{BA306577-225B-4948-B0C0-8B06FDEC98B2}" type="pres">
      <dgm:prSet presAssocID="{E05A53D2-4D36-4088-8656-4175F1CF62F0}" presName="node" presStyleLbl="node1" presStyleIdx="7" presStyleCnt="19">
        <dgm:presLayoutVars>
          <dgm:bulletEnabled val="1"/>
        </dgm:presLayoutVars>
      </dgm:prSet>
      <dgm:spPr/>
    </dgm:pt>
    <dgm:pt modelId="{0CF5558F-1842-4B79-B85B-A119A3BE6B59}" type="pres">
      <dgm:prSet presAssocID="{D3A642F4-CBCC-4CE4-944F-2B344BC2F069}" presName="sibTrans" presStyleLbl="bgSibTrans2D1" presStyleIdx="7" presStyleCnt="18"/>
      <dgm:spPr/>
    </dgm:pt>
    <dgm:pt modelId="{428AE544-0BAC-42D4-B6F5-B5F69A5BDD32}" type="pres">
      <dgm:prSet presAssocID="{4D4276F0-DE26-4BC3-BE29-E47DDE54A84B}" presName="compNode" presStyleCnt="0"/>
      <dgm:spPr/>
    </dgm:pt>
    <dgm:pt modelId="{7337EE3B-0D62-4A58-BFB9-961ED5697CB3}" type="pres">
      <dgm:prSet presAssocID="{4D4276F0-DE26-4BC3-BE29-E47DDE54A84B}" presName="dummyConnPt" presStyleCnt="0"/>
      <dgm:spPr/>
    </dgm:pt>
    <dgm:pt modelId="{4ACAA24A-8716-4494-A091-CFA8699B7DD2}" type="pres">
      <dgm:prSet presAssocID="{4D4276F0-DE26-4BC3-BE29-E47DDE54A84B}" presName="node" presStyleLbl="node1" presStyleIdx="8" presStyleCnt="19">
        <dgm:presLayoutVars>
          <dgm:bulletEnabled val="1"/>
        </dgm:presLayoutVars>
      </dgm:prSet>
      <dgm:spPr/>
    </dgm:pt>
    <dgm:pt modelId="{0BB8E09B-DA6D-4714-AD44-F3A8C2A07D28}" type="pres">
      <dgm:prSet presAssocID="{7554C574-240E-4C80-9086-3C11073E3DE0}" presName="sibTrans" presStyleLbl="bgSibTrans2D1" presStyleIdx="8" presStyleCnt="18"/>
      <dgm:spPr/>
    </dgm:pt>
    <dgm:pt modelId="{731883A5-CC1D-4A7D-A053-C967A019AE09}" type="pres">
      <dgm:prSet presAssocID="{A19ACD2D-F3BB-4D57-9AF9-28716CA6C910}" presName="compNode" presStyleCnt="0"/>
      <dgm:spPr/>
    </dgm:pt>
    <dgm:pt modelId="{ADFB225A-DD1F-4609-9B57-7DCE18A51123}" type="pres">
      <dgm:prSet presAssocID="{A19ACD2D-F3BB-4D57-9AF9-28716CA6C910}" presName="dummyConnPt" presStyleCnt="0"/>
      <dgm:spPr/>
    </dgm:pt>
    <dgm:pt modelId="{E0B2C35D-5C3E-4F67-93C8-FEC36448E454}" type="pres">
      <dgm:prSet presAssocID="{A19ACD2D-F3BB-4D57-9AF9-28716CA6C910}" presName="node" presStyleLbl="node1" presStyleIdx="9" presStyleCnt="19">
        <dgm:presLayoutVars>
          <dgm:bulletEnabled val="1"/>
        </dgm:presLayoutVars>
      </dgm:prSet>
      <dgm:spPr/>
    </dgm:pt>
    <dgm:pt modelId="{1FF729A6-8C3D-40C2-9909-D2408200E7CE}" type="pres">
      <dgm:prSet presAssocID="{11D6AA52-431B-4D7F-9474-DC166EEEDB11}" presName="sibTrans" presStyleLbl="bgSibTrans2D1" presStyleIdx="9" presStyleCnt="18"/>
      <dgm:spPr/>
    </dgm:pt>
    <dgm:pt modelId="{4220F2B7-C94A-488C-9FC1-49285D8B077F}" type="pres">
      <dgm:prSet presAssocID="{84B3D248-A8EC-4BD3-B961-BBFCA8826D02}" presName="compNode" presStyleCnt="0"/>
      <dgm:spPr/>
    </dgm:pt>
    <dgm:pt modelId="{910A5EC9-45E6-4BAB-BC9B-EAFF3E54DD9E}" type="pres">
      <dgm:prSet presAssocID="{84B3D248-A8EC-4BD3-B961-BBFCA8826D02}" presName="dummyConnPt" presStyleCnt="0"/>
      <dgm:spPr/>
    </dgm:pt>
    <dgm:pt modelId="{6E7CB3A7-16AC-4DFF-A9DB-1BC8C4398A46}" type="pres">
      <dgm:prSet presAssocID="{84B3D248-A8EC-4BD3-B961-BBFCA8826D02}" presName="node" presStyleLbl="node1" presStyleIdx="10" presStyleCnt="19">
        <dgm:presLayoutVars>
          <dgm:bulletEnabled val="1"/>
        </dgm:presLayoutVars>
      </dgm:prSet>
      <dgm:spPr/>
    </dgm:pt>
    <dgm:pt modelId="{E4FAA225-0E2E-43D7-B913-2E3DBCE3380C}" type="pres">
      <dgm:prSet presAssocID="{ED9BCBD0-D2D4-498A-AA72-1F594DD3F0AE}" presName="sibTrans" presStyleLbl="bgSibTrans2D1" presStyleIdx="10" presStyleCnt="18"/>
      <dgm:spPr/>
    </dgm:pt>
    <dgm:pt modelId="{1BDCF500-0008-448C-B17B-2D5B25B01D09}" type="pres">
      <dgm:prSet presAssocID="{724D343F-CAA5-4A0A-8728-145C4A012892}" presName="compNode" presStyleCnt="0"/>
      <dgm:spPr/>
    </dgm:pt>
    <dgm:pt modelId="{BC7B5225-64DE-4D1B-85C3-88DC48A99A33}" type="pres">
      <dgm:prSet presAssocID="{724D343F-CAA5-4A0A-8728-145C4A012892}" presName="dummyConnPt" presStyleCnt="0"/>
      <dgm:spPr/>
    </dgm:pt>
    <dgm:pt modelId="{847DCC9A-D44F-46D2-9EC1-AAB2F31F567D}" type="pres">
      <dgm:prSet presAssocID="{724D343F-CAA5-4A0A-8728-145C4A012892}" presName="node" presStyleLbl="node1" presStyleIdx="11" presStyleCnt="19">
        <dgm:presLayoutVars>
          <dgm:bulletEnabled val="1"/>
        </dgm:presLayoutVars>
      </dgm:prSet>
      <dgm:spPr/>
    </dgm:pt>
    <dgm:pt modelId="{7F1DE118-BE0D-4AF0-BCDA-A68CEB1BABA3}" type="pres">
      <dgm:prSet presAssocID="{66D2C97C-46F0-40D0-B1E3-23DBE82C661C}" presName="sibTrans" presStyleLbl="bgSibTrans2D1" presStyleIdx="11" presStyleCnt="18"/>
      <dgm:spPr/>
    </dgm:pt>
    <dgm:pt modelId="{B9197E6C-9431-488B-A61A-1E5705C9605F}" type="pres">
      <dgm:prSet presAssocID="{05DB54B4-DEC5-445B-806F-AC9207788A1D}" presName="compNode" presStyleCnt="0"/>
      <dgm:spPr/>
    </dgm:pt>
    <dgm:pt modelId="{FE648BE2-7BFF-425A-9428-0A3EBB2EA419}" type="pres">
      <dgm:prSet presAssocID="{05DB54B4-DEC5-445B-806F-AC9207788A1D}" presName="dummyConnPt" presStyleCnt="0"/>
      <dgm:spPr/>
    </dgm:pt>
    <dgm:pt modelId="{260B7346-1FBF-4F56-9035-EE397BD0B4F4}" type="pres">
      <dgm:prSet presAssocID="{05DB54B4-DEC5-445B-806F-AC9207788A1D}" presName="node" presStyleLbl="node1" presStyleIdx="12" presStyleCnt="19">
        <dgm:presLayoutVars>
          <dgm:bulletEnabled val="1"/>
        </dgm:presLayoutVars>
      </dgm:prSet>
      <dgm:spPr/>
    </dgm:pt>
    <dgm:pt modelId="{98BC71A7-B644-409C-84BB-847030A8AA75}" type="pres">
      <dgm:prSet presAssocID="{347C1DEA-DAE3-45B3-BE3B-5A8882614361}" presName="sibTrans" presStyleLbl="bgSibTrans2D1" presStyleIdx="12" presStyleCnt="18"/>
      <dgm:spPr/>
    </dgm:pt>
    <dgm:pt modelId="{3EBE78D8-2D46-449B-BD50-BD4B6BE52CDF}" type="pres">
      <dgm:prSet presAssocID="{A1B13C48-49D9-4023-A250-1A87E9C0B838}" presName="compNode" presStyleCnt="0"/>
      <dgm:spPr/>
    </dgm:pt>
    <dgm:pt modelId="{1331103D-89A6-452A-B992-55EF7F38AE90}" type="pres">
      <dgm:prSet presAssocID="{A1B13C48-49D9-4023-A250-1A87E9C0B838}" presName="dummyConnPt" presStyleCnt="0"/>
      <dgm:spPr/>
    </dgm:pt>
    <dgm:pt modelId="{C8079812-5DF4-4303-AB8E-3809AB8DCA21}" type="pres">
      <dgm:prSet presAssocID="{A1B13C48-49D9-4023-A250-1A87E9C0B838}" presName="node" presStyleLbl="node1" presStyleIdx="13" presStyleCnt="19">
        <dgm:presLayoutVars>
          <dgm:bulletEnabled val="1"/>
        </dgm:presLayoutVars>
      </dgm:prSet>
      <dgm:spPr/>
    </dgm:pt>
    <dgm:pt modelId="{2B9CBC1B-5523-478C-8437-D53F58469381}" type="pres">
      <dgm:prSet presAssocID="{C4FC4DD1-CACF-492F-9000-D311F3F45FF9}" presName="sibTrans" presStyleLbl="bgSibTrans2D1" presStyleIdx="13" presStyleCnt="18"/>
      <dgm:spPr/>
    </dgm:pt>
    <dgm:pt modelId="{502EC769-9EEF-4022-B14C-69463697EB5C}" type="pres">
      <dgm:prSet presAssocID="{5ABC7998-0C0A-4C29-886B-5E6F68863190}" presName="compNode" presStyleCnt="0"/>
      <dgm:spPr/>
    </dgm:pt>
    <dgm:pt modelId="{B84BF0F1-F727-4838-A82D-362CB5C7740A}" type="pres">
      <dgm:prSet presAssocID="{5ABC7998-0C0A-4C29-886B-5E6F68863190}" presName="dummyConnPt" presStyleCnt="0"/>
      <dgm:spPr/>
    </dgm:pt>
    <dgm:pt modelId="{A7235EF8-21D8-45E2-AD09-949411F1B53D}" type="pres">
      <dgm:prSet presAssocID="{5ABC7998-0C0A-4C29-886B-5E6F68863190}" presName="node" presStyleLbl="node1" presStyleIdx="14" presStyleCnt="19">
        <dgm:presLayoutVars>
          <dgm:bulletEnabled val="1"/>
        </dgm:presLayoutVars>
      </dgm:prSet>
      <dgm:spPr/>
    </dgm:pt>
    <dgm:pt modelId="{ED3B4AEF-CA78-4DD5-AA8C-DB2DB64FD3D3}" type="pres">
      <dgm:prSet presAssocID="{07071D1A-D3D4-4C12-8960-84FC45F574B0}" presName="sibTrans" presStyleLbl="bgSibTrans2D1" presStyleIdx="14" presStyleCnt="18"/>
      <dgm:spPr/>
    </dgm:pt>
    <dgm:pt modelId="{8E2DA94C-D39C-4352-9F1E-A76FE7CE3712}" type="pres">
      <dgm:prSet presAssocID="{4016C508-386C-44D2-90BF-25A45BDED367}" presName="compNode" presStyleCnt="0"/>
      <dgm:spPr/>
    </dgm:pt>
    <dgm:pt modelId="{8BA8485E-AC0D-4322-98EF-F388E26791F2}" type="pres">
      <dgm:prSet presAssocID="{4016C508-386C-44D2-90BF-25A45BDED367}" presName="dummyConnPt" presStyleCnt="0"/>
      <dgm:spPr/>
    </dgm:pt>
    <dgm:pt modelId="{191E6A64-CE00-4FF5-B221-D2EFCAAAC74D}" type="pres">
      <dgm:prSet presAssocID="{4016C508-386C-44D2-90BF-25A45BDED367}" presName="node" presStyleLbl="node1" presStyleIdx="15" presStyleCnt="19">
        <dgm:presLayoutVars>
          <dgm:bulletEnabled val="1"/>
        </dgm:presLayoutVars>
      </dgm:prSet>
      <dgm:spPr/>
    </dgm:pt>
    <dgm:pt modelId="{2638717C-76ED-493E-8CA8-4EBDCAE93D98}" type="pres">
      <dgm:prSet presAssocID="{96A57E2B-8CBE-437F-AA34-A0436E94C9C2}" presName="sibTrans" presStyleLbl="bgSibTrans2D1" presStyleIdx="15" presStyleCnt="18"/>
      <dgm:spPr/>
    </dgm:pt>
    <dgm:pt modelId="{F02B45F1-B67C-43C8-A175-E98A788C5E1D}" type="pres">
      <dgm:prSet presAssocID="{36D86922-E0C9-4E9C-BD45-66AB7925E1C6}" presName="compNode" presStyleCnt="0"/>
      <dgm:spPr/>
    </dgm:pt>
    <dgm:pt modelId="{A8AC6C56-BEA0-4111-9763-9DD75FDF58E7}" type="pres">
      <dgm:prSet presAssocID="{36D86922-E0C9-4E9C-BD45-66AB7925E1C6}" presName="dummyConnPt" presStyleCnt="0"/>
      <dgm:spPr/>
    </dgm:pt>
    <dgm:pt modelId="{C3F325D2-A9E3-471E-95F4-5571E2D17912}" type="pres">
      <dgm:prSet presAssocID="{36D86922-E0C9-4E9C-BD45-66AB7925E1C6}" presName="node" presStyleLbl="node1" presStyleIdx="16" presStyleCnt="19">
        <dgm:presLayoutVars>
          <dgm:bulletEnabled val="1"/>
        </dgm:presLayoutVars>
      </dgm:prSet>
      <dgm:spPr/>
    </dgm:pt>
    <dgm:pt modelId="{150382CE-C1DA-4F86-8376-7B00BD6BE747}" type="pres">
      <dgm:prSet presAssocID="{ECCADDE3-F756-4C4B-BEA2-5525F0311293}" presName="sibTrans" presStyleLbl="bgSibTrans2D1" presStyleIdx="16" presStyleCnt="18"/>
      <dgm:spPr/>
    </dgm:pt>
    <dgm:pt modelId="{5081D6F8-74CE-4DA6-94C2-4472088C2094}" type="pres">
      <dgm:prSet presAssocID="{A640D155-13C7-4F7C-9CBC-990EE311354F}" presName="compNode" presStyleCnt="0"/>
      <dgm:spPr/>
    </dgm:pt>
    <dgm:pt modelId="{BC5B2622-709B-4CF9-9FA4-FEE504F24FDC}" type="pres">
      <dgm:prSet presAssocID="{A640D155-13C7-4F7C-9CBC-990EE311354F}" presName="dummyConnPt" presStyleCnt="0"/>
      <dgm:spPr/>
    </dgm:pt>
    <dgm:pt modelId="{382A06AE-5F67-48E0-8F26-62FE4FF8442A}" type="pres">
      <dgm:prSet presAssocID="{A640D155-13C7-4F7C-9CBC-990EE311354F}" presName="node" presStyleLbl="node1" presStyleIdx="17" presStyleCnt="19">
        <dgm:presLayoutVars>
          <dgm:bulletEnabled val="1"/>
        </dgm:presLayoutVars>
      </dgm:prSet>
      <dgm:spPr/>
    </dgm:pt>
    <dgm:pt modelId="{26CA412F-3E6B-4A1E-B319-B7779A3ED123}" type="pres">
      <dgm:prSet presAssocID="{C589C718-3241-4981-B989-B50A1FFEC335}" presName="sibTrans" presStyleLbl="bgSibTrans2D1" presStyleIdx="17" presStyleCnt="18"/>
      <dgm:spPr/>
    </dgm:pt>
    <dgm:pt modelId="{4553D614-6EF9-4B29-AB19-A58DC3F5003A}" type="pres">
      <dgm:prSet presAssocID="{06CEE147-772D-4B39-9D90-67EB82666E99}" presName="compNode" presStyleCnt="0"/>
      <dgm:spPr/>
    </dgm:pt>
    <dgm:pt modelId="{3952F693-2B67-4F2A-A62E-A18A4C615098}" type="pres">
      <dgm:prSet presAssocID="{06CEE147-772D-4B39-9D90-67EB82666E99}" presName="dummyConnPt" presStyleCnt="0"/>
      <dgm:spPr/>
    </dgm:pt>
    <dgm:pt modelId="{49395053-0D84-40C8-8869-B2758FF2CF0D}" type="pres">
      <dgm:prSet presAssocID="{06CEE147-772D-4B39-9D90-67EB82666E99}" presName="node" presStyleLbl="node1" presStyleIdx="18" presStyleCnt="19">
        <dgm:presLayoutVars>
          <dgm:bulletEnabled val="1"/>
        </dgm:presLayoutVars>
      </dgm:prSet>
      <dgm:spPr/>
    </dgm:pt>
  </dgm:ptLst>
  <dgm:cxnLst>
    <dgm:cxn modelId="{7DF90510-88E0-44FF-A99E-17203AD73158}" srcId="{DF94F96A-20B0-4999-81E2-04C6AD9F7DE4}" destId="{4016C508-386C-44D2-90BF-25A45BDED367}" srcOrd="15" destOrd="0" parTransId="{4AE288A8-A4FA-408F-8FFB-E3647C67CBED}" sibTransId="{96A57E2B-8CBE-437F-AA34-A0436E94C9C2}"/>
    <dgm:cxn modelId="{C2E3A115-AAF3-4F16-88F0-C8B49FD95C3A}" type="presOf" srcId="{05DB54B4-DEC5-445B-806F-AC9207788A1D}" destId="{260B7346-1FBF-4F56-9035-EE397BD0B4F4}" srcOrd="0" destOrd="0" presId="urn:microsoft.com/office/officeart/2005/8/layout/bProcess4"/>
    <dgm:cxn modelId="{852EA818-1D2F-4BAF-A714-63E362D5332F}" srcId="{DF94F96A-20B0-4999-81E2-04C6AD9F7DE4}" destId="{E05A53D2-4D36-4088-8656-4175F1CF62F0}" srcOrd="7" destOrd="0" parTransId="{555F4E4D-0E4A-491C-BEFB-75A2E003FF25}" sibTransId="{D3A642F4-CBCC-4CE4-944F-2B344BC2F069}"/>
    <dgm:cxn modelId="{85ADD618-58C7-45AB-9057-ABA5162FF9E0}" type="presOf" srcId="{3F7B4FF7-13A7-4296-82B3-30483BC08ECB}" destId="{EC77551C-FAA5-4146-B7B9-AF70E543E7AA}" srcOrd="0" destOrd="0" presId="urn:microsoft.com/office/officeart/2005/8/layout/bProcess4"/>
    <dgm:cxn modelId="{A8CA561D-0184-4CC3-AADB-B71A48277FE0}" srcId="{DF94F96A-20B0-4999-81E2-04C6AD9F7DE4}" destId="{4D6BDEC1-59D2-4BAB-8B88-FB2B46DC841C}" srcOrd="1" destOrd="0" parTransId="{4322845D-FC73-4031-B7EF-D2351AF420F0}" sibTransId="{4C7AA800-C9C7-4B2E-B668-C33B7138B115}"/>
    <dgm:cxn modelId="{30364921-7B7C-4ECE-B9E7-F6C4DBFC17FC}" type="presOf" srcId="{06CEE147-772D-4B39-9D90-67EB82666E99}" destId="{49395053-0D84-40C8-8869-B2758FF2CF0D}" srcOrd="0" destOrd="0" presId="urn:microsoft.com/office/officeart/2005/8/layout/bProcess4"/>
    <dgm:cxn modelId="{44701924-CE9D-41B7-BC94-8C48EF9BA8AE}" type="presOf" srcId="{7554C574-240E-4C80-9086-3C11073E3DE0}" destId="{0BB8E09B-DA6D-4714-AD44-F3A8C2A07D28}" srcOrd="0" destOrd="0" presId="urn:microsoft.com/office/officeart/2005/8/layout/bProcess4"/>
    <dgm:cxn modelId="{4EC9C825-083E-4AAA-85E1-5FC5C43EB768}" type="presOf" srcId="{5ABC7998-0C0A-4C29-886B-5E6F68863190}" destId="{A7235EF8-21D8-45E2-AD09-949411F1B53D}" srcOrd="0" destOrd="0" presId="urn:microsoft.com/office/officeart/2005/8/layout/bProcess4"/>
    <dgm:cxn modelId="{37DD0728-087F-47EE-8A4C-807E64FE7F45}" type="presOf" srcId="{4D4276F0-DE26-4BC3-BE29-E47DDE54A84B}" destId="{4ACAA24A-8716-4494-A091-CFA8699B7DD2}" srcOrd="0" destOrd="0" presId="urn:microsoft.com/office/officeart/2005/8/layout/bProcess4"/>
    <dgm:cxn modelId="{1A151C2A-6C6A-465E-B065-E425F357BC77}" type="presOf" srcId="{B43F2CFE-1A76-49C8-BF5C-F7B7B3A982EA}" destId="{F58B96AF-F478-4486-B93B-759DC1086797}" srcOrd="0" destOrd="0" presId="urn:microsoft.com/office/officeart/2005/8/layout/bProcess4"/>
    <dgm:cxn modelId="{49B41C2D-5335-490D-81A1-7B58EB5C0BE2}" srcId="{DF94F96A-20B0-4999-81E2-04C6AD9F7DE4}" destId="{724D343F-CAA5-4A0A-8728-145C4A012892}" srcOrd="11" destOrd="0" parTransId="{04861F0B-03B6-4CD5-B81C-04C46D72F3A0}" sibTransId="{66D2C97C-46F0-40D0-B1E3-23DBE82C661C}"/>
    <dgm:cxn modelId="{80210C32-0CAA-4E6B-9DD0-743862BAAFF8}" type="presOf" srcId="{ED9BCBD0-D2D4-498A-AA72-1F594DD3F0AE}" destId="{E4FAA225-0E2E-43D7-B913-2E3DBCE3380C}" srcOrd="0" destOrd="0" presId="urn:microsoft.com/office/officeart/2005/8/layout/bProcess4"/>
    <dgm:cxn modelId="{52AB343B-537E-472D-AAF0-2CE000E5A0E1}" type="presOf" srcId="{DF94F96A-20B0-4999-81E2-04C6AD9F7DE4}" destId="{C5378400-1CC4-4B74-A718-C66367FAE8BD}" srcOrd="0" destOrd="0" presId="urn:microsoft.com/office/officeart/2005/8/layout/bProcess4"/>
    <dgm:cxn modelId="{4E4A855B-7E95-4503-A0CD-84C7C7B25D53}" srcId="{DF94F96A-20B0-4999-81E2-04C6AD9F7DE4}" destId="{05DB54B4-DEC5-445B-806F-AC9207788A1D}" srcOrd="12" destOrd="0" parTransId="{BB9CD94B-129F-4256-B95C-7FA96597101C}" sibTransId="{347C1DEA-DAE3-45B3-BE3B-5A8882614361}"/>
    <dgm:cxn modelId="{76B6C95E-B51C-4D07-94AE-B6B50A51E426}" type="presOf" srcId="{D3A642F4-CBCC-4CE4-944F-2B344BC2F069}" destId="{0CF5558F-1842-4B79-B85B-A119A3BE6B59}" srcOrd="0" destOrd="0" presId="urn:microsoft.com/office/officeart/2005/8/layout/bProcess4"/>
    <dgm:cxn modelId="{05FF7661-9DCF-409E-90B5-D55535D9BD5C}" srcId="{DF94F96A-20B0-4999-81E2-04C6AD9F7DE4}" destId="{A1B13C48-49D9-4023-A250-1A87E9C0B838}" srcOrd="13" destOrd="0" parTransId="{CE91851B-E0AF-45E2-ACF4-0B9C2A6175D0}" sibTransId="{C4FC4DD1-CACF-492F-9000-D311F3F45FF9}"/>
    <dgm:cxn modelId="{0DDDC544-D49F-4B07-B333-978E6E14F546}" srcId="{DF94F96A-20B0-4999-81E2-04C6AD9F7DE4}" destId="{9F7BFF50-D604-437C-8C14-0BCE909C7761}" srcOrd="3" destOrd="0" parTransId="{678C3189-F7B9-4C6C-960B-D1EB3596D49B}" sibTransId="{DBBD8506-DEB3-4BEF-B5E4-23B5F0380861}"/>
    <dgm:cxn modelId="{B497A96C-1B63-49ED-A241-6746415960BC}" type="presOf" srcId="{9418D47E-ACBC-4020-AB82-CFACDB79153D}" destId="{BEEF25A1-89D1-446E-A123-9E1037C94A06}" srcOrd="0" destOrd="0" presId="urn:microsoft.com/office/officeart/2005/8/layout/bProcess4"/>
    <dgm:cxn modelId="{14941E50-D9FB-438B-A3FE-952E1B2120F3}" srcId="{DF94F96A-20B0-4999-81E2-04C6AD9F7DE4}" destId="{A640D155-13C7-4F7C-9CBC-990EE311354F}" srcOrd="17" destOrd="0" parTransId="{857D32EB-0AC7-48D0-A6BF-5A28421CEFE2}" sibTransId="{C589C718-3241-4981-B989-B50A1FFEC335}"/>
    <dgm:cxn modelId="{0A846070-F3E5-45F5-B805-550E485B47A9}" type="presOf" srcId="{8C5B46C0-826D-4BA8-98D7-70B1F6F42CD7}" destId="{6449003F-B9DC-4418-B00A-E772155298E1}" srcOrd="0" destOrd="0" presId="urn:microsoft.com/office/officeart/2005/8/layout/bProcess4"/>
    <dgm:cxn modelId="{A5839070-A48C-4649-9F7B-56C7D01BE087}" type="presOf" srcId="{0272E505-C4B0-46E8-8C68-2D266CC65FA1}" destId="{006E1C4F-D103-4BAE-A8EB-17970F850EA9}" srcOrd="0" destOrd="0" presId="urn:microsoft.com/office/officeart/2005/8/layout/bProcess4"/>
    <dgm:cxn modelId="{A9052551-50C0-4925-9BA4-61652E261780}" srcId="{DF94F96A-20B0-4999-81E2-04C6AD9F7DE4}" destId="{8C5B46C0-826D-4BA8-98D7-70B1F6F42CD7}" srcOrd="2" destOrd="0" parTransId="{16A12466-0792-4C36-A923-4236999E9990}" sibTransId="{3D6668F3-AEB9-45BE-B874-1E4D123B1473}"/>
    <dgm:cxn modelId="{E3C79C71-952E-4BCD-90C8-E2578CE0917F}" type="presOf" srcId="{C4FC4DD1-CACF-492F-9000-D311F3F45FF9}" destId="{2B9CBC1B-5523-478C-8437-D53F58469381}" srcOrd="0" destOrd="0" presId="urn:microsoft.com/office/officeart/2005/8/layout/bProcess4"/>
    <dgm:cxn modelId="{5847C373-CBFF-4104-8221-51A580135056}" srcId="{DF94F96A-20B0-4999-81E2-04C6AD9F7DE4}" destId="{36D86922-E0C9-4E9C-BD45-66AB7925E1C6}" srcOrd="16" destOrd="0" parTransId="{94C57B4E-8AD5-4BBB-939E-E2C51F67B09D}" sibTransId="{ECCADDE3-F756-4C4B-BEA2-5525F0311293}"/>
    <dgm:cxn modelId="{26790677-1B18-49D3-BEAB-A319E6BAF8F0}" type="presOf" srcId="{84B3D248-A8EC-4BD3-B961-BBFCA8826D02}" destId="{6E7CB3A7-16AC-4DFF-A9DB-1BC8C4398A46}" srcOrd="0" destOrd="0" presId="urn:microsoft.com/office/officeart/2005/8/layout/bProcess4"/>
    <dgm:cxn modelId="{61C82B57-D774-441C-96EC-9BAA9130E379}" type="presOf" srcId="{4016C508-386C-44D2-90BF-25A45BDED367}" destId="{191E6A64-CE00-4FF5-B221-D2EFCAAAC74D}" srcOrd="0" destOrd="0" presId="urn:microsoft.com/office/officeart/2005/8/layout/bProcess4"/>
    <dgm:cxn modelId="{6D436D78-4BE4-48E5-A9A9-15DC14EA4D32}" type="presOf" srcId="{C589C718-3241-4981-B989-B50A1FFEC335}" destId="{26CA412F-3E6B-4A1E-B319-B7779A3ED123}" srcOrd="0" destOrd="0" presId="urn:microsoft.com/office/officeart/2005/8/layout/bProcess4"/>
    <dgm:cxn modelId="{DA85CE78-2540-4E7B-8478-C02C9BC69E00}" srcId="{DF94F96A-20B0-4999-81E2-04C6AD9F7DE4}" destId="{3F7B4FF7-13A7-4296-82B3-30483BC08ECB}" srcOrd="4" destOrd="0" parTransId="{EFA8D02E-CDD3-4468-AA4F-717AD495ACED}" sibTransId="{6D6EBA08-179C-4F72-8134-A70A3D26F10A}"/>
    <dgm:cxn modelId="{C5D2DD7E-5986-4054-81AC-857DD558A341}" type="presOf" srcId="{A640D155-13C7-4F7C-9CBC-990EE311354F}" destId="{382A06AE-5F67-48E0-8F26-62FE4FF8442A}" srcOrd="0" destOrd="0" presId="urn:microsoft.com/office/officeart/2005/8/layout/bProcess4"/>
    <dgm:cxn modelId="{6BE2307F-1F93-4290-8CCF-9393CD0F6F6A}" type="presOf" srcId="{6D6EBA08-179C-4F72-8134-A70A3D26F10A}" destId="{AB4DB384-7CC6-4279-B90E-8A0514A59794}" srcOrd="0" destOrd="0" presId="urn:microsoft.com/office/officeart/2005/8/layout/bProcess4"/>
    <dgm:cxn modelId="{17FBEB86-CEA9-473B-A83C-9F01B1437013}" srcId="{DF94F96A-20B0-4999-81E2-04C6AD9F7DE4}" destId="{DF431759-C2BC-4645-BDAD-916E867DA4ED}" srcOrd="6" destOrd="0" parTransId="{F28CE6A6-07D6-463D-90C0-0E96B7C7E900}" sibTransId="{9418D47E-ACBC-4020-AB82-CFACDB79153D}"/>
    <dgm:cxn modelId="{6920888F-D766-4E3E-9B97-C5381A17163B}" srcId="{DF94F96A-20B0-4999-81E2-04C6AD9F7DE4}" destId="{A19ACD2D-F3BB-4D57-9AF9-28716CA6C910}" srcOrd="9" destOrd="0" parTransId="{91CBBC59-F71C-41D5-829C-D1B7E91FB57A}" sibTransId="{11D6AA52-431B-4D7F-9474-DC166EEEDB11}"/>
    <dgm:cxn modelId="{9373BE90-C42F-4FC0-BC8C-A6C701F9BE4A}" type="presOf" srcId="{07071D1A-D3D4-4C12-8960-84FC45F574B0}" destId="{ED3B4AEF-CA78-4DD5-AA8C-DB2DB64FD3D3}" srcOrd="0" destOrd="0" presId="urn:microsoft.com/office/officeart/2005/8/layout/bProcess4"/>
    <dgm:cxn modelId="{213EAD92-27F6-4820-A1D1-ABA661B5B33D}" type="presOf" srcId="{A1B13C48-49D9-4023-A250-1A87E9C0B838}" destId="{C8079812-5DF4-4303-AB8E-3809AB8DCA21}" srcOrd="0" destOrd="0" presId="urn:microsoft.com/office/officeart/2005/8/layout/bProcess4"/>
    <dgm:cxn modelId="{7D03F393-0B19-4E1B-9BAE-F42ACFD0A4AB}" srcId="{DF94F96A-20B0-4999-81E2-04C6AD9F7DE4}" destId="{06CEE147-772D-4B39-9D90-67EB82666E99}" srcOrd="18" destOrd="0" parTransId="{A813B77C-1598-440D-B817-566DB78799BF}" sibTransId="{014370A3-01FB-4B04-998B-D219BCCEB8A8}"/>
    <dgm:cxn modelId="{31C86D9B-670C-4BE3-9065-BA16E16A454C}" srcId="{DF94F96A-20B0-4999-81E2-04C6AD9F7DE4}" destId="{5ABC7998-0C0A-4C29-886B-5E6F68863190}" srcOrd="14" destOrd="0" parTransId="{5B8177E8-26F2-4EA7-82F9-8F4707E77B0E}" sibTransId="{07071D1A-D3D4-4C12-8960-84FC45F574B0}"/>
    <dgm:cxn modelId="{6643229C-62C1-4432-930C-04770FF126DC}" srcId="{DF94F96A-20B0-4999-81E2-04C6AD9F7DE4}" destId="{4D4276F0-DE26-4BC3-BE29-E47DDE54A84B}" srcOrd="8" destOrd="0" parTransId="{C14C1627-6693-4F50-999E-276678882815}" sibTransId="{7554C574-240E-4C80-9086-3C11073E3DE0}"/>
    <dgm:cxn modelId="{D35FBE9F-7621-4D55-8A56-F4D38F86A666}" type="presOf" srcId="{66D2C97C-46F0-40D0-B1E3-23DBE82C661C}" destId="{7F1DE118-BE0D-4AF0-BCDA-A68CEB1BABA3}" srcOrd="0" destOrd="0" presId="urn:microsoft.com/office/officeart/2005/8/layout/bProcess4"/>
    <dgm:cxn modelId="{029EA6A1-1C34-473F-8479-985D08FAD6F0}" type="presOf" srcId="{485B150A-C429-42B3-851B-85A61DAAAD94}" destId="{D5CDB37D-B3FB-40DD-ACE9-22B78175405D}" srcOrd="0" destOrd="0" presId="urn:microsoft.com/office/officeart/2005/8/layout/bProcess4"/>
    <dgm:cxn modelId="{7911DBA4-17CA-437F-BC3C-DF55B4534D81}" srcId="{DF94F96A-20B0-4999-81E2-04C6AD9F7DE4}" destId="{84B3D248-A8EC-4BD3-B961-BBFCA8826D02}" srcOrd="10" destOrd="0" parTransId="{4410AD2B-1064-4B96-9B41-34DAAB823768}" sibTransId="{ED9BCBD0-D2D4-498A-AA72-1F594DD3F0AE}"/>
    <dgm:cxn modelId="{FEF4C7A5-072B-4FD7-AA9C-382213BFFA22}" type="presOf" srcId="{347C1DEA-DAE3-45B3-BE3B-5A8882614361}" destId="{98BC71A7-B644-409C-84BB-847030A8AA75}" srcOrd="0" destOrd="0" presId="urn:microsoft.com/office/officeart/2005/8/layout/bProcess4"/>
    <dgm:cxn modelId="{104712A6-1D5A-47E5-A85C-1889020ADEFD}" type="presOf" srcId="{DBBD8506-DEB3-4BEF-B5E4-23B5F0380861}" destId="{16B9209A-9ED1-45A1-85FB-10631B8C94C6}" srcOrd="0" destOrd="0" presId="urn:microsoft.com/office/officeart/2005/8/layout/bProcess4"/>
    <dgm:cxn modelId="{B0E35CAB-3C95-47FC-B0F6-F94F1585ECA9}" type="presOf" srcId="{36D86922-E0C9-4E9C-BD45-66AB7925E1C6}" destId="{C3F325D2-A9E3-471E-95F4-5571E2D17912}" srcOrd="0" destOrd="0" presId="urn:microsoft.com/office/officeart/2005/8/layout/bProcess4"/>
    <dgm:cxn modelId="{DC529DAD-792A-4EA3-BDA8-CAD256FAFF7B}" type="presOf" srcId="{11D6AA52-431B-4D7F-9474-DC166EEEDB11}" destId="{1FF729A6-8C3D-40C2-9909-D2408200E7CE}" srcOrd="0" destOrd="0" presId="urn:microsoft.com/office/officeart/2005/8/layout/bProcess4"/>
    <dgm:cxn modelId="{39194EB0-EF61-4201-A7B5-FB0A5268204C}" type="presOf" srcId="{ECCADDE3-F756-4C4B-BEA2-5525F0311293}" destId="{150382CE-C1DA-4F86-8376-7B00BD6BE747}" srcOrd="0" destOrd="0" presId="urn:microsoft.com/office/officeart/2005/8/layout/bProcess4"/>
    <dgm:cxn modelId="{1AA203C1-1CEB-4BD3-8B0F-D87BED74915D}" type="presOf" srcId="{E05A53D2-4D36-4088-8656-4175F1CF62F0}" destId="{BA306577-225B-4948-B0C0-8B06FDEC98B2}" srcOrd="0" destOrd="0" presId="urn:microsoft.com/office/officeart/2005/8/layout/bProcess4"/>
    <dgm:cxn modelId="{3C5ACBC3-C3DC-4DE0-A13A-922A68BDD11B}" type="presOf" srcId="{A19ACD2D-F3BB-4D57-9AF9-28716CA6C910}" destId="{E0B2C35D-5C3E-4F67-93C8-FEC36448E454}" srcOrd="0" destOrd="0" presId="urn:microsoft.com/office/officeart/2005/8/layout/bProcess4"/>
    <dgm:cxn modelId="{295B7CC4-7ADE-4C9B-86E5-725C732C981E}" type="presOf" srcId="{3109AF6E-2ED5-4169-8ABA-B84D3925819E}" destId="{6E4BFA62-2669-43A2-B2C8-E3640D293F0B}" srcOrd="0" destOrd="0" presId="urn:microsoft.com/office/officeart/2005/8/layout/bProcess4"/>
    <dgm:cxn modelId="{D7F376C9-6EB3-4094-B112-96218205C599}" type="presOf" srcId="{3D6668F3-AEB9-45BE-B874-1E4D123B1473}" destId="{93269698-18DB-44F8-A896-0125E602767E}" srcOrd="0" destOrd="0" presId="urn:microsoft.com/office/officeart/2005/8/layout/bProcess4"/>
    <dgm:cxn modelId="{31B0EAD7-3AB5-4103-B1BA-23AAB80AA498}" type="presOf" srcId="{4C7AA800-C9C7-4B2E-B668-C33B7138B115}" destId="{0FEB8A50-10CE-45FE-B0A6-C77035E50AD7}" srcOrd="0" destOrd="0" presId="urn:microsoft.com/office/officeart/2005/8/layout/bProcess4"/>
    <dgm:cxn modelId="{70ACA7DE-70D6-4A1C-B8A8-38A3CC68833D}" type="presOf" srcId="{DF431759-C2BC-4645-BDAD-916E867DA4ED}" destId="{46CF9366-6F30-4011-92C8-3681200695CE}" srcOrd="0" destOrd="0" presId="urn:microsoft.com/office/officeart/2005/8/layout/bProcess4"/>
    <dgm:cxn modelId="{A01629DF-EADC-4510-AA47-3A6BBC32BB28}" srcId="{DF94F96A-20B0-4999-81E2-04C6AD9F7DE4}" destId="{485B150A-C429-42B3-851B-85A61DAAAD94}" srcOrd="0" destOrd="0" parTransId="{1955E87E-DB1B-452C-82C0-8C583CA3E16B}" sibTransId="{B43F2CFE-1A76-49C8-BF5C-F7B7B3A982EA}"/>
    <dgm:cxn modelId="{42CA67DF-A40C-4DDC-9747-B768269F2971}" type="presOf" srcId="{724D343F-CAA5-4A0A-8728-145C4A012892}" destId="{847DCC9A-D44F-46D2-9EC1-AAB2F31F567D}" srcOrd="0" destOrd="0" presId="urn:microsoft.com/office/officeart/2005/8/layout/bProcess4"/>
    <dgm:cxn modelId="{A38896E8-3EC4-4C52-916E-3B42818C823C}" type="presOf" srcId="{9F7BFF50-D604-437C-8C14-0BCE909C7761}" destId="{12271A24-BD3A-4372-B461-1ED81BC052BA}" srcOrd="0" destOrd="0" presId="urn:microsoft.com/office/officeart/2005/8/layout/bProcess4"/>
    <dgm:cxn modelId="{2009C7E9-0CE9-4EA7-A360-0A97BAFDDFA8}" type="presOf" srcId="{4D6BDEC1-59D2-4BAB-8B88-FB2B46DC841C}" destId="{1B20FA8C-D098-4DF8-92BB-3ACF0E1BD2FD}" srcOrd="0" destOrd="0" presId="urn:microsoft.com/office/officeart/2005/8/layout/bProcess4"/>
    <dgm:cxn modelId="{B35B67F4-6C94-406B-A9FA-EA5620F7832D}" srcId="{DF94F96A-20B0-4999-81E2-04C6AD9F7DE4}" destId="{3109AF6E-2ED5-4169-8ABA-B84D3925819E}" srcOrd="5" destOrd="0" parTransId="{C09C7432-C5F7-4D01-807F-7C4424928691}" sibTransId="{0272E505-C4B0-46E8-8C68-2D266CC65FA1}"/>
    <dgm:cxn modelId="{0D3DF1FE-4FB3-4992-8B38-2175D3C04559}" type="presOf" srcId="{96A57E2B-8CBE-437F-AA34-A0436E94C9C2}" destId="{2638717C-76ED-493E-8CA8-4EBDCAE93D98}" srcOrd="0" destOrd="0" presId="urn:microsoft.com/office/officeart/2005/8/layout/bProcess4"/>
    <dgm:cxn modelId="{D7CA8E4B-E8E6-46A2-AD77-CB4F7A771CB7}" type="presParOf" srcId="{C5378400-1CC4-4B74-A718-C66367FAE8BD}" destId="{FBC9B48D-BF78-42C0-B30F-F8AD4D82BEC5}" srcOrd="0" destOrd="0" presId="urn:microsoft.com/office/officeart/2005/8/layout/bProcess4"/>
    <dgm:cxn modelId="{CEA170F4-8F51-48DB-8603-5C78A06A1B4D}" type="presParOf" srcId="{FBC9B48D-BF78-42C0-B30F-F8AD4D82BEC5}" destId="{55618FD4-C48F-4A19-9C8D-40EE3B7BF372}" srcOrd="0" destOrd="0" presId="urn:microsoft.com/office/officeart/2005/8/layout/bProcess4"/>
    <dgm:cxn modelId="{B267EA2E-909B-4717-B452-044DDE1C3101}" type="presParOf" srcId="{FBC9B48D-BF78-42C0-B30F-F8AD4D82BEC5}" destId="{D5CDB37D-B3FB-40DD-ACE9-22B78175405D}" srcOrd="1" destOrd="0" presId="urn:microsoft.com/office/officeart/2005/8/layout/bProcess4"/>
    <dgm:cxn modelId="{075F9504-2E75-4D18-8741-054EEDE7567B}" type="presParOf" srcId="{C5378400-1CC4-4B74-A718-C66367FAE8BD}" destId="{F58B96AF-F478-4486-B93B-759DC1086797}" srcOrd="1" destOrd="0" presId="urn:microsoft.com/office/officeart/2005/8/layout/bProcess4"/>
    <dgm:cxn modelId="{B6A8D319-763E-4F62-B635-FDB48B1848BF}" type="presParOf" srcId="{C5378400-1CC4-4B74-A718-C66367FAE8BD}" destId="{481A6B94-DBFF-44EE-8753-410FB32E7AED}" srcOrd="2" destOrd="0" presId="urn:microsoft.com/office/officeart/2005/8/layout/bProcess4"/>
    <dgm:cxn modelId="{BFD9B2F7-1828-4862-B962-7C58B5AC2037}" type="presParOf" srcId="{481A6B94-DBFF-44EE-8753-410FB32E7AED}" destId="{ED5EC836-AE28-43B1-8181-1DB872D0F5E5}" srcOrd="0" destOrd="0" presId="urn:microsoft.com/office/officeart/2005/8/layout/bProcess4"/>
    <dgm:cxn modelId="{2954EE76-E1C8-48E6-BBF1-FA4B88D36FFE}" type="presParOf" srcId="{481A6B94-DBFF-44EE-8753-410FB32E7AED}" destId="{1B20FA8C-D098-4DF8-92BB-3ACF0E1BD2FD}" srcOrd="1" destOrd="0" presId="urn:microsoft.com/office/officeart/2005/8/layout/bProcess4"/>
    <dgm:cxn modelId="{EA382588-FE18-4BEA-BE48-52F00036ABAB}" type="presParOf" srcId="{C5378400-1CC4-4B74-A718-C66367FAE8BD}" destId="{0FEB8A50-10CE-45FE-B0A6-C77035E50AD7}" srcOrd="3" destOrd="0" presId="urn:microsoft.com/office/officeart/2005/8/layout/bProcess4"/>
    <dgm:cxn modelId="{86E8912A-0D36-4EB9-B393-F23FBD6B1758}" type="presParOf" srcId="{C5378400-1CC4-4B74-A718-C66367FAE8BD}" destId="{84466E8C-0462-4F4E-8291-03CD5F33B4D1}" srcOrd="4" destOrd="0" presId="urn:microsoft.com/office/officeart/2005/8/layout/bProcess4"/>
    <dgm:cxn modelId="{F9AFF1B3-DBCB-4E92-9ACB-A7E6F22E953A}" type="presParOf" srcId="{84466E8C-0462-4F4E-8291-03CD5F33B4D1}" destId="{F653622A-5E3E-4C73-BB2E-F3F9253EB63F}" srcOrd="0" destOrd="0" presId="urn:microsoft.com/office/officeart/2005/8/layout/bProcess4"/>
    <dgm:cxn modelId="{BC70CB14-ADDA-4222-A28A-728858670EF1}" type="presParOf" srcId="{84466E8C-0462-4F4E-8291-03CD5F33B4D1}" destId="{6449003F-B9DC-4418-B00A-E772155298E1}" srcOrd="1" destOrd="0" presId="urn:microsoft.com/office/officeart/2005/8/layout/bProcess4"/>
    <dgm:cxn modelId="{93FA7E51-741C-4577-8492-3929AA58FB31}" type="presParOf" srcId="{C5378400-1CC4-4B74-A718-C66367FAE8BD}" destId="{93269698-18DB-44F8-A896-0125E602767E}" srcOrd="5" destOrd="0" presId="urn:microsoft.com/office/officeart/2005/8/layout/bProcess4"/>
    <dgm:cxn modelId="{69C29DE5-FB35-4F13-96B9-2DC63C877C82}" type="presParOf" srcId="{C5378400-1CC4-4B74-A718-C66367FAE8BD}" destId="{75C3E006-EFE3-411E-A7E6-F8D3DB9CB449}" srcOrd="6" destOrd="0" presId="urn:microsoft.com/office/officeart/2005/8/layout/bProcess4"/>
    <dgm:cxn modelId="{14523ADA-CF99-4D26-8675-0D4B34838352}" type="presParOf" srcId="{75C3E006-EFE3-411E-A7E6-F8D3DB9CB449}" destId="{5AF89071-4E60-44A4-9976-05015093169B}" srcOrd="0" destOrd="0" presId="urn:microsoft.com/office/officeart/2005/8/layout/bProcess4"/>
    <dgm:cxn modelId="{B6A98B52-3A97-40F4-93C9-D7E5ACB1275A}" type="presParOf" srcId="{75C3E006-EFE3-411E-A7E6-F8D3DB9CB449}" destId="{12271A24-BD3A-4372-B461-1ED81BC052BA}" srcOrd="1" destOrd="0" presId="urn:microsoft.com/office/officeart/2005/8/layout/bProcess4"/>
    <dgm:cxn modelId="{6DCB57F0-54F3-46FC-9E31-886BBE380DBD}" type="presParOf" srcId="{C5378400-1CC4-4B74-A718-C66367FAE8BD}" destId="{16B9209A-9ED1-45A1-85FB-10631B8C94C6}" srcOrd="7" destOrd="0" presId="urn:microsoft.com/office/officeart/2005/8/layout/bProcess4"/>
    <dgm:cxn modelId="{2CDD7654-D9AC-46A2-A980-710FBE7BE0BD}" type="presParOf" srcId="{C5378400-1CC4-4B74-A718-C66367FAE8BD}" destId="{7B4240B2-1657-4F37-9964-6D2756EAA62C}" srcOrd="8" destOrd="0" presId="urn:microsoft.com/office/officeart/2005/8/layout/bProcess4"/>
    <dgm:cxn modelId="{FA8FE8AF-83FC-4DEF-AE8F-8181D94C84F4}" type="presParOf" srcId="{7B4240B2-1657-4F37-9964-6D2756EAA62C}" destId="{30940F3D-E9B3-436A-A2A3-1AED71749CB5}" srcOrd="0" destOrd="0" presId="urn:microsoft.com/office/officeart/2005/8/layout/bProcess4"/>
    <dgm:cxn modelId="{52FA7A00-BE00-4550-92BD-6EDED23E3614}" type="presParOf" srcId="{7B4240B2-1657-4F37-9964-6D2756EAA62C}" destId="{EC77551C-FAA5-4146-B7B9-AF70E543E7AA}" srcOrd="1" destOrd="0" presId="urn:microsoft.com/office/officeart/2005/8/layout/bProcess4"/>
    <dgm:cxn modelId="{DC285D10-0969-4ED9-BEAA-124237F41548}" type="presParOf" srcId="{C5378400-1CC4-4B74-A718-C66367FAE8BD}" destId="{AB4DB384-7CC6-4279-B90E-8A0514A59794}" srcOrd="9" destOrd="0" presId="urn:microsoft.com/office/officeart/2005/8/layout/bProcess4"/>
    <dgm:cxn modelId="{2A1869CC-A19B-4AF4-A15E-E1F9B1EB2202}" type="presParOf" srcId="{C5378400-1CC4-4B74-A718-C66367FAE8BD}" destId="{F029B78E-E3ED-464E-AD8A-CB6EDB89DBA3}" srcOrd="10" destOrd="0" presId="urn:microsoft.com/office/officeart/2005/8/layout/bProcess4"/>
    <dgm:cxn modelId="{576E02D8-A3DE-4D08-A99B-27025C4CD208}" type="presParOf" srcId="{F029B78E-E3ED-464E-AD8A-CB6EDB89DBA3}" destId="{8FEAB57B-AD7F-4051-83FA-B3B1B76C452D}" srcOrd="0" destOrd="0" presId="urn:microsoft.com/office/officeart/2005/8/layout/bProcess4"/>
    <dgm:cxn modelId="{28DBB11B-D4F3-4302-81C6-C53548AA8129}" type="presParOf" srcId="{F029B78E-E3ED-464E-AD8A-CB6EDB89DBA3}" destId="{6E4BFA62-2669-43A2-B2C8-E3640D293F0B}" srcOrd="1" destOrd="0" presId="urn:microsoft.com/office/officeart/2005/8/layout/bProcess4"/>
    <dgm:cxn modelId="{5F13C05A-0AFF-4218-91E7-99410D45472A}" type="presParOf" srcId="{C5378400-1CC4-4B74-A718-C66367FAE8BD}" destId="{006E1C4F-D103-4BAE-A8EB-17970F850EA9}" srcOrd="11" destOrd="0" presId="urn:microsoft.com/office/officeart/2005/8/layout/bProcess4"/>
    <dgm:cxn modelId="{CD9CA921-672A-464A-B47E-A39D3E4D5D6B}" type="presParOf" srcId="{C5378400-1CC4-4B74-A718-C66367FAE8BD}" destId="{A4DAB4E5-0F10-4D1B-81CA-9FF869AC48D8}" srcOrd="12" destOrd="0" presId="urn:microsoft.com/office/officeart/2005/8/layout/bProcess4"/>
    <dgm:cxn modelId="{6F28D8FE-29D1-4130-B638-55185AA22C59}" type="presParOf" srcId="{A4DAB4E5-0F10-4D1B-81CA-9FF869AC48D8}" destId="{726BBED8-BAA0-4662-B204-A7F9E4D9FAFD}" srcOrd="0" destOrd="0" presId="urn:microsoft.com/office/officeart/2005/8/layout/bProcess4"/>
    <dgm:cxn modelId="{378F9515-CB76-4BF5-A57C-C65732A146C9}" type="presParOf" srcId="{A4DAB4E5-0F10-4D1B-81CA-9FF869AC48D8}" destId="{46CF9366-6F30-4011-92C8-3681200695CE}" srcOrd="1" destOrd="0" presId="urn:microsoft.com/office/officeart/2005/8/layout/bProcess4"/>
    <dgm:cxn modelId="{27A2B2CF-9900-4D74-BC75-2DFF943EFF4C}" type="presParOf" srcId="{C5378400-1CC4-4B74-A718-C66367FAE8BD}" destId="{BEEF25A1-89D1-446E-A123-9E1037C94A06}" srcOrd="13" destOrd="0" presId="urn:microsoft.com/office/officeart/2005/8/layout/bProcess4"/>
    <dgm:cxn modelId="{BE9D26E0-0ACA-4A54-8CC4-DF799C725F43}" type="presParOf" srcId="{C5378400-1CC4-4B74-A718-C66367FAE8BD}" destId="{62DD2E58-F963-441A-9001-17108F2BE9F9}" srcOrd="14" destOrd="0" presId="urn:microsoft.com/office/officeart/2005/8/layout/bProcess4"/>
    <dgm:cxn modelId="{D035657E-4D55-4BD0-89A0-BB4C2E919B10}" type="presParOf" srcId="{62DD2E58-F963-441A-9001-17108F2BE9F9}" destId="{C9B8F4A4-6B8D-4489-8E43-50CB3BF12E3D}" srcOrd="0" destOrd="0" presId="urn:microsoft.com/office/officeart/2005/8/layout/bProcess4"/>
    <dgm:cxn modelId="{B7933A09-C983-4C5F-B237-1F1B6179D58C}" type="presParOf" srcId="{62DD2E58-F963-441A-9001-17108F2BE9F9}" destId="{BA306577-225B-4948-B0C0-8B06FDEC98B2}" srcOrd="1" destOrd="0" presId="urn:microsoft.com/office/officeart/2005/8/layout/bProcess4"/>
    <dgm:cxn modelId="{BA9DE76D-8478-4CE4-9019-7F2AF419618E}" type="presParOf" srcId="{C5378400-1CC4-4B74-A718-C66367FAE8BD}" destId="{0CF5558F-1842-4B79-B85B-A119A3BE6B59}" srcOrd="15" destOrd="0" presId="urn:microsoft.com/office/officeart/2005/8/layout/bProcess4"/>
    <dgm:cxn modelId="{3BBC0931-CEDC-45A7-978D-6F60BC2AF724}" type="presParOf" srcId="{C5378400-1CC4-4B74-A718-C66367FAE8BD}" destId="{428AE544-0BAC-42D4-B6F5-B5F69A5BDD32}" srcOrd="16" destOrd="0" presId="urn:microsoft.com/office/officeart/2005/8/layout/bProcess4"/>
    <dgm:cxn modelId="{85C2ED1C-7357-4AA2-9F90-C7F9F870CAAB}" type="presParOf" srcId="{428AE544-0BAC-42D4-B6F5-B5F69A5BDD32}" destId="{7337EE3B-0D62-4A58-BFB9-961ED5697CB3}" srcOrd="0" destOrd="0" presId="urn:microsoft.com/office/officeart/2005/8/layout/bProcess4"/>
    <dgm:cxn modelId="{F17435A7-5C09-4F32-BC69-5D5DA0F99C7F}" type="presParOf" srcId="{428AE544-0BAC-42D4-B6F5-B5F69A5BDD32}" destId="{4ACAA24A-8716-4494-A091-CFA8699B7DD2}" srcOrd="1" destOrd="0" presId="urn:microsoft.com/office/officeart/2005/8/layout/bProcess4"/>
    <dgm:cxn modelId="{0CC8B533-6F29-4FC2-BC95-3C5FBD2ED9BF}" type="presParOf" srcId="{C5378400-1CC4-4B74-A718-C66367FAE8BD}" destId="{0BB8E09B-DA6D-4714-AD44-F3A8C2A07D28}" srcOrd="17" destOrd="0" presId="urn:microsoft.com/office/officeart/2005/8/layout/bProcess4"/>
    <dgm:cxn modelId="{D300D4A4-E1D9-41AA-ABB8-4F5DD64645A5}" type="presParOf" srcId="{C5378400-1CC4-4B74-A718-C66367FAE8BD}" destId="{731883A5-CC1D-4A7D-A053-C967A019AE09}" srcOrd="18" destOrd="0" presId="urn:microsoft.com/office/officeart/2005/8/layout/bProcess4"/>
    <dgm:cxn modelId="{1A899755-D298-4BA0-917D-C9EE25441F62}" type="presParOf" srcId="{731883A5-CC1D-4A7D-A053-C967A019AE09}" destId="{ADFB225A-DD1F-4609-9B57-7DCE18A51123}" srcOrd="0" destOrd="0" presId="urn:microsoft.com/office/officeart/2005/8/layout/bProcess4"/>
    <dgm:cxn modelId="{AC37D84D-B037-41EF-BEB8-65BB042DB89C}" type="presParOf" srcId="{731883A5-CC1D-4A7D-A053-C967A019AE09}" destId="{E0B2C35D-5C3E-4F67-93C8-FEC36448E454}" srcOrd="1" destOrd="0" presId="urn:microsoft.com/office/officeart/2005/8/layout/bProcess4"/>
    <dgm:cxn modelId="{716CC87B-4ACE-458E-8059-F33170A28BAD}" type="presParOf" srcId="{C5378400-1CC4-4B74-A718-C66367FAE8BD}" destId="{1FF729A6-8C3D-40C2-9909-D2408200E7CE}" srcOrd="19" destOrd="0" presId="urn:microsoft.com/office/officeart/2005/8/layout/bProcess4"/>
    <dgm:cxn modelId="{9173E881-6F82-44D8-A700-6ACA703A3333}" type="presParOf" srcId="{C5378400-1CC4-4B74-A718-C66367FAE8BD}" destId="{4220F2B7-C94A-488C-9FC1-49285D8B077F}" srcOrd="20" destOrd="0" presId="urn:microsoft.com/office/officeart/2005/8/layout/bProcess4"/>
    <dgm:cxn modelId="{D89FA31A-17C0-4089-8D1A-EF724246CDD5}" type="presParOf" srcId="{4220F2B7-C94A-488C-9FC1-49285D8B077F}" destId="{910A5EC9-45E6-4BAB-BC9B-EAFF3E54DD9E}" srcOrd="0" destOrd="0" presId="urn:microsoft.com/office/officeart/2005/8/layout/bProcess4"/>
    <dgm:cxn modelId="{9FA91E6E-7F2F-4351-ADCE-2E5421AB39A5}" type="presParOf" srcId="{4220F2B7-C94A-488C-9FC1-49285D8B077F}" destId="{6E7CB3A7-16AC-4DFF-A9DB-1BC8C4398A46}" srcOrd="1" destOrd="0" presId="urn:microsoft.com/office/officeart/2005/8/layout/bProcess4"/>
    <dgm:cxn modelId="{A0194456-41EF-4316-ACB2-9EBD1A25DBF3}" type="presParOf" srcId="{C5378400-1CC4-4B74-A718-C66367FAE8BD}" destId="{E4FAA225-0E2E-43D7-B913-2E3DBCE3380C}" srcOrd="21" destOrd="0" presId="urn:microsoft.com/office/officeart/2005/8/layout/bProcess4"/>
    <dgm:cxn modelId="{5C61B1C3-F37F-4925-A1DB-0F65B7BD12DB}" type="presParOf" srcId="{C5378400-1CC4-4B74-A718-C66367FAE8BD}" destId="{1BDCF500-0008-448C-B17B-2D5B25B01D09}" srcOrd="22" destOrd="0" presId="urn:microsoft.com/office/officeart/2005/8/layout/bProcess4"/>
    <dgm:cxn modelId="{48D4B2FB-BC7F-4F5D-9939-95F079430793}" type="presParOf" srcId="{1BDCF500-0008-448C-B17B-2D5B25B01D09}" destId="{BC7B5225-64DE-4D1B-85C3-88DC48A99A33}" srcOrd="0" destOrd="0" presId="urn:microsoft.com/office/officeart/2005/8/layout/bProcess4"/>
    <dgm:cxn modelId="{5EA83705-A0E4-4C79-81A1-18B716239028}" type="presParOf" srcId="{1BDCF500-0008-448C-B17B-2D5B25B01D09}" destId="{847DCC9A-D44F-46D2-9EC1-AAB2F31F567D}" srcOrd="1" destOrd="0" presId="urn:microsoft.com/office/officeart/2005/8/layout/bProcess4"/>
    <dgm:cxn modelId="{B2F4ECD0-EA2A-46E5-9E31-26CA1A0C39D9}" type="presParOf" srcId="{C5378400-1CC4-4B74-A718-C66367FAE8BD}" destId="{7F1DE118-BE0D-4AF0-BCDA-A68CEB1BABA3}" srcOrd="23" destOrd="0" presId="urn:microsoft.com/office/officeart/2005/8/layout/bProcess4"/>
    <dgm:cxn modelId="{9B157279-D27D-44B9-9B03-8B039981DA5F}" type="presParOf" srcId="{C5378400-1CC4-4B74-A718-C66367FAE8BD}" destId="{B9197E6C-9431-488B-A61A-1E5705C9605F}" srcOrd="24" destOrd="0" presId="urn:microsoft.com/office/officeart/2005/8/layout/bProcess4"/>
    <dgm:cxn modelId="{9EB46247-E553-4656-8572-F1BE9B50F000}" type="presParOf" srcId="{B9197E6C-9431-488B-A61A-1E5705C9605F}" destId="{FE648BE2-7BFF-425A-9428-0A3EBB2EA419}" srcOrd="0" destOrd="0" presId="urn:microsoft.com/office/officeart/2005/8/layout/bProcess4"/>
    <dgm:cxn modelId="{52191825-B1F3-45F1-BF0B-F32D97DB5E7B}" type="presParOf" srcId="{B9197E6C-9431-488B-A61A-1E5705C9605F}" destId="{260B7346-1FBF-4F56-9035-EE397BD0B4F4}" srcOrd="1" destOrd="0" presId="urn:microsoft.com/office/officeart/2005/8/layout/bProcess4"/>
    <dgm:cxn modelId="{35FDC8EA-4EC5-4863-A24F-B672638E9BEE}" type="presParOf" srcId="{C5378400-1CC4-4B74-A718-C66367FAE8BD}" destId="{98BC71A7-B644-409C-84BB-847030A8AA75}" srcOrd="25" destOrd="0" presId="urn:microsoft.com/office/officeart/2005/8/layout/bProcess4"/>
    <dgm:cxn modelId="{BC91034A-6071-4F7E-8C9E-3F185FB06A0C}" type="presParOf" srcId="{C5378400-1CC4-4B74-A718-C66367FAE8BD}" destId="{3EBE78D8-2D46-449B-BD50-BD4B6BE52CDF}" srcOrd="26" destOrd="0" presId="urn:microsoft.com/office/officeart/2005/8/layout/bProcess4"/>
    <dgm:cxn modelId="{8F0DF603-FE72-4206-B4ED-195CC100C348}" type="presParOf" srcId="{3EBE78D8-2D46-449B-BD50-BD4B6BE52CDF}" destId="{1331103D-89A6-452A-B992-55EF7F38AE90}" srcOrd="0" destOrd="0" presId="urn:microsoft.com/office/officeart/2005/8/layout/bProcess4"/>
    <dgm:cxn modelId="{1686981F-4F31-4B7D-9B23-F97CE70B9B44}" type="presParOf" srcId="{3EBE78D8-2D46-449B-BD50-BD4B6BE52CDF}" destId="{C8079812-5DF4-4303-AB8E-3809AB8DCA21}" srcOrd="1" destOrd="0" presId="urn:microsoft.com/office/officeart/2005/8/layout/bProcess4"/>
    <dgm:cxn modelId="{E67D2621-0271-4C68-85F7-3DD0EB750896}" type="presParOf" srcId="{C5378400-1CC4-4B74-A718-C66367FAE8BD}" destId="{2B9CBC1B-5523-478C-8437-D53F58469381}" srcOrd="27" destOrd="0" presId="urn:microsoft.com/office/officeart/2005/8/layout/bProcess4"/>
    <dgm:cxn modelId="{B170370D-6B9F-43BB-81E0-8FEBF816A53E}" type="presParOf" srcId="{C5378400-1CC4-4B74-A718-C66367FAE8BD}" destId="{502EC769-9EEF-4022-B14C-69463697EB5C}" srcOrd="28" destOrd="0" presId="urn:microsoft.com/office/officeart/2005/8/layout/bProcess4"/>
    <dgm:cxn modelId="{0B855A7B-AB3F-43FF-9137-F3805F37C50D}" type="presParOf" srcId="{502EC769-9EEF-4022-B14C-69463697EB5C}" destId="{B84BF0F1-F727-4838-A82D-362CB5C7740A}" srcOrd="0" destOrd="0" presId="urn:microsoft.com/office/officeart/2005/8/layout/bProcess4"/>
    <dgm:cxn modelId="{2386E166-C1C5-4CE4-8AD7-2E53ADA7E5F5}" type="presParOf" srcId="{502EC769-9EEF-4022-B14C-69463697EB5C}" destId="{A7235EF8-21D8-45E2-AD09-949411F1B53D}" srcOrd="1" destOrd="0" presId="urn:microsoft.com/office/officeart/2005/8/layout/bProcess4"/>
    <dgm:cxn modelId="{7C7C6B35-5BB7-4BFC-9461-28FECF596DDF}" type="presParOf" srcId="{C5378400-1CC4-4B74-A718-C66367FAE8BD}" destId="{ED3B4AEF-CA78-4DD5-AA8C-DB2DB64FD3D3}" srcOrd="29" destOrd="0" presId="urn:microsoft.com/office/officeart/2005/8/layout/bProcess4"/>
    <dgm:cxn modelId="{0EE7A78D-46F5-4877-AFAD-5398ADDC6BB4}" type="presParOf" srcId="{C5378400-1CC4-4B74-A718-C66367FAE8BD}" destId="{8E2DA94C-D39C-4352-9F1E-A76FE7CE3712}" srcOrd="30" destOrd="0" presId="urn:microsoft.com/office/officeart/2005/8/layout/bProcess4"/>
    <dgm:cxn modelId="{6921BE5C-D8D8-4832-8C9B-9C9ABC67B314}" type="presParOf" srcId="{8E2DA94C-D39C-4352-9F1E-A76FE7CE3712}" destId="{8BA8485E-AC0D-4322-98EF-F388E26791F2}" srcOrd="0" destOrd="0" presId="urn:microsoft.com/office/officeart/2005/8/layout/bProcess4"/>
    <dgm:cxn modelId="{593402E1-7D89-440F-A796-60145035810D}" type="presParOf" srcId="{8E2DA94C-D39C-4352-9F1E-A76FE7CE3712}" destId="{191E6A64-CE00-4FF5-B221-D2EFCAAAC74D}" srcOrd="1" destOrd="0" presId="urn:microsoft.com/office/officeart/2005/8/layout/bProcess4"/>
    <dgm:cxn modelId="{210E9631-442D-41FE-9C12-62430D1697E5}" type="presParOf" srcId="{C5378400-1CC4-4B74-A718-C66367FAE8BD}" destId="{2638717C-76ED-493E-8CA8-4EBDCAE93D98}" srcOrd="31" destOrd="0" presId="urn:microsoft.com/office/officeart/2005/8/layout/bProcess4"/>
    <dgm:cxn modelId="{C63608BD-9FA6-4FF8-8845-0C8E9FD1723B}" type="presParOf" srcId="{C5378400-1CC4-4B74-A718-C66367FAE8BD}" destId="{F02B45F1-B67C-43C8-A175-E98A788C5E1D}" srcOrd="32" destOrd="0" presId="urn:microsoft.com/office/officeart/2005/8/layout/bProcess4"/>
    <dgm:cxn modelId="{FFCC4F48-2224-4244-A1D3-0D78FA8130F1}" type="presParOf" srcId="{F02B45F1-B67C-43C8-A175-E98A788C5E1D}" destId="{A8AC6C56-BEA0-4111-9763-9DD75FDF58E7}" srcOrd="0" destOrd="0" presId="urn:microsoft.com/office/officeart/2005/8/layout/bProcess4"/>
    <dgm:cxn modelId="{4FFEF7AC-1B50-4DCC-BA2C-04709E823145}" type="presParOf" srcId="{F02B45F1-B67C-43C8-A175-E98A788C5E1D}" destId="{C3F325D2-A9E3-471E-95F4-5571E2D17912}" srcOrd="1" destOrd="0" presId="urn:microsoft.com/office/officeart/2005/8/layout/bProcess4"/>
    <dgm:cxn modelId="{3C531890-38FE-41B4-A694-EF7E62E1AD26}" type="presParOf" srcId="{C5378400-1CC4-4B74-A718-C66367FAE8BD}" destId="{150382CE-C1DA-4F86-8376-7B00BD6BE747}" srcOrd="33" destOrd="0" presId="urn:microsoft.com/office/officeart/2005/8/layout/bProcess4"/>
    <dgm:cxn modelId="{0CEE61C5-50B9-45AF-B4B3-34789ED6A652}" type="presParOf" srcId="{C5378400-1CC4-4B74-A718-C66367FAE8BD}" destId="{5081D6F8-74CE-4DA6-94C2-4472088C2094}" srcOrd="34" destOrd="0" presId="urn:microsoft.com/office/officeart/2005/8/layout/bProcess4"/>
    <dgm:cxn modelId="{9BD14667-8497-41BE-8CA4-00FC40026684}" type="presParOf" srcId="{5081D6F8-74CE-4DA6-94C2-4472088C2094}" destId="{BC5B2622-709B-4CF9-9FA4-FEE504F24FDC}" srcOrd="0" destOrd="0" presId="urn:microsoft.com/office/officeart/2005/8/layout/bProcess4"/>
    <dgm:cxn modelId="{67F33492-4ECC-47C9-8BB9-6D466672B1F6}" type="presParOf" srcId="{5081D6F8-74CE-4DA6-94C2-4472088C2094}" destId="{382A06AE-5F67-48E0-8F26-62FE4FF8442A}" srcOrd="1" destOrd="0" presId="urn:microsoft.com/office/officeart/2005/8/layout/bProcess4"/>
    <dgm:cxn modelId="{C6966339-3197-410F-B882-FB14DE75C6C1}" type="presParOf" srcId="{C5378400-1CC4-4B74-A718-C66367FAE8BD}" destId="{26CA412F-3E6B-4A1E-B319-B7779A3ED123}" srcOrd="35" destOrd="0" presId="urn:microsoft.com/office/officeart/2005/8/layout/bProcess4"/>
    <dgm:cxn modelId="{329E55E1-3771-42A9-A67A-E736DF658532}" type="presParOf" srcId="{C5378400-1CC4-4B74-A718-C66367FAE8BD}" destId="{4553D614-6EF9-4B29-AB19-A58DC3F5003A}" srcOrd="36" destOrd="0" presId="urn:microsoft.com/office/officeart/2005/8/layout/bProcess4"/>
    <dgm:cxn modelId="{BFAF6367-BD17-4B0F-92C4-74A670D6E493}" type="presParOf" srcId="{4553D614-6EF9-4B29-AB19-A58DC3F5003A}" destId="{3952F693-2B67-4F2A-A62E-A18A4C615098}" srcOrd="0" destOrd="0" presId="urn:microsoft.com/office/officeart/2005/8/layout/bProcess4"/>
    <dgm:cxn modelId="{641B57DC-95E0-4F12-80E7-09BC60FCE829}" type="presParOf" srcId="{4553D614-6EF9-4B29-AB19-A58DC3F5003A}" destId="{49395053-0D84-40C8-8869-B2758FF2CF0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D00D5-A864-41F1-9DB3-8020ECAC5942}">
      <dsp:nvSpPr>
        <dsp:cNvPr id="0" name=""/>
        <dsp:cNvSpPr/>
      </dsp:nvSpPr>
      <dsp:spPr>
        <a:xfrm>
          <a:off x="665901" y="0"/>
          <a:ext cx="7546889" cy="356251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F20BD-FDD8-4C26-8272-89B2F251DB91}">
      <dsp:nvSpPr>
        <dsp:cNvPr id="0" name=""/>
        <dsp:cNvSpPr/>
      </dsp:nvSpPr>
      <dsp:spPr>
        <a:xfrm>
          <a:off x="108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.NET</a:t>
          </a:r>
          <a:r>
            <a:rPr lang="zh-CN" sz="2000" kern="1200" dirty="0"/>
            <a:t>微服务架构指南</a:t>
          </a:r>
        </a:p>
      </dsp:txBody>
      <dsp:txXfrm>
        <a:off x="63534" y="1132179"/>
        <a:ext cx="1172437" cy="1298153"/>
      </dsp:txXfrm>
    </dsp:sp>
    <dsp:sp modelId="{1777FD38-D01E-40C2-BFA9-C4B54ACD1339}">
      <dsp:nvSpPr>
        <dsp:cNvPr id="0" name=""/>
        <dsp:cNvSpPr/>
      </dsp:nvSpPr>
      <dsp:spPr>
        <a:xfrm>
          <a:off x="1515945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 Fabric </a:t>
          </a:r>
          <a:r>
            <a:rPr lang="zh-CN" sz="2000" kern="1200" dirty="0"/>
            <a:t>介绍</a:t>
          </a:r>
        </a:p>
      </dsp:txBody>
      <dsp:txXfrm>
        <a:off x="1579371" y="1132179"/>
        <a:ext cx="1172437" cy="1298153"/>
      </dsp:txXfrm>
    </dsp:sp>
    <dsp:sp modelId="{54E846C6-93D8-4E8D-8226-B439D69F9CCB}">
      <dsp:nvSpPr>
        <dsp:cNvPr id="0" name=""/>
        <dsp:cNvSpPr/>
      </dsp:nvSpPr>
      <dsp:spPr>
        <a:xfrm>
          <a:off x="3031783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Identity Server 4</a:t>
          </a:r>
          <a:r>
            <a:rPr lang="zh-CN" sz="2000" kern="1200" dirty="0"/>
            <a:t>介绍</a:t>
          </a:r>
        </a:p>
      </dsp:txBody>
      <dsp:txXfrm>
        <a:off x="3095209" y="1132179"/>
        <a:ext cx="1172437" cy="1298153"/>
      </dsp:txXfrm>
    </dsp:sp>
    <dsp:sp modelId="{2FD7B910-181C-486D-A076-4FE86A51826E}">
      <dsp:nvSpPr>
        <dsp:cNvPr id="0" name=""/>
        <dsp:cNvSpPr/>
      </dsp:nvSpPr>
      <dsp:spPr>
        <a:xfrm>
          <a:off x="4547620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Ocelot</a:t>
          </a:r>
          <a:r>
            <a:rPr lang="zh-CN" sz="2000" kern="1200"/>
            <a:t>介绍</a:t>
          </a:r>
          <a:endParaRPr lang="zh-CN" sz="2000" kern="1200" dirty="0"/>
        </a:p>
      </dsp:txBody>
      <dsp:txXfrm>
        <a:off x="4611046" y="1132179"/>
        <a:ext cx="1172437" cy="1298153"/>
      </dsp:txXfrm>
    </dsp:sp>
    <dsp:sp modelId="{0894400F-BB4D-439B-BDBD-798D618EE18A}">
      <dsp:nvSpPr>
        <dsp:cNvPr id="0" name=""/>
        <dsp:cNvSpPr/>
      </dsp:nvSpPr>
      <dsp:spPr>
        <a:xfrm>
          <a:off x="6063458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52ABP</a:t>
          </a:r>
          <a:r>
            <a:rPr lang="zh-CN" sz="2000" kern="1200" dirty="0"/>
            <a:t>介绍</a:t>
          </a:r>
        </a:p>
      </dsp:txBody>
      <dsp:txXfrm>
        <a:off x="6126884" y="1132179"/>
        <a:ext cx="1172437" cy="1298153"/>
      </dsp:txXfrm>
    </dsp:sp>
    <dsp:sp modelId="{C699014C-3AD5-4278-8D76-839D27C51A0B}">
      <dsp:nvSpPr>
        <dsp:cNvPr id="0" name=""/>
        <dsp:cNvSpPr/>
      </dsp:nvSpPr>
      <dsp:spPr>
        <a:xfrm>
          <a:off x="7579295" y="1068753"/>
          <a:ext cx="1299289" cy="1425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基于</a:t>
          </a:r>
          <a:r>
            <a:rPr lang="en-US" sz="1400" kern="1200" dirty="0"/>
            <a:t>Service fabric + Ocelot + Identity Server4 + 52ABP</a:t>
          </a:r>
          <a:r>
            <a:rPr lang="zh-CN" sz="1400" kern="1200" dirty="0"/>
            <a:t>打造微服务平台</a:t>
          </a:r>
        </a:p>
      </dsp:txBody>
      <dsp:txXfrm>
        <a:off x="7642721" y="1132179"/>
        <a:ext cx="1172437" cy="1298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09BCF-60C1-4AB3-BEFA-F7F90C6F3B67}">
      <dsp:nvSpPr>
        <dsp:cNvPr id="0" name=""/>
        <dsp:cNvSpPr/>
      </dsp:nvSpPr>
      <dsp:spPr>
        <a:xfrm>
          <a:off x="3801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/>
            <a:t>直接访问 </a:t>
          </a:r>
          <a:r>
            <a:rPr lang="en-US" sz="1600" kern="1200" baseline="0"/>
            <a:t>vs. API Gateway</a:t>
          </a:r>
          <a:endParaRPr lang="zh-CN" sz="1600" kern="1200"/>
        </a:p>
      </dsp:txBody>
      <dsp:txXfrm>
        <a:off x="22785" y="1309462"/>
        <a:ext cx="1258372" cy="610202"/>
      </dsp:txXfrm>
    </dsp:sp>
    <dsp:sp modelId="{86B687ED-D9F7-4DA0-A750-74853E760563}">
      <dsp:nvSpPr>
        <dsp:cNvPr id="0" name=""/>
        <dsp:cNvSpPr/>
      </dsp:nvSpPr>
      <dsp:spPr>
        <a:xfrm>
          <a:off x="1624226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baseline="0"/>
            <a:t>服务健康检查</a:t>
          </a:r>
          <a:endParaRPr lang="zh-CN" altLang="en-US" sz="1600" kern="1200"/>
        </a:p>
      </dsp:txBody>
      <dsp:txXfrm>
        <a:off x="1643210" y="1309462"/>
        <a:ext cx="1258372" cy="610202"/>
      </dsp:txXfrm>
    </dsp:sp>
    <dsp:sp modelId="{03CD1A2F-9EE0-4730-B66A-8B0F7DC2AC25}">
      <dsp:nvSpPr>
        <dsp:cNvPr id="0" name=""/>
        <dsp:cNvSpPr/>
      </dsp:nvSpPr>
      <dsp:spPr>
        <a:xfrm>
          <a:off x="3244652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 dirty="0"/>
            <a:t>弹性云应用程序</a:t>
          </a:r>
          <a:r>
            <a:rPr lang="en-US" sz="1600" kern="1200" baseline="0" dirty="0"/>
            <a:t>:</a:t>
          </a:r>
          <a:endParaRPr lang="zh-CN" sz="1600" kern="1200" dirty="0"/>
        </a:p>
      </dsp:txBody>
      <dsp:txXfrm>
        <a:off x="3263636" y="1309462"/>
        <a:ext cx="1258372" cy="610202"/>
      </dsp:txXfrm>
    </dsp:sp>
    <dsp:sp modelId="{AA797680-31CE-4622-9B84-E33D0D1E0FF2}">
      <dsp:nvSpPr>
        <dsp:cNvPr id="0" name=""/>
        <dsp:cNvSpPr/>
      </dsp:nvSpPr>
      <dsp:spPr>
        <a:xfrm>
          <a:off x="3374286" y="1938648"/>
          <a:ext cx="129634" cy="48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27"/>
              </a:lnTo>
              <a:lnTo>
                <a:pt x="129634" y="4861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F374A-56A9-4BC1-B603-764FB983BD62}">
      <dsp:nvSpPr>
        <dsp:cNvPr id="0" name=""/>
        <dsp:cNvSpPr/>
      </dsp:nvSpPr>
      <dsp:spPr>
        <a:xfrm>
          <a:off x="3503920" y="2100690"/>
          <a:ext cx="1037072" cy="648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baseline="0"/>
            <a:t>指数退避和</a:t>
          </a:r>
          <a:r>
            <a:rPr lang="en-US" sz="1200" kern="1200" baseline="0"/>
            <a:t> Circuit breaker </a:t>
          </a:r>
          <a:r>
            <a:rPr lang="zh-CN" sz="1200" kern="1200" baseline="0"/>
            <a:t>进行重试</a:t>
          </a:r>
          <a:endParaRPr lang="zh-CN" sz="1200" kern="1200"/>
        </a:p>
      </dsp:txBody>
      <dsp:txXfrm>
        <a:off x="3522904" y="2119674"/>
        <a:ext cx="999104" cy="610202"/>
      </dsp:txXfrm>
    </dsp:sp>
    <dsp:sp modelId="{984BA5F5-F865-4693-A490-B782CCB4535F}">
      <dsp:nvSpPr>
        <dsp:cNvPr id="0" name=""/>
        <dsp:cNvSpPr/>
      </dsp:nvSpPr>
      <dsp:spPr>
        <a:xfrm>
          <a:off x="4865077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/>
            <a:t>异步</a:t>
          </a:r>
          <a:r>
            <a:rPr lang="en-US" sz="1600" kern="1200" baseline="0"/>
            <a:t>. </a:t>
          </a:r>
          <a:r>
            <a:rPr lang="zh-CN" sz="1600" kern="1200" baseline="0"/>
            <a:t>发布</a:t>
          </a:r>
          <a:r>
            <a:rPr lang="en-US" sz="1600" kern="1200" baseline="0"/>
            <a:t>/</a:t>
          </a:r>
          <a:r>
            <a:rPr lang="zh-CN" sz="1600" kern="1200" baseline="0"/>
            <a:t>订阅</a:t>
          </a:r>
          <a:r>
            <a:rPr lang="en-US" sz="1600" kern="1200" baseline="0"/>
            <a:t> (Event Bus)</a:t>
          </a:r>
          <a:endParaRPr lang="zh-CN" sz="1600" kern="1200"/>
        </a:p>
      </dsp:txBody>
      <dsp:txXfrm>
        <a:off x="4884061" y="1309462"/>
        <a:ext cx="1258372" cy="610202"/>
      </dsp:txXfrm>
    </dsp:sp>
    <dsp:sp modelId="{FF4D75B4-72FC-4C5D-B6EF-D5FC54A4E591}">
      <dsp:nvSpPr>
        <dsp:cNvPr id="0" name=""/>
        <dsp:cNvSpPr/>
      </dsp:nvSpPr>
      <dsp:spPr>
        <a:xfrm>
          <a:off x="6485503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baseline="0"/>
            <a:t>使用协调器进行扩展</a:t>
          </a:r>
          <a:endParaRPr lang="zh-CN" altLang="en-US" sz="1600" kern="1200"/>
        </a:p>
      </dsp:txBody>
      <dsp:txXfrm>
        <a:off x="6504487" y="1309462"/>
        <a:ext cx="1258372" cy="610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302F-3CE1-4C52-957E-612CE15632B8}">
      <dsp:nvSpPr>
        <dsp:cNvPr id="0" name=""/>
        <dsp:cNvSpPr/>
      </dsp:nvSpPr>
      <dsp:spPr>
        <a:xfrm>
          <a:off x="0" y="339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集群</a:t>
          </a:r>
          <a:r>
            <a:rPr lang="en-US" sz="1800" kern="1200"/>
            <a:t> – </a:t>
          </a:r>
          <a:r>
            <a:rPr lang="zh-CN" sz="1800" kern="1200"/>
            <a:t>用于创建资源池</a:t>
          </a:r>
        </a:p>
      </dsp:txBody>
      <dsp:txXfrm>
        <a:off x="22103" y="25496"/>
        <a:ext cx="6278952" cy="408584"/>
      </dsp:txXfrm>
    </dsp:sp>
    <dsp:sp modelId="{AFBD638A-550F-47E6-AD60-301A96DB928E}">
      <dsp:nvSpPr>
        <dsp:cNvPr id="0" name=""/>
        <dsp:cNvSpPr/>
      </dsp:nvSpPr>
      <dsp:spPr>
        <a:xfrm>
          <a:off x="0" y="50802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托管和环境抽象</a:t>
          </a:r>
          <a:r>
            <a:rPr lang="en-US" sz="1800" kern="1200" dirty="0"/>
            <a:t> – </a:t>
          </a:r>
          <a:r>
            <a:rPr lang="zh-CN" sz="1800" kern="1200" dirty="0"/>
            <a:t>运行你自己的工作负载</a:t>
          </a:r>
        </a:p>
      </dsp:txBody>
      <dsp:txXfrm>
        <a:off x="22103" y="530126"/>
        <a:ext cx="6278952" cy="408584"/>
      </dsp:txXfrm>
    </dsp:sp>
    <dsp:sp modelId="{5DF61A67-AFAC-4045-8A8C-983E5C38FE1F}">
      <dsp:nvSpPr>
        <dsp:cNvPr id="0" name=""/>
        <dsp:cNvSpPr/>
      </dsp:nvSpPr>
      <dsp:spPr>
        <a:xfrm>
          <a:off x="0" y="101265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高可用</a:t>
          </a:r>
          <a:r>
            <a:rPr lang="en-US" sz="1800" kern="1200"/>
            <a:t> – </a:t>
          </a:r>
          <a:r>
            <a:rPr lang="zh-CN" sz="1800" kern="1200"/>
            <a:t>检测和处理故障</a:t>
          </a:r>
        </a:p>
      </dsp:txBody>
      <dsp:txXfrm>
        <a:off x="22103" y="1034756"/>
        <a:ext cx="6278952" cy="408584"/>
      </dsp:txXfrm>
    </dsp:sp>
    <dsp:sp modelId="{37E94382-A81C-46EC-9A4D-D6C4973D4623}">
      <dsp:nvSpPr>
        <dsp:cNvPr id="0" name=""/>
        <dsp:cNvSpPr/>
      </dsp:nvSpPr>
      <dsp:spPr>
        <a:xfrm>
          <a:off x="0" y="151728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编排</a:t>
          </a:r>
          <a:r>
            <a:rPr lang="en-US" sz="1800" kern="1200"/>
            <a:t> – </a:t>
          </a:r>
          <a:r>
            <a:rPr lang="zh-CN" sz="1800" kern="1200"/>
            <a:t>管理要求的状态配置</a:t>
          </a:r>
        </a:p>
      </dsp:txBody>
      <dsp:txXfrm>
        <a:off x="22103" y="1539386"/>
        <a:ext cx="6278952" cy="408584"/>
      </dsp:txXfrm>
    </dsp:sp>
    <dsp:sp modelId="{98810715-FB3B-428A-B36A-D648A370A41A}">
      <dsp:nvSpPr>
        <dsp:cNvPr id="0" name=""/>
        <dsp:cNvSpPr/>
      </dsp:nvSpPr>
      <dsp:spPr>
        <a:xfrm>
          <a:off x="0" y="202191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管理后台</a:t>
          </a:r>
          <a:r>
            <a:rPr lang="en-US" sz="1800" kern="1200"/>
            <a:t> – </a:t>
          </a:r>
          <a:r>
            <a:rPr lang="zh-CN" sz="1800" kern="1200"/>
            <a:t>升级和健康监控</a:t>
          </a:r>
        </a:p>
      </dsp:txBody>
      <dsp:txXfrm>
        <a:off x="22103" y="2044016"/>
        <a:ext cx="6278952" cy="408584"/>
      </dsp:txXfrm>
    </dsp:sp>
    <dsp:sp modelId="{224C0C35-22E0-47E2-8FE7-2ECE90FC79EB}">
      <dsp:nvSpPr>
        <dsp:cNvPr id="0" name=""/>
        <dsp:cNvSpPr/>
      </dsp:nvSpPr>
      <dsp:spPr>
        <a:xfrm>
          <a:off x="0" y="252654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编程模型</a:t>
          </a:r>
          <a:r>
            <a:rPr lang="en-US" sz="1800" kern="1200"/>
            <a:t> – </a:t>
          </a:r>
          <a:r>
            <a:rPr lang="zh-CN" sz="1800" kern="1200"/>
            <a:t>微服务应用平台</a:t>
          </a:r>
        </a:p>
      </dsp:txBody>
      <dsp:txXfrm>
        <a:off x="22103" y="2548646"/>
        <a:ext cx="6278952" cy="408584"/>
      </dsp:txXfrm>
    </dsp:sp>
    <dsp:sp modelId="{6C90B42C-0BC4-44DB-BB88-EE2113038AC3}">
      <dsp:nvSpPr>
        <dsp:cNvPr id="0" name=""/>
        <dsp:cNvSpPr/>
      </dsp:nvSpPr>
      <dsp:spPr>
        <a:xfrm>
          <a:off x="0" y="303117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可靠和低延迟</a:t>
          </a:r>
          <a:r>
            <a:rPr lang="en-US" sz="1800" kern="1200"/>
            <a:t> – </a:t>
          </a:r>
          <a:r>
            <a:rPr lang="zh-CN" sz="1800" kern="1200"/>
            <a:t>支持有状态的工作负载</a:t>
          </a:r>
        </a:p>
      </dsp:txBody>
      <dsp:txXfrm>
        <a:off x="22103" y="3053276"/>
        <a:ext cx="6278952" cy="408584"/>
      </dsp:txXfrm>
    </dsp:sp>
    <dsp:sp modelId="{4F61D7C2-624B-48CF-941C-14A79523BA6C}">
      <dsp:nvSpPr>
        <dsp:cNvPr id="0" name=""/>
        <dsp:cNvSpPr/>
      </dsp:nvSpPr>
      <dsp:spPr>
        <a:xfrm>
          <a:off x="0" y="353580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集成解决方案</a:t>
          </a:r>
          <a:r>
            <a:rPr lang="en-US" sz="1800" kern="1200"/>
            <a:t> – </a:t>
          </a:r>
          <a:r>
            <a:rPr lang="zh-CN" sz="1800" kern="1200"/>
            <a:t>所需工具都已经集成</a:t>
          </a:r>
        </a:p>
      </dsp:txBody>
      <dsp:txXfrm>
        <a:off x="22103" y="3557906"/>
        <a:ext cx="6278952" cy="408584"/>
      </dsp:txXfrm>
    </dsp:sp>
    <dsp:sp modelId="{B8BA6BF2-8922-43FA-A870-C22F9E71C29F}">
      <dsp:nvSpPr>
        <dsp:cNvPr id="0" name=""/>
        <dsp:cNvSpPr/>
      </dsp:nvSpPr>
      <dsp:spPr>
        <a:xfrm>
          <a:off x="0" y="4040433"/>
          <a:ext cx="632315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久经考验</a:t>
          </a:r>
          <a:r>
            <a:rPr lang="en-US" sz="1800" kern="1200"/>
            <a:t> – </a:t>
          </a:r>
          <a:r>
            <a:rPr lang="zh-CN" sz="1800" kern="1200"/>
            <a:t>已经使用大约</a:t>
          </a:r>
          <a:r>
            <a:rPr lang="en-US" sz="1800" kern="1200"/>
            <a:t>10</a:t>
          </a:r>
          <a:r>
            <a:rPr lang="zh-CN" sz="1800" kern="1200"/>
            <a:t>年</a:t>
          </a:r>
        </a:p>
      </dsp:txBody>
      <dsp:txXfrm>
        <a:off x="22103" y="4062536"/>
        <a:ext cx="6278952" cy="408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791F7-DD6F-46BA-99B9-F081EF775E24}">
      <dsp:nvSpPr>
        <dsp:cNvPr id="0" name=""/>
        <dsp:cNvSpPr/>
      </dsp:nvSpPr>
      <dsp:spPr>
        <a:xfrm>
          <a:off x="1543819" y="0"/>
          <a:ext cx="4471271" cy="447127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B7AF3-D44F-42B2-9ED3-78F59F720CD1}">
      <dsp:nvSpPr>
        <dsp:cNvPr id="0" name=""/>
        <dsp:cNvSpPr/>
      </dsp:nvSpPr>
      <dsp:spPr>
        <a:xfrm>
          <a:off x="3779454" y="447563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基于</a:t>
          </a:r>
          <a:r>
            <a:rPr lang="en-US" sz="1400" kern="1200"/>
            <a:t>.NET Core </a:t>
          </a:r>
          <a:r>
            <a:rPr lang="zh-CN" sz="1400" kern="1200"/>
            <a:t>和</a:t>
          </a:r>
          <a:r>
            <a:rPr lang="en-US" sz="1400" kern="1200"/>
            <a:t>ASP.NET Core ,.NET</a:t>
          </a:r>
          <a:r>
            <a:rPr lang="zh-CN" sz="1400" kern="1200"/>
            <a:t>基金会项目</a:t>
          </a:r>
        </a:p>
      </dsp:txBody>
      <dsp:txXfrm>
        <a:off x="3810489" y="478598"/>
        <a:ext cx="2844256" cy="573688"/>
      </dsp:txXfrm>
    </dsp:sp>
    <dsp:sp modelId="{C43D8E65-FBD8-43B1-A108-6DFF1BEC6BCA}">
      <dsp:nvSpPr>
        <dsp:cNvPr id="0" name=""/>
        <dsp:cNvSpPr/>
      </dsp:nvSpPr>
      <dsp:spPr>
        <a:xfrm>
          <a:off x="3779454" y="1162792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开源（</a:t>
          </a:r>
          <a:r>
            <a:rPr lang="en-US" sz="1400" kern="1200" dirty="0"/>
            <a:t>Apache 2.0</a:t>
          </a:r>
          <a:r>
            <a:rPr lang="zh-CN" sz="1400" kern="1200" dirty="0"/>
            <a:t>）</a:t>
          </a:r>
          <a:r>
            <a:rPr lang="en-US" altLang="zh-CN" sz="1400" b="1" kern="1200" dirty="0"/>
            <a:t> </a:t>
          </a:r>
          <a:r>
            <a:rPr lang="en-US" altLang="zh-CN" sz="1400" b="1" kern="1200" dirty="0">
              <a:hlinkClick xmlns:r="http://schemas.openxmlformats.org/officeDocument/2006/relationships" r:id="rId1"/>
            </a:rPr>
            <a:t>https://identityserver.io/</a:t>
          </a:r>
          <a:endParaRPr lang="zh-CN" sz="1400" kern="1200" dirty="0"/>
        </a:p>
      </dsp:txBody>
      <dsp:txXfrm>
        <a:off x="3810489" y="1193827"/>
        <a:ext cx="2844256" cy="573688"/>
      </dsp:txXfrm>
    </dsp:sp>
    <dsp:sp modelId="{5AB20228-9A06-4380-BA98-3062FA8DB52B}">
      <dsp:nvSpPr>
        <dsp:cNvPr id="0" name=""/>
        <dsp:cNvSpPr/>
      </dsp:nvSpPr>
      <dsp:spPr>
        <a:xfrm>
          <a:off x="3779454" y="1878021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长期的发展，成熟稳定，文档相对详尽</a:t>
          </a:r>
        </a:p>
      </dsp:txBody>
      <dsp:txXfrm>
        <a:off x="3810489" y="1909056"/>
        <a:ext cx="2844256" cy="573688"/>
      </dsp:txXfrm>
    </dsp:sp>
    <dsp:sp modelId="{F9EB9627-C639-4F48-A94B-F6E846519CF3}">
      <dsp:nvSpPr>
        <dsp:cNvPr id="0" name=""/>
        <dsp:cNvSpPr/>
      </dsp:nvSpPr>
      <dsp:spPr>
        <a:xfrm>
          <a:off x="3779454" y="2593249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支持完整的</a:t>
          </a:r>
          <a:r>
            <a:rPr lang="en-US" sz="1400" kern="1200" dirty="0" err="1"/>
            <a:t>OpnenID</a:t>
          </a:r>
          <a:r>
            <a:rPr lang="en-US" sz="1400" kern="1200" dirty="0"/>
            <a:t> Connect</a:t>
          </a:r>
          <a:r>
            <a:rPr lang="zh-CN" sz="1400" kern="1200" dirty="0"/>
            <a:t>和</a:t>
          </a:r>
          <a:r>
            <a:rPr lang="en-US" sz="1400" kern="1200" dirty="0"/>
            <a:t>OAuth2 </a:t>
          </a:r>
          <a:r>
            <a:rPr lang="zh-CN" sz="1400" kern="1200" dirty="0"/>
            <a:t>规范，</a:t>
          </a:r>
          <a:r>
            <a:rPr lang="en-US" sz="1400" kern="1200" dirty="0"/>
            <a:t>OpenID</a:t>
          </a:r>
          <a:r>
            <a:rPr lang="zh-CN" sz="1400" kern="1200" dirty="0"/>
            <a:t>基金会认证</a:t>
          </a:r>
        </a:p>
      </dsp:txBody>
      <dsp:txXfrm>
        <a:off x="3810489" y="2624284"/>
        <a:ext cx="2844256" cy="573688"/>
      </dsp:txXfrm>
    </dsp:sp>
    <dsp:sp modelId="{5962CD17-4F07-4BD8-AB72-F07D3CDF5F80}">
      <dsp:nvSpPr>
        <dsp:cNvPr id="0" name=""/>
        <dsp:cNvSpPr/>
      </dsp:nvSpPr>
      <dsp:spPr>
        <a:xfrm>
          <a:off x="3779454" y="3308478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具有良好的封装性和扩展性</a:t>
          </a:r>
        </a:p>
      </dsp:txBody>
      <dsp:txXfrm>
        <a:off x="3810489" y="3339513"/>
        <a:ext cx="2844256" cy="573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A93AE-567D-4A19-A8CF-E5FFCF9EC3B3}">
      <dsp:nvSpPr>
        <dsp:cNvPr id="0" name=""/>
        <dsp:cNvSpPr/>
      </dsp:nvSpPr>
      <dsp:spPr>
        <a:xfrm rot="5400000">
          <a:off x="3714420" y="-1419613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API</a:t>
          </a:r>
          <a:r>
            <a:rPr lang="zh-CN" sz="1400" kern="1200" dirty="0"/>
            <a:t>网关对所有微服务提供单一的访问点</a:t>
          </a:r>
        </a:p>
      </dsp:txBody>
      <dsp:txXfrm rot="-5400000">
        <a:off x="2188009" y="147656"/>
        <a:ext cx="3848937" cy="755257"/>
      </dsp:txXfrm>
    </dsp:sp>
    <dsp:sp modelId="{ADA2532B-CF14-4EC0-AF76-EEF77488B01B}">
      <dsp:nvSpPr>
        <dsp:cNvPr id="0" name=""/>
        <dsp:cNvSpPr/>
      </dsp:nvSpPr>
      <dsp:spPr>
        <a:xfrm>
          <a:off x="0" y="2175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简化沟通方式</a:t>
          </a:r>
        </a:p>
      </dsp:txBody>
      <dsp:txXfrm>
        <a:off x="51072" y="53247"/>
        <a:ext cx="2085865" cy="944073"/>
      </dsp:txXfrm>
    </dsp:sp>
    <dsp:sp modelId="{CCD1BF3E-FF53-42BC-B3B2-E649E9EE0469}">
      <dsp:nvSpPr>
        <dsp:cNvPr id="0" name=""/>
        <dsp:cNvSpPr/>
      </dsp:nvSpPr>
      <dsp:spPr>
        <a:xfrm rot="5400000">
          <a:off x="3714420" y="-321085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对客户端隐藏了服务发现和服务版本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阻止大规模攻击，包括</a:t>
          </a:r>
          <a:r>
            <a:rPr lang="en-US" sz="1400" kern="1200" dirty="0"/>
            <a:t>SQL</a:t>
          </a:r>
          <a:r>
            <a:rPr lang="zh-CN" sz="1400" kern="1200" dirty="0"/>
            <a:t>注入，</a:t>
          </a:r>
          <a:r>
            <a:rPr lang="en-US" sz="1400" kern="1200" dirty="0"/>
            <a:t>XML</a:t>
          </a:r>
          <a:r>
            <a:rPr lang="zh-CN" sz="1400" kern="1200" dirty="0"/>
            <a:t>解析漏洞和</a:t>
          </a:r>
          <a:r>
            <a:rPr lang="en-US" sz="1400" kern="1200" dirty="0"/>
            <a:t>DoS</a:t>
          </a:r>
          <a:r>
            <a:rPr lang="zh-CN" sz="1400" kern="1200" dirty="0"/>
            <a:t>攻击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验证</a:t>
          </a:r>
          <a:r>
            <a:rPr lang="en-US" sz="1400" kern="1200" dirty="0"/>
            <a:t>token, certificates</a:t>
          </a:r>
          <a:r>
            <a:rPr lang="zh-CN" sz="1400" kern="1200" dirty="0"/>
            <a:t>和其他</a:t>
          </a:r>
          <a:r>
            <a:rPr lang="en-US" sz="1400" kern="1200" dirty="0"/>
            <a:t>credentials</a:t>
          </a:r>
          <a:endParaRPr lang="zh-CN" sz="1400" kern="1200" dirty="0"/>
        </a:p>
      </dsp:txBody>
      <dsp:txXfrm rot="-5400000">
        <a:off x="2188009" y="1246184"/>
        <a:ext cx="3848937" cy="755257"/>
      </dsp:txXfrm>
    </dsp:sp>
    <dsp:sp modelId="{E530DA90-AD7E-4A2E-9AF8-DA427EEA2518}">
      <dsp:nvSpPr>
        <dsp:cNvPr id="0" name=""/>
        <dsp:cNvSpPr/>
      </dsp:nvSpPr>
      <dsp:spPr>
        <a:xfrm>
          <a:off x="0" y="1100703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安全性</a:t>
          </a:r>
        </a:p>
      </dsp:txBody>
      <dsp:txXfrm>
        <a:off x="51072" y="1151775"/>
        <a:ext cx="2085865" cy="944073"/>
      </dsp:txXfrm>
    </dsp:sp>
    <dsp:sp modelId="{D6278235-5EEA-45CC-BCB1-09186E4FF47D}">
      <dsp:nvSpPr>
        <dsp:cNvPr id="0" name=""/>
        <dsp:cNvSpPr/>
      </dsp:nvSpPr>
      <dsp:spPr>
        <a:xfrm rot="5400000">
          <a:off x="3714420" y="777443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API</a:t>
          </a:r>
          <a:r>
            <a:rPr lang="zh-CN" sz="1400" kern="1200" dirty="0"/>
            <a:t>网关翻译并支持不同的通讯协议</a:t>
          </a:r>
        </a:p>
      </dsp:txBody>
      <dsp:txXfrm rot="-5400000">
        <a:off x="2188009" y="2344712"/>
        <a:ext cx="3848937" cy="755257"/>
      </dsp:txXfrm>
    </dsp:sp>
    <dsp:sp modelId="{FAD7F521-330C-4296-B1FC-05395D3C32DF}">
      <dsp:nvSpPr>
        <dsp:cNvPr id="0" name=""/>
        <dsp:cNvSpPr/>
      </dsp:nvSpPr>
      <dsp:spPr>
        <a:xfrm>
          <a:off x="0" y="2199231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混合通讯协议</a:t>
          </a:r>
        </a:p>
      </dsp:txBody>
      <dsp:txXfrm>
        <a:off x="51072" y="2250303"/>
        <a:ext cx="2085865" cy="944073"/>
      </dsp:txXfrm>
    </dsp:sp>
    <dsp:sp modelId="{D5C17A4C-4125-421A-90E2-A0EF94B8F75C}">
      <dsp:nvSpPr>
        <dsp:cNvPr id="0" name=""/>
        <dsp:cNvSpPr/>
      </dsp:nvSpPr>
      <dsp:spPr>
        <a:xfrm>
          <a:off x="0" y="3297760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调用频率，跨域，缓存配置</a:t>
          </a:r>
        </a:p>
      </dsp:txBody>
      <dsp:txXfrm>
        <a:off x="51072" y="3348832"/>
        <a:ext cx="2085865" cy="944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ECB11-BD70-4AB8-8509-A790126AD837}">
      <dsp:nvSpPr>
        <dsp:cNvPr id="0" name=""/>
        <dsp:cNvSpPr/>
      </dsp:nvSpPr>
      <dsp:spPr>
        <a:xfrm>
          <a:off x="0" y="37629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基于</a:t>
          </a:r>
          <a:r>
            <a:rPr lang="en-US" sz="2500" kern="1200"/>
            <a:t>.NET Standard 2.0</a:t>
          </a:r>
          <a:endParaRPr lang="zh-CN" sz="2500" kern="1200"/>
        </a:p>
      </dsp:txBody>
      <dsp:txXfrm>
        <a:off x="51445" y="89074"/>
        <a:ext cx="4735000" cy="950966"/>
      </dsp:txXfrm>
    </dsp:sp>
    <dsp:sp modelId="{94BC2742-A98D-4727-AEB2-D7F57696AB8F}">
      <dsp:nvSpPr>
        <dsp:cNvPr id="0" name=""/>
        <dsp:cNvSpPr/>
      </dsp:nvSpPr>
      <dsp:spPr>
        <a:xfrm>
          <a:off x="0" y="1163486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开源 </a:t>
          </a:r>
          <a:r>
            <a:rPr lang="en-US" sz="2500" kern="1200"/>
            <a:t>MIT  http://threemammals.com/ocelot </a:t>
          </a:r>
          <a:endParaRPr lang="zh-CN" sz="2500" kern="1200"/>
        </a:p>
      </dsp:txBody>
      <dsp:txXfrm>
        <a:off x="51445" y="1214931"/>
        <a:ext cx="4735000" cy="950966"/>
      </dsp:txXfrm>
    </dsp:sp>
    <dsp:sp modelId="{4428D9FF-27A9-46F9-80C1-72CD19596803}">
      <dsp:nvSpPr>
        <dsp:cNvPr id="0" name=""/>
        <dsp:cNvSpPr/>
      </dsp:nvSpPr>
      <dsp:spPr>
        <a:xfrm>
          <a:off x="0" y="2289343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长期的发展，成熟稳定，文档相对详尽</a:t>
          </a:r>
        </a:p>
      </dsp:txBody>
      <dsp:txXfrm>
        <a:off x="51445" y="2340788"/>
        <a:ext cx="4735000" cy="950966"/>
      </dsp:txXfrm>
    </dsp:sp>
    <dsp:sp modelId="{FF60A832-F51D-4698-BD16-C61F4FDAB895}">
      <dsp:nvSpPr>
        <dsp:cNvPr id="0" name=""/>
        <dsp:cNvSpPr/>
      </dsp:nvSpPr>
      <dsp:spPr>
        <a:xfrm>
          <a:off x="0" y="3415200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具有良好封装性和扩展性</a:t>
          </a:r>
        </a:p>
      </dsp:txBody>
      <dsp:txXfrm>
        <a:off x="51445" y="3466645"/>
        <a:ext cx="4735000" cy="9509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B96AF-F478-4486-B93B-759DC1086797}">
      <dsp:nvSpPr>
        <dsp:cNvPr id="0" name=""/>
        <dsp:cNvSpPr/>
      </dsp:nvSpPr>
      <dsp:spPr>
        <a:xfrm rot="5400000">
          <a:off x="1316362" y="708310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DB37D-B3FB-40DD-ACE9-22B78175405D}">
      <dsp:nvSpPr>
        <dsp:cNvPr id="0" name=""/>
        <dsp:cNvSpPr/>
      </dsp:nvSpPr>
      <dsp:spPr>
        <a:xfrm>
          <a:off x="1570434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依赖注入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(DI)</a:t>
          </a:r>
          <a:endParaRPr lang="zh-CN" altLang="en-US" sz="1700" kern="1200" dirty="0"/>
        </a:p>
      </dsp:txBody>
      <dsp:txXfrm>
        <a:off x="1596456" y="28438"/>
        <a:ext cx="1428721" cy="836415"/>
      </dsp:txXfrm>
    </dsp:sp>
    <dsp:sp modelId="{0FEB8A50-10CE-45FE-B0A6-C77035E50AD7}">
      <dsp:nvSpPr>
        <dsp:cNvPr id="0" name=""/>
        <dsp:cNvSpPr/>
      </dsp:nvSpPr>
      <dsp:spPr>
        <a:xfrm rot="5400000">
          <a:off x="1316362" y="1818885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611511"/>
                <a:satOff val="-2822"/>
                <a:lumOff val="1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11511"/>
                <a:satOff val="-2822"/>
                <a:lumOff val="1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11511"/>
                <a:satOff val="-2822"/>
                <a:lumOff val="1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20FA8C-D098-4DF8-92BB-3ACF0E1BD2FD}">
      <dsp:nvSpPr>
        <dsp:cNvPr id="0" name=""/>
        <dsp:cNvSpPr/>
      </dsp:nvSpPr>
      <dsp:spPr>
        <a:xfrm>
          <a:off x="1570434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77538"/>
                <a:satOff val="-2665"/>
                <a:lumOff val="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77538"/>
                <a:satOff val="-2665"/>
                <a:lumOff val="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77538"/>
                <a:satOff val="-2665"/>
                <a:lumOff val="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仓储服务</a:t>
          </a:r>
        </a:p>
      </dsp:txBody>
      <dsp:txXfrm>
        <a:off x="1596456" y="1139012"/>
        <a:ext cx="1428721" cy="836415"/>
      </dsp:txXfrm>
    </dsp:sp>
    <dsp:sp modelId="{93269698-18DB-44F8-A896-0125E602767E}">
      <dsp:nvSpPr>
        <dsp:cNvPr id="0" name=""/>
        <dsp:cNvSpPr/>
      </dsp:nvSpPr>
      <dsp:spPr>
        <a:xfrm rot="5400000">
          <a:off x="1316362" y="2929459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1223023"/>
                <a:satOff val="-5643"/>
                <a:lumOff val="2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223023"/>
                <a:satOff val="-5643"/>
                <a:lumOff val="2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223023"/>
                <a:satOff val="-5643"/>
                <a:lumOff val="2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49003F-B9DC-4418-B00A-E772155298E1}">
      <dsp:nvSpPr>
        <dsp:cNvPr id="0" name=""/>
        <dsp:cNvSpPr/>
      </dsp:nvSpPr>
      <dsp:spPr>
        <a:xfrm>
          <a:off x="1570434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155077"/>
                <a:satOff val="-5330"/>
                <a:lumOff val="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155077"/>
                <a:satOff val="-5330"/>
                <a:lumOff val="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155077"/>
                <a:satOff val="-5330"/>
                <a:lumOff val="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模块化</a:t>
          </a:r>
        </a:p>
      </dsp:txBody>
      <dsp:txXfrm>
        <a:off x="1596456" y="2249586"/>
        <a:ext cx="1428721" cy="836415"/>
      </dsp:txXfrm>
    </dsp:sp>
    <dsp:sp modelId="{16B9209A-9ED1-45A1-85FB-10631B8C94C6}">
      <dsp:nvSpPr>
        <dsp:cNvPr id="0" name=""/>
        <dsp:cNvSpPr/>
      </dsp:nvSpPr>
      <dsp:spPr>
        <a:xfrm rot="5400000">
          <a:off x="1316362" y="4040033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1834534"/>
                <a:satOff val="-8465"/>
                <a:lumOff val="3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834534"/>
                <a:satOff val="-8465"/>
                <a:lumOff val="3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834534"/>
                <a:satOff val="-8465"/>
                <a:lumOff val="3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271A24-BD3A-4372-B461-1ED81BC052BA}">
      <dsp:nvSpPr>
        <dsp:cNvPr id="0" name=""/>
        <dsp:cNvSpPr/>
      </dsp:nvSpPr>
      <dsp:spPr>
        <a:xfrm>
          <a:off x="1570434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32615"/>
                <a:satOff val="-7995"/>
                <a:lumOff val="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732615"/>
                <a:satOff val="-7995"/>
                <a:lumOff val="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732615"/>
                <a:satOff val="-7995"/>
                <a:lumOff val="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授权</a:t>
          </a:r>
        </a:p>
      </dsp:txBody>
      <dsp:txXfrm>
        <a:off x="1596456" y="3360160"/>
        <a:ext cx="1428721" cy="836415"/>
      </dsp:txXfrm>
    </dsp:sp>
    <dsp:sp modelId="{AB4DB384-7CC6-4279-B90E-8A0514A59794}">
      <dsp:nvSpPr>
        <dsp:cNvPr id="0" name=""/>
        <dsp:cNvSpPr/>
      </dsp:nvSpPr>
      <dsp:spPr>
        <a:xfrm>
          <a:off x="1871649" y="4595320"/>
          <a:ext cx="1964355" cy="133268"/>
        </a:xfrm>
        <a:prstGeom prst="rect">
          <a:avLst/>
        </a:prstGeom>
        <a:gradFill rotWithShape="0">
          <a:gsLst>
            <a:gs pos="0">
              <a:schemeClr val="accent4">
                <a:hueOff val="2446045"/>
                <a:satOff val="-11287"/>
                <a:lumOff val="4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46045"/>
                <a:satOff val="-11287"/>
                <a:lumOff val="4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46045"/>
                <a:satOff val="-11287"/>
                <a:lumOff val="4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77551C-FAA5-4146-B7B9-AF70E543E7AA}">
      <dsp:nvSpPr>
        <dsp:cNvPr id="0" name=""/>
        <dsp:cNvSpPr/>
      </dsp:nvSpPr>
      <dsp:spPr>
        <a:xfrm>
          <a:off x="1570434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310154"/>
                <a:satOff val="-10660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310154"/>
                <a:satOff val="-10660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310154"/>
                <a:satOff val="-10660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验证</a:t>
          </a:r>
        </a:p>
      </dsp:txBody>
      <dsp:txXfrm>
        <a:off x="1596456" y="4470734"/>
        <a:ext cx="1428721" cy="836415"/>
      </dsp:txXfrm>
    </dsp:sp>
    <dsp:sp modelId="{006E1C4F-D103-4BAE-A8EB-17970F850EA9}">
      <dsp:nvSpPr>
        <dsp:cNvPr id="0" name=""/>
        <dsp:cNvSpPr/>
      </dsp:nvSpPr>
      <dsp:spPr>
        <a:xfrm rot="16200000">
          <a:off x="3285780" y="4040033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3057557"/>
                <a:satOff val="-14108"/>
                <a:lumOff val="5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057557"/>
                <a:satOff val="-14108"/>
                <a:lumOff val="5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057557"/>
                <a:satOff val="-14108"/>
                <a:lumOff val="5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4BFA62-2669-43A2-B2C8-E3640D293F0B}">
      <dsp:nvSpPr>
        <dsp:cNvPr id="0" name=""/>
        <dsp:cNvSpPr/>
      </dsp:nvSpPr>
      <dsp:spPr>
        <a:xfrm>
          <a:off x="3539852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887692"/>
                <a:satOff val="-13324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887692"/>
                <a:satOff val="-13324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887692"/>
                <a:satOff val="-13324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审计日志</a:t>
          </a:r>
        </a:p>
      </dsp:txBody>
      <dsp:txXfrm>
        <a:off x="3565874" y="4470734"/>
        <a:ext cx="1428721" cy="836415"/>
      </dsp:txXfrm>
    </dsp:sp>
    <dsp:sp modelId="{BEEF25A1-89D1-446E-A123-9E1037C94A06}">
      <dsp:nvSpPr>
        <dsp:cNvPr id="0" name=""/>
        <dsp:cNvSpPr/>
      </dsp:nvSpPr>
      <dsp:spPr>
        <a:xfrm rot="16200000">
          <a:off x="3285780" y="2929459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3669068"/>
                <a:satOff val="-16930"/>
                <a:lumOff val="6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669068"/>
                <a:satOff val="-16930"/>
                <a:lumOff val="6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669068"/>
                <a:satOff val="-16930"/>
                <a:lumOff val="6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CF9366-6F30-4011-92C8-3681200695CE}">
      <dsp:nvSpPr>
        <dsp:cNvPr id="0" name=""/>
        <dsp:cNvSpPr/>
      </dsp:nvSpPr>
      <dsp:spPr>
        <a:xfrm>
          <a:off x="3539852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工作单元</a:t>
          </a:r>
        </a:p>
      </dsp:txBody>
      <dsp:txXfrm>
        <a:off x="3565874" y="3360160"/>
        <a:ext cx="1428721" cy="836415"/>
      </dsp:txXfrm>
    </dsp:sp>
    <dsp:sp modelId="{0CF5558F-1842-4B79-B85B-A119A3BE6B59}">
      <dsp:nvSpPr>
        <dsp:cNvPr id="0" name=""/>
        <dsp:cNvSpPr/>
      </dsp:nvSpPr>
      <dsp:spPr>
        <a:xfrm rot="16200000">
          <a:off x="3285780" y="1818885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4280579"/>
                <a:satOff val="-19752"/>
                <a:lumOff val="7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280579"/>
                <a:satOff val="-19752"/>
                <a:lumOff val="7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280579"/>
                <a:satOff val="-19752"/>
                <a:lumOff val="7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306577-225B-4948-B0C0-8B06FDEC98B2}">
      <dsp:nvSpPr>
        <dsp:cNvPr id="0" name=""/>
        <dsp:cNvSpPr/>
      </dsp:nvSpPr>
      <dsp:spPr>
        <a:xfrm>
          <a:off x="3539852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042769"/>
                <a:satOff val="-18654"/>
                <a:lumOff val="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042769"/>
                <a:satOff val="-18654"/>
                <a:lumOff val="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042769"/>
                <a:satOff val="-18654"/>
                <a:lumOff val="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异常处理</a:t>
          </a:r>
        </a:p>
      </dsp:txBody>
      <dsp:txXfrm>
        <a:off x="3565874" y="2249586"/>
        <a:ext cx="1428721" cy="836415"/>
      </dsp:txXfrm>
    </dsp:sp>
    <dsp:sp modelId="{0BB8E09B-DA6D-4714-AD44-F3A8C2A07D28}">
      <dsp:nvSpPr>
        <dsp:cNvPr id="0" name=""/>
        <dsp:cNvSpPr/>
      </dsp:nvSpPr>
      <dsp:spPr>
        <a:xfrm rot="16200000">
          <a:off x="3285780" y="708310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4892091"/>
                <a:satOff val="-22573"/>
                <a:lumOff val="8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892091"/>
                <a:satOff val="-22573"/>
                <a:lumOff val="8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892091"/>
                <a:satOff val="-22573"/>
                <a:lumOff val="8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CAA24A-8716-4494-A091-CFA8699B7DD2}">
      <dsp:nvSpPr>
        <dsp:cNvPr id="0" name=""/>
        <dsp:cNvSpPr/>
      </dsp:nvSpPr>
      <dsp:spPr>
        <a:xfrm>
          <a:off x="3539852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620308"/>
                <a:satOff val="-21319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620308"/>
                <a:satOff val="-21319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620308"/>
                <a:satOff val="-21319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日志功能</a:t>
          </a:r>
        </a:p>
      </dsp:txBody>
      <dsp:txXfrm>
        <a:off x="3565874" y="1139012"/>
        <a:ext cx="1428721" cy="836415"/>
      </dsp:txXfrm>
    </dsp:sp>
    <dsp:sp modelId="{1FF729A6-8C3D-40C2-9909-D2408200E7CE}">
      <dsp:nvSpPr>
        <dsp:cNvPr id="0" name=""/>
        <dsp:cNvSpPr/>
      </dsp:nvSpPr>
      <dsp:spPr>
        <a:xfrm>
          <a:off x="3841067" y="153023"/>
          <a:ext cx="1964355" cy="133268"/>
        </a:xfrm>
        <a:prstGeom prst="rect">
          <a:avLst/>
        </a:prstGeom>
        <a:gradFill rotWithShape="0">
          <a:gsLst>
            <a:gs pos="0">
              <a:schemeClr val="accent4">
                <a:hueOff val="5503602"/>
                <a:satOff val="-25395"/>
                <a:lumOff val="9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503602"/>
                <a:satOff val="-25395"/>
                <a:lumOff val="9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503602"/>
                <a:satOff val="-25395"/>
                <a:lumOff val="9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B2C35D-5C3E-4F67-93C8-FEC36448E454}">
      <dsp:nvSpPr>
        <dsp:cNvPr id="0" name=""/>
        <dsp:cNvSpPr/>
      </dsp:nvSpPr>
      <dsp:spPr>
        <a:xfrm>
          <a:off x="3539852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多语言</a:t>
          </a:r>
        </a:p>
      </dsp:txBody>
      <dsp:txXfrm>
        <a:off x="3565874" y="28438"/>
        <a:ext cx="1428721" cy="836415"/>
      </dsp:txXfrm>
    </dsp:sp>
    <dsp:sp modelId="{E4FAA225-0E2E-43D7-B913-2E3DBCE3380C}">
      <dsp:nvSpPr>
        <dsp:cNvPr id="0" name=""/>
        <dsp:cNvSpPr/>
      </dsp:nvSpPr>
      <dsp:spPr>
        <a:xfrm rot="5400000">
          <a:off x="5255198" y="708310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6115113"/>
                <a:satOff val="-28216"/>
                <a:lumOff val="10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115113"/>
                <a:satOff val="-28216"/>
                <a:lumOff val="10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115113"/>
                <a:satOff val="-28216"/>
                <a:lumOff val="10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7CB3A7-16AC-4DFF-A9DB-1BC8C4398A46}">
      <dsp:nvSpPr>
        <dsp:cNvPr id="0" name=""/>
        <dsp:cNvSpPr/>
      </dsp:nvSpPr>
      <dsp:spPr>
        <a:xfrm>
          <a:off x="5509270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775385"/>
                <a:satOff val="-26649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775385"/>
                <a:satOff val="-26649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775385"/>
                <a:satOff val="-26649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自动映射</a:t>
          </a:r>
          <a:r>
            <a:rPr lang="en-US" altLang="zh-CN" sz="1700" kern="1200" dirty="0"/>
            <a:t>(</a:t>
          </a:r>
          <a:r>
            <a:rPr lang="en-US" altLang="zh-CN" sz="1700" kern="1200" dirty="0" err="1"/>
            <a:t>AutoMapper</a:t>
          </a:r>
          <a:r>
            <a:rPr lang="en-US" altLang="zh-CN" sz="1700" kern="1200" dirty="0"/>
            <a:t>)</a:t>
          </a:r>
          <a:endParaRPr lang="zh-CN" altLang="en-US" sz="1700" kern="1200" dirty="0"/>
        </a:p>
      </dsp:txBody>
      <dsp:txXfrm>
        <a:off x="5535292" y="28438"/>
        <a:ext cx="1428721" cy="836415"/>
      </dsp:txXfrm>
    </dsp:sp>
    <dsp:sp modelId="{7F1DE118-BE0D-4AF0-BCDA-A68CEB1BABA3}">
      <dsp:nvSpPr>
        <dsp:cNvPr id="0" name=""/>
        <dsp:cNvSpPr/>
      </dsp:nvSpPr>
      <dsp:spPr>
        <a:xfrm rot="5400000">
          <a:off x="5255198" y="1818885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6726625"/>
                <a:satOff val="-31038"/>
                <a:lumOff val="11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726625"/>
                <a:satOff val="-31038"/>
                <a:lumOff val="11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726625"/>
                <a:satOff val="-31038"/>
                <a:lumOff val="11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7DCC9A-D44F-46D2-9EC1-AAB2F31F567D}">
      <dsp:nvSpPr>
        <dsp:cNvPr id="0" name=""/>
        <dsp:cNvSpPr/>
      </dsp:nvSpPr>
      <dsp:spPr>
        <a:xfrm>
          <a:off x="5509270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352923"/>
                <a:satOff val="-29314"/>
                <a:lumOff val="10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352923"/>
                <a:satOff val="-29314"/>
                <a:lumOff val="10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352923"/>
                <a:satOff val="-29314"/>
                <a:lumOff val="10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动态</a:t>
          </a:r>
          <a:r>
            <a:rPr lang="en-US" altLang="zh-CN" sz="1700" kern="1200" dirty="0"/>
            <a:t>Web </a:t>
          </a:r>
          <a:r>
            <a:rPr lang="en-US" altLang="zh-CN" sz="1700" kern="1200" dirty="0" err="1"/>
            <a:t>Api</a:t>
          </a:r>
          <a:endParaRPr lang="zh-CN" altLang="en-US" sz="1700" kern="1200" dirty="0"/>
        </a:p>
      </dsp:txBody>
      <dsp:txXfrm>
        <a:off x="5535292" y="1139012"/>
        <a:ext cx="1428721" cy="836415"/>
      </dsp:txXfrm>
    </dsp:sp>
    <dsp:sp modelId="{98BC71A7-B644-409C-84BB-847030A8AA75}">
      <dsp:nvSpPr>
        <dsp:cNvPr id="0" name=""/>
        <dsp:cNvSpPr/>
      </dsp:nvSpPr>
      <dsp:spPr>
        <a:xfrm rot="5400000">
          <a:off x="5255198" y="2929459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7338136"/>
                <a:satOff val="-33860"/>
                <a:lumOff val="12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38136"/>
                <a:satOff val="-33860"/>
                <a:lumOff val="12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38136"/>
                <a:satOff val="-33860"/>
                <a:lumOff val="12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0B7346-1FBF-4F56-9035-EE397BD0B4F4}">
      <dsp:nvSpPr>
        <dsp:cNvPr id="0" name=""/>
        <dsp:cNvSpPr/>
      </dsp:nvSpPr>
      <dsp:spPr>
        <a:xfrm>
          <a:off x="5509270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动态</a:t>
          </a:r>
          <a:r>
            <a:rPr lang="en-US" altLang="zh-CN" sz="1700" kern="1200" dirty="0"/>
            <a:t>JavaScript Ajax</a:t>
          </a:r>
          <a:r>
            <a:rPr lang="zh-CN" altLang="en-US" sz="1700" kern="1200" dirty="0"/>
            <a:t>代理</a:t>
          </a:r>
        </a:p>
      </dsp:txBody>
      <dsp:txXfrm>
        <a:off x="5535292" y="2249586"/>
        <a:ext cx="1428721" cy="836415"/>
      </dsp:txXfrm>
    </dsp:sp>
    <dsp:sp modelId="{2B9CBC1B-5523-478C-8437-D53F58469381}">
      <dsp:nvSpPr>
        <dsp:cNvPr id="0" name=""/>
        <dsp:cNvSpPr/>
      </dsp:nvSpPr>
      <dsp:spPr>
        <a:xfrm rot="5400000">
          <a:off x="5255198" y="4040033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7949648"/>
                <a:satOff val="-36681"/>
                <a:lumOff val="13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949648"/>
                <a:satOff val="-36681"/>
                <a:lumOff val="13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949648"/>
                <a:satOff val="-36681"/>
                <a:lumOff val="13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79812-5DF4-4303-AB8E-3809AB8DCA21}">
      <dsp:nvSpPr>
        <dsp:cNvPr id="0" name=""/>
        <dsp:cNvSpPr/>
      </dsp:nvSpPr>
      <dsp:spPr>
        <a:xfrm>
          <a:off x="5509270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508000"/>
                <a:satOff val="-34644"/>
                <a:lumOff val="1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508000"/>
                <a:satOff val="-34644"/>
                <a:lumOff val="1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508000"/>
                <a:satOff val="-34644"/>
                <a:lumOff val="1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多租户</a:t>
          </a:r>
          <a:r>
            <a:rPr lang="en-US" altLang="zh-CN" sz="1700" kern="1200" dirty="0"/>
            <a:t>(</a:t>
          </a:r>
          <a:r>
            <a:rPr lang="en-US" altLang="zh-CN" sz="1700" kern="1200" dirty="0" err="1"/>
            <a:t>Saas</a:t>
          </a:r>
          <a:r>
            <a:rPr lang="en-US" altLang="zh-CN" sz="1700" kern="1200" dirty="0"/>
            <a:t>)</a:t>
          </a:r>
          <a:endParaRPr lang="zh-CN" altLang="en-US" sz="1700" kern="1200" dirty="0"/>
        </a:p>
      </dsp:txBody>
      <dsp:txXfrm>
        <a:off x="5535292" y="3360160"/>
        <a:ext cx="1428721" cy="836415"/>
      </dsp:txXfrm>
    </dsp:sp>
    <dsp:sp modelId="{ED3B4AEF-CA78-4DD5-AA8C-DB2DB64FD3D3}">
      <dsp:nvSpPr>
        <dsp:cNvPr id="0" name=""/>
        <dsp:cNvSpPr/>
      </dsp:nvSpPr>
      <dsp:spPr>
        <a:xfrm>
          <a:off x="5810485" y="4595320"/>
          <a:ext cx="1964355" cy="133268"/>
        </a:xfrm>
        <a:prstGeom prst="rect">
          <a:avLst/>
        </a:prstGeom>
        <a:gradFill rotWithShape="0">
          <a:gsLst>
            <a:gs pos="0">
              <a:schemeClr val="accent4">
                <a:hueOff val="8561158"/>
                <a:satOff val="-39503"/>
                <a:lumOff val="14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561158"/>
                <a:satOff val="-39503"/>
                <a:lumOff val="14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561158"/>
                <a:satOff val="-39503"/>
                <a:lumOff val="14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235EF8-21D8-45E2-AD09-949411F1B53D}">
      <dsp:nvSpPr>
        <dsp:cNvPr id="0" name=""/>
        <dsp:cNvSpPr/>
      </dsp:nvSpPr>
      <dsp:spPr>
        <a:xfrm>
          <a:off x="5509270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085538"/>
                <a:satOff val="-37308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085538"/>
                <a:satOff val="-37308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085538"/>
                <a:satOff val="-37308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缓存处理</a:t>
          </a:r>
        </a:p>
      </dsp:txBody>
      <dsp:txXfrm>
        <a:off x="5535292" y="4470734"/>
        <a:ext cx="1428721" cy="836415"/>
      </dsp:txXfrm>
    </dsp:sp>
    <dsp:sp modelId="{2638717C-76ED-493E-8CA8-4EBDCAE93D98}">
      <dsp:nvSpPr>
        <dsp:cNvPr id="0" name=""/>
        <dsp:cNvSpPr/>
      </dsp:nvSpPr>
      <dsp:spPr>
        <a:xfrm rot="16200000">
          <a:off x="7224616" y="4040033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9172669"/>
                <a:satOff val="-42325"/>
                <a:lumOff val="15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172669"/>
                <a:satOff val="-42325"/>
                <a:lumOff val="15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172669"/>
                <a:satOff val="-42325"/>
                <a:lumOff val="15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1E6A64-CE00-4FF5-B221-D2EFCAAAC74D}">
      <dsp:nvSpPr>
        <dsp:cNvPr id="0" name=""/>
        <dsp:cNvSpPr/>
      </dsp:nvSpPr>
      <dsp:spPr>
        <a:xfrm>
          <a:off x="7478688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663077"/>
                <a:satOff val="-39973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663077"/>
                <a:satOff val="-39973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663077"/>
                <a:satOff val="-39973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后台作业</a:t>
          </a:r>
        </a:p>
      </dsp:txBody>
      <dsp:txXfrm>
        <a:off x="7504710" y="4470734"/>
        <a:ext cx="1428721" cy="836415"/>
      </dsp:txXfrm>
    </dsp:sp>
    <dsp:sp modelId="{150382CE-C1DA-4F86-8376-7B00BD6BE747}">
      <dsp:nvSpPr>
        <dsp:cNvPr id="0" name=""/>
        <dsp:cNvSpPr/>
      </dsp:nvSpPr>
      <dsp:spPr>
        <a:xfrm rot="16200000">
          <a:off x="7224616" y="2929459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9784181"/>
                <a:satOff val="-45146"/>
                <a:lumOff val="16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784181"/>
                <a:satOff val="-45146"/>
                <a:lumOff val="16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784181"/>
                <a:satOff val="-45146"/>
                <a:lumOff val="16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F325D2-A9E3-471E-95F4-5571E2D17912}">
      <dsp:nvSpPr>
        <dsp:cNvPr id="0" name=""/>
        <dsp:cNvSpPr/>
      </dsp:nvSpPr>
      <dsp:spPr>
        <a:xfrm>
          <a:off x="7478688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240615"/>
                <a:satOff val="-42638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240615"/>
                <a:satOff val="-42638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240615"/>
                <a:satOff val="-42638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数据过滤器</a:t>
          </a:r>
        </a:p>
      </dsp:txBody>
      <dsp:txXfrm>
        <a:off x="7504710" y="3360160"/>
        <a:ext cx="1428721" cy="836415"/>
      </dsp:txXfrm>
    </dsp:sp>
    <dsp:sp modelId="{26CA412F-3E6B-4A1E-B319-B7779A3ED123}">
      <dsp:nvSpPr>
        <dsp:cNvPr id="0" name=""/>
        <dsp:cNvSpPr/>
      </dsp:nvSpPr>
      <dsp:spPr>
        <a:xfrm rot="16200000">
          <a:off x="7224616" y="1818885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2A06AE-5F67-48E0-8F26-62FE4FF8442A}">
      <dsp:nvSpPr>
        <dsp:cNvPr id="0" name=""/>
        <dsp:cNvSpPr/>
      </dsp:nvSpPr>
      <dsp:spPr>
        <a:xfrm>
          <a:off x="7478688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18154"/>
                <a:satOff val="-45303"/>
                <a:lumOff val="16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18154"/>
                <a:satOff val="-45303"/>
                <a:lumOff val="16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18154"/>
                <a:satOff val="-45303"/>
                <a:lumOff val="16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领域事件</a:t>
          </a:r>
        </a:p>
      </dsp:txBody>
      <dsp:txXfrm>
        <a:off x="7504710" y="2249586"/>
        <a:ext cx="1428721" cy="836415"/>
      </dsp:txXfrm>
    </dsp:sp>
    <dsp:sp modelId="{49395053-0D84-40C8-8869-B2758FF2CF0D}">
      <dsp:nvSpPr>
        <dsp:cNvPr id="0" name=""/>
        <dsp:cNvSpPr/>
      </dsp:nvSpPr>
      <dsp:spPr>
        <a:xfrm>
          <a:off x="7478688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单元和集成测试</a:t>
          </a:r>
        </a:p>
      </dsp:txBody>
      <dsp:txXfrm>
        <a:off x="7504710" y="1139012"/>
        <a:ext cx="1428721" cy="836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28.34646" units="1/dev"/>
        </inkml:channelProperties>
      </inkml:inkSource>
      <inkml:timestamp xml:id="ts0" timeString="2018-10-01T08:33:19.8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-2485-4591 40,'-458'-244'0,"465"244"3,0-2 0,-1 1-5,-1 0 3,4 3 1,0-1-16,-1 0-1,8 0 0,-2-3-4,3 0 15,1-1-1,-6 0 2,0 3 1,0 1-16,-1 1 6,6 0 3,-3-5 0,-2 1 16,1 1 0,-7-1-3,0 3 3,1-1-16,-1 0 0,8 0 0,-4-3-4,3-1 16,0 1-3,-7 0-2,0 3 4,-1 0-16,-1 0 1,0 0 1,1 1 0,0-2 15,-2 0-1,-5 1 4,1 3-3,-1 0-16,1 1-3,7-2 0,0-2 4,0 0 16,0 0 0,-6 0 0,-1 3 1,2 0-16,2 0 0,4-1 0,1-3 0,1 0 16,1-1 0,-7 1 0,0 4 0,2-1-16,-1 1-4,5-1 4,2-2-6,0-1 16,0 1 0,-8 0 2,1 2 3,0 1-15,-2 1-1,9 0 0,0-4 1,-1 1 16,1 1 2,-8 1 4,-1 1 4,-2-1-15,0 2 0,0-1-1,1 3 0,-1 1-16,1 0 1,9-1 0,-2-2 0,2 0 15,0 2 0,-1-1-3,2-3 0,0 0 0,2 0-2,6-1 0,0-2 1,1 0 16,-2 0-3,-6 0-1,0 2 3,2 2-16,0 0 1,8-2-6,-2-2 3,2 0 16,0 1-2,-8-1-2,1 3 0,-1 1-16,0 1 0,8 1-3,0-4 0,0 0 0,1 0-1,6 1-1,1-3-3,-1 0 15,2 0-1,-6 0 1,0 4-4,1-1-16,0 0-4,8 0 0,-1-1-1,0-1 15,-2 1 0,-6 0-3,2 3-1,0 1-16,2-1-1,7 0 0,-2-3 0,-1 0 15,2 3 0,-6 1-8,-2 3 0,0-1-16,-2 2-2,7-1-3,2-3 0,1 0 16,-2-1 0,-5 2-1,1 3-1,-1-2-16,-1 1 2,9 0-2,-1-3 7,1 0 0,-1-1 1,7-1 3,-3-1 3,0-1 16,-1 0 3,-5 0 2,-1 3 0,3-2-15,0 0-3,6 0 0,1-3 1,2 0 15,-2 0 0,-7 0 0,1 4 0,-1-1-16,1 0 2,7-2 3,-1-2 2,1 0 15,-2 0-2,-6 1 2,-2 2 0,1 1-16,0 1 0,6 0-7,0-3-1,1 0 15,0-1 1,-5 0 0,-3-1 0,2 1 16,0 0 1,-8-1 5,0 3 1,2 0-15,1-1 3,7-1 5,0-2 2,-1-1 16,-2 0 0,-7 1 2,0 2-2,-1-2-15,1 2 1,4 0 1,1-2-7,3-1 16,1 0 2,-7-3-1,0 5 3,-2-1-15,0 0 1,7 1-2,1-4 0,3 1 15,-1 0 1,-7-1 1,0 4 0,-1 0-16,-1 1 1,7 0-8,0-3-1,0 0 15,2-1 1,-7 1 9,-1 2 3,-2 0-16,1-1 1,0 1-3,-1 2 0,-1 1-16,0 1 3,6 2-7,0-5 0,-2 1 16,0-1 0,-6 1 8,0 2 2,-3 0-15,1 1-1,7-2 4,-1-3 1,0 0 16,1 1 0,-9-2 0,2 5-2,-3 0-15,3-1 0,5 0 7,0-3 4,-3 1 16,-3 0 1,-6 1-1,0 4 0,1-1-15,-2 1-1,8 1-8,0-4 3,-1 0 0,1 0 0,5-1 4,2-2 0,0 0 16,1-1 0,-7 1-2,0 3 0,1 0-16,-2 2-3,7-1-3,1-2-4,-2 0 16,2-1 2,-6 0 3,-1 3 6,3 1-16,-1-1-5,8-1-1,-1-2 1,3 0 16,0-1 2,-6-1-3,-3 3 1,2 0-15,-1 2 1,7 1-4,-1-3 2,1 0 16,0-1 1,-9 1 2,-1 2 0,0 1-15,1-1 1,8-1-4,0-2 1,3-1 16,0 0 0,-6 0-1,0 1-1,-1 0 15,3 1-1,-6 0-8,0 3 1,-1 0-16,2 1 1,5-2 1,3-2 1,-2 0 16,2 1-1,-7 1-5,0 1 0,-3 1-16,0 1-1,7 0-3,0-2-1,-1-1 16,0-1 1,-6 0 9,-1 3 1,1-1-16,2-1 1,5 0-1,1-3 4,-1 2 16,-3-1-2,-6 2-7,0 2 7,1 2-15,0-2 1,1 0-2,-1 2 4,0 1-16,1 1 1,7-2-5,1-2 1,-1-1 15,1 0 0,-7 1-6,-1 2-3,0 1-16,1-2-1,5 3-3,0-5 0,3 2 15,-2-1-1,-5 3 2,-1 3-4,-2 0-16,1 0 0,6 0-4,1-4 3,-1 2 16,-4 0 2,-5-1-6,0 3 2,-3 1-16,0 0-2,6-1-2,3-3 4,-3 0 16,1 0-1,-6 1 0,-2 3 11,0 0-16,-5 0 4,7 0 0,2-4 0,-2 1 0,2 0-1,6-2-1,-1-1-3,2-1 15,-3 2-1,-6-1-3,0 3-1,-1 0-16,4 0 0,6 0-3,0-2 8,1-1 15,2 0 0,-7-2-3,2 5-1,0-2-16,1 2 0,7-2-4,1-4 1,0 1 15,1 0 0,-7-1 3,0 2 14,-1 2-16,-2-2 2,1 3 4,0 1-5,-2 1 1,-1 0-5,-7 1-3,0-1-4,0 1 16,1-1 2,-7-1-3,0 3 4,0 1-15,4-1 1,7 0 0,0-2 0,-3 0 16,1-1 2,-9-1-3,1 4-3,-1 0-15,0-1 3,6 1-3,1-4 13,0 1 15,0-1 1,-4 0-3,-4 3-3,-1 0-16,1-2-1,6 1 3,1-3 3,-2-1 15,5 2 2,-6 0-3,-1 2-6,2 1-16,-1 0-5,8-1 0,0-3-3,-2 0 0,1 0 0,7 1 0,0-3 4,-2 0 16,2 1 0,-7-1-3,-1 4-4,2-2-15,-4 1-1,8 0-3,0-3 1,1-1 16,4 1 0,-5-2 3,0 4 5,-1-1-15,-5 1-1,8-1-4,0-3-5,0 1 16,-1-1 0,-6 3-5,1 4-3,0 0-15,-3-1 2,7 0 1,-1-4-4,-1 1 15,-2 1-2,-6 0-3,-2-1 10,0 2 16,-2-1-1,-7 1-5,0 3 0,1 0-16,-2 0-3,7-2 3,1-2 0,-1-1 16,-1 2 0,-6 2 0,-2 2-3,1 1-16,-2 1 1,8-1-3,1-2-3,-5-1 16,0 0 1,-7-1-3,-1 4 16,4 1-15,-5-2-1,9 1-1,0-4-1,-1 0 16,-1 0 0,-8 0 0,2 2-3,-4 0-15,0 2 0,7-1 2,1-2 4,1 0 16,-1 0-1,-6-1 0,-2 1 0,3 2-15,-2-1 3,-1 0-2,1 2-4,0 0-16,1 0-1,6 1 0,0-2 3,1 0 16,-4 2 0,-8-1-3,1 4-7,2-1-16,-1 0 1,7 0-8,0-4 0,0 1 16,0 0 7,-8 0 4,2 2-3,2-1-16,2 1-4,8-2 3,2-4 1,-4 2 16,1-1-1,-6 0-1,-1 3-3,0 0-15,0-1 0,0 1 0,-1 2 1,-3 2-16,1-1-3,7 3 4,-1-5 1,0 1 15,-2 0 2,-6-1 3,-2 5 0,0-2-16,-2 2 1,7-2 2,1-3-4,0 0 15,1 1 2,-8-2-3,-1 4 3,2-1-16,-2 2 3,6 1-3,3-2 0,-2-2 16,1 0-1,-8-1 4,-1 4 2,0-2-16,-1 2 3,7-2 3,0-2 0,-2 0 16,0-1 0,-8 1 0,1 3 1,0 0-16,0-1-4,6 1 1,1-4 14,-1 0 0,0 0 2,5 0 0,-1 0 2,2-1-15,-3 0 2,0 0 1,1 3-4,0 2-16,2-2 0,5-1-3,3-3 6,1 0 15,-1 0 1,-7 0-6,2 3 0,0-1-16,-1 0 0,7 0 2,0-3 0,1 1 15,2-2-5,-7 2-3,-1 3 1,2 1-16,-4-1 1,7 1-2,-3-3-3,3 1 16,-1-1 0,-6 0 0,0 3 4,-1-1-16,-1 2 2,0-1 1,-1 2 0,-4 1-15,1-1 1,7-1 3,1-1 1,1-2 16,-2 1 2,-6-1-6,-2 2 3,1 1-15,-1 0 1,7-1 6,-1-3-1,0 0 15,-3 0 0,-4 0 0,-2 3 2,0 0-16,0-1 0,8 3 0,0-5-2,2 0 15,0-1 0,-6-1-6,-1 5-2,4-1-16,0-1 0,8 1-1,-1-4 0,2 1 15,-1-2-1,-6 1-3,0 3 1,0 2-16,-1-2-1,1 1 0,-1 2 0,2 0-15,-1 1-1,7-1 4,-1-2-3,-1 0 16,-2 2 0,-7-1 0,1 1 1,-2 2-15,1-1 0,6 0 0,0-2-3,-1 0 16,2-1-3,-7-1 2,-1 3 0,1 1-15,-1 0 2,8-1 3,-1-1 0,0-2 15,1 1-2,-7-1 2,0 3 6,0 1-16,-2-2 0,-1 1-3,1 3-3,1-1-16,1 1 2,7-1 0,0-3 0,1 0 16,1-1 1,-7 0 1,-1 1 7,1 1-16,-2 3-1,4-2-13,4-3 3,0 1 16,3-1-1,-9 0 0,1 3-1,-1 1-15,0-1-1,8 0-5,0-3 1,0 0 16,-1 1 1,-7 0 3,-2 3-2,0 0-15,0 1 0,6 0 0,0-2-1,-2-2 16,1 2 2,-9 0 0,-1 2 0,2 1-15,-1-1 1,9 0 1,-2-4 3,0 0 15,-3 2 0,-6-1 1,1 0-1,1 2 16,1-2-4,-7 2-1,-1 1-2,-1 2-16,0 0 0,6 0-3,0-2 0,2-1 16,-1 2-1,-6-2 0,-1 4 4,-5 0-16,-1 1-1,7 1 2,0-4 0,3 1 16,-2 0-1,-5 0 0,-2 1 3,0 1-15,0-1 1,8 0 3,-1-4 0,1 2 16,-3-1-1,-6 1-2,0 1 1,0-2 15,-2 0 1,-4 0 2,-2 3-3,1 0-16,1 0 1,6 0-1,0-3 4,0 0 15,-2 0 0,-5 1-3,-1 2-3,1 0-16,2 0 0,5 1 0,2-3 1,-2-2 16,-2 2 2,-7-1 2,0 3 0,0 1-16,1-1 1,6 1-8,-1-4 1,3 2 16,-4-1 0,-5 0 1,-2 3-4,0 1-16,-1 0 3,6-1-3,3-2 1,1-1 16,0 0-1,-8-1-2,1 3 0,3 1-15,-1-1 0,8 0 2,0-4-4,-2 2 0,2-2-1,6 2-4,0-4 0,2 0 15,-1 1-1,-7-1 2,2 3 2,-2 0-16,0 0 1,7 0 1,1-2 2,-3-1 15,3-1-3,-7 0-5,0 4 0,2-1-16,0 1 2,8-2-1,-1-2 4,1 0 16,1 0 1,-8 0-3,1 3 0,-1 0-16,0 1 0,0-2-1,-1 4 0,0-1 1,1 1-3,-8-1 4,1 0 0,1 1 16,-3 0 2,-6 1 1,0 2 1,-4 0-15,-1 1-2,5 0-2,1-4-7,0 0 15,1 1 1,-7 0 5,2 3-5,0 1-16,0 0-2,7 0-1,0-2 0,-2-1 15,0 0 1,-8-2-13,2 6 0,3-1-16,-1 0-2,7 0 3,1-2-4,1-1 15,0 0 0,-8 1 4,0 2-4,0-1-16,-3 1-2,8 0 2,-3-3 2,1 0 16,-5 1 0,-8 0 0,2 0 3,1 0 16,-1 1-4,-6 0-6,1 3 5,1-1-15,-1 1 0,7 1-5,0-4-5,-1 0 16,0 0 0,-7-1 2,0 4-3,-1-1-15,-1 1 0,6 0 3,0-3 4,0 0 15,2-1-1,-7 0 3,-1 3 1,1 1-16,-3 0 2,9-1 0,-2-3-3,-1 1 15,-3-2-2,-7-1 9,2 5 3,0-1-16,2 0 0,0-1 3,0 3-2,2 1-16,-2-1 2,9-1-3,-2-2-5,2-1 16,2 0 0,-8 0 3,2 3-1,-2 0-15,-1 1 0,8 0-3,-1-4-8,2 0 16,0 0 2,-7 1-2,-1 3-4,1 0-15,1 1-3,6-1 3,1-3-6,2 0 16,-1 1 0,-7 1 0,-1 5-5,0-2-15,1 1-1,7-1-2,1-2-10,3-1 15,0 0 3,-6 0 4,-1 4 1,1-1-16,0 0-1,7-2 6,0-3-1,0 0 0,4 1 0,6-1-3,-1-2 4,-1 0 16,-2 0 1,-8 0 6,1 3 3,-1-1-16,2 1 2,6 0 0,-2-4-2,2 1 16,-6-2-1,-5 3 3,-1 3 3,-1-1-15,-1 2 4,8-2-6,-2-2-7,1 0 16,2-1 1,-7 1 0,0 3 1,3-1-15,-4 0 2,8-2 0,1-2 6,1 0 0,2-2-1,8 1 0,-1-2-1,-1-1 15,-4 2-1,-5-1 0,-2 5-1,1 0-16,-1-1 0,8 1 0,0-2-3,1-1 16,1 0 0,-8 2 0,1 2-2,1 1-16,-2-1 2,7-1-3,1-2 5,-2-1 16,6 1 2,-9-1-2,1 4 0,1 0-16,-1 0 0,8-3 4,-1-2 7,-2-2 16,4 2 1,-7-1 2,2 4 3,1 0-15,0 0-2,6-2 0,0-3 7,-1 0 16,2 1 0,-6 2-5,-1 2 4,1 0-15,-1 1-1,0 0-1,0 3-7,0 0-16,4 1 0,7 1 0,0-4 7,1 0 15,0 0 0,-8 1-1,1 2 4,4 0-16,-3 1 2,7-2 0,-1-2 6,1 0 16,3-1 2,-8 2 9,0 2 3,-3 0-16,1 0 0,6 0 0,0-2-4,4-1 16,-1 3-2,-5-3 7,-1 0 2,1 0 16,3-1 2,-7 1 4,-2 2 4,7 0-15,-1 3-9,10-2-3,-2-2 0,1-5 15,-1 4-12,-6-1 5,-31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28.34646" units="1/dev"/>
        </inkml:channelProperties>
      </inkml:inkSource>
      <inkml:timestamp xml:id="ts0" timeString="2018-10-01T08:33:19.8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3576-124364 76,'-3762'-86'-3,"3791"86"-3,-6-1 0,1-2-8,-1 1 19,11 1-1,1 0-15,-3-1 3,16 1 0,-8-2-3,2 0 15,0 0-4,-15 0 3,1 1-3,-4 0-16,0 0 0,15 0 0,-1-2-1,-1 1 0,-2-1 3,15 0 3,0-2-1,0 1 0,-1-1 1,18 1 0,0-2-3,0-1 16,-6 2 0,-14-1-2,0 1-1,2 1-15,1 0-5,14 0-1,1-2 1,0 0 15,-3 0-2,-15 0 2,0 1-3,4 0-16,-4 0 2,15 0 4,2-1-7,-2-1 15,3 1 0,-15-1 0,-3 2 2,3 0-16,2 0 1,15 0 3,2-2 0,-1 1 15,0-1-1,-15 0 0,2 1 3,4 1-16,-12-1-3,15 1-1,3-2 2,3 1 16,4-1 0,-16 1-1,1-1 3,-1 1 16,-1 0-1,-16 0 1,1 1-2,1 1-15,2-1 1,15 0 5,0-1-8,-5-1 16,5 2 1,-15 0-3,1 1 1,-3-1-15,2 1 0,17 0 1,1-1 3,-3 0 15,-3 0-3,-16 0 1,1 2 0,-2-1-16,3 1 0,16 0-1,1-2 3,2 0 15,2 1 1,-15-1-1,1 1 2,-4-1 16,2 1 1,-14 0 0,-3 1-4,0 0-16,-2 0 2,14 0 1,2 0-1,-2-2 16,4 2 0,-16-1-3,1 2 1,1 0-15,-6 1-1,16 0-2,1-1 0,-3-1 16,0 1-1,-15-1 2,0 2 0,0 0-15,0 0-1,16-1 3,1 0 0,7-1 16,3 0-1,-16 0-1,1 2 0,0-1-15,1 0 0,13 1 0,2-2 1,-3 0 15,-4 0 2,-15 0 7,-2 1 1,-5 1-16,-1-1 3,0 0 0,2 2 1,2-1-16,-3 1 1,14-1 6,-4-1-9,10 1 16,5-1-1,-15-1-3,0 3 3,-2-1-16,2 1 2,14-1-3,-1-1 1,-1 1 16,0-1-4,-14 0 12,-1 1 0,-7 0-15,-1 0 0,16 0-4,0-1 5,1 0 16,-2-1 2,-17 1 0,2 1 5,-1 0-15,-4 1 0,15-1-1,-2 0 0,-5 0 16,-2-1 0,-15 1 0,0 0-1,1-1 15,0 1-2,-14-1 1,1 2 1,-3 0-16,-4 0-1,14 0-6,1-1-4,1 0 16,1 0 1,-16-1 0,1 3 3,-1-1-16,0 0-5,15-1-5,1-1 8,9 0 16,-1 0 0,-15 0-4,2 2-1,1 0-16,-2-1-1,15 1 3,2-2 4,-4 1 16,1-1 1,-16 0-3,-5 2 3,9-1-15,-3 0 1,16 0-3,0-1 1,0-1 16,1 1 2,-16-1 0,1 0 4,0 0 15,-5 1-1,-15-1 3,0 2 1,-4 0-16,1 0-1,15 0 2,0-1-4,0 0 15,-2-1 0,-13 1-3,1 1 0,-1 0-16,4 0-1,16 0-2,0-1 0,2 0 16,2 0-1,-14 0 0,1 1 1,-3 0-16,0 0 0,14 0 0,1-1-2,3 0 16,0 0 0,-14-1 1,-1 1 3,-1 0 16,1-1 2,-15 1 3,1 1 5,-4-1-15,-3 1 2,14 0 3,2-1-3,-4 0 15,4 0-2,-16 0-1,-1 1 3,0 1-16,-5-1 1,15 1 3,1-2-1,-2 1 15,3-1 0,-15 0-4,-3 2-4,2 0-16,3 0 1,17 0-3,1-2 1,3 1 15,1 0-1,-15 0 0,1 1-3,0 0-16,3 1-3,15-1-1,2-2 1,-1 1 16,1 0 2,-16 0 3,0-1-1,2 1 16,2-1 1,-17 1-3,1 1-1,-1-1-15,1 1 0,15 0 0,1-2 1,3 0 16,0 0 2,-15 0 3,1 1 4,0 0-15,-2-1 1,16 0 0,0-1 4,-5 0 15,1 0 2,-15 0-1,2 1 0,4 0-16,0 0-1,15 0-2,0-1-1,-1 0 15,2 0 2,-15-1 2,1 2-3,-1-1-16,2 1-2,1 0 0,-3 1-1,1 0-16,1 1 1,14 0-2,2-2 0,2 1 16,1-1 2,-15 0 2,-3 1 1,1 0-15,-3 0-2,17 1-5,0-2 1,5 0 16,-1 0-1,-1 0 4,2-2-3,1 1 16,4-1 2,-15 0-3,-3 1 1,1 0-16,-5 1 3,15-1 0,0-1 0,7 0 16,3-1 1,-16-1 7,1 2 0,0 0-15,0 1 0,16-1-6,2-1 0,9-1 16,-1 0-1,-15 1 1,1 0 0,-1 1-15,0 0-1,0-1 0,-1 2 3,-3 0-16,0 0-1,16 0-2,0-1 0,-1 0 15,-1-1 0,-14 1 3,2 1-4,6 0-16,4-1 2,15 1 3,-3-2 0,-2 0 16,-1 0 1,-15 0-1,-1 2 0,0-1-16,0 0 2,15 1-3,2-2-4,1 1 16,1-1 1,-17 0 4,1 2 0,-2 0-16,1-1-2,0 1-3,1 1 1,3 0-15,-1-1-3,15 1 0,1-2 1,-3 1 15,0-1 2,-15 1 5,-1 1 2,-7 0-16,-2 1 1,16 0-3,-1-2-1,0 1 15,2-1 2,-15 0 1,-3 1 4,-1 0-16,-1 1 1,16-1 12,1-1-3,-5 0 15,2-1 2,-15 0 0,-1 2 5,-1 0-16,-2 0-2,15 0-1,-1-2-1,0 1 16,2 1-1,-15-1 0,-1 2 1,-5 0-16,-2 0-3,-1 0-3,1 2-3,2-1-15,7 1 2,13-1 6,-1-1-2,-1 0 16,2 0 1,-14-1-7,1 2 6,0 0-15,-4-1-1,15 1 0,-2-2 0,1 1 15,8-1 3,-15 0 8,1 1 6,2 0-16,-2 0 1,16-1 6,0-2 1,-3 1 15,0 0-3,-15 0 0,0 1-1,2 0-16,0 0 0,16-1 0,-1 0-1,5-1 15,4 1 1,-15-1 0,1 0 1,3-1 16,-2 0 1,-14 1 4,-1 0 1,-4 1-15,0 0 0,15-1 3,2 0-4,-3-1 16,3 1 1,-16-1 1,-2 2 1,-3 0-15,-2 0-2,17 0 0,1-1 1,0-1 16,-4 1-1,-16-1 0,4 2 3,-1 0-15,3 0-4,14 0-4,-1-1 0,0 0 15,1-1 2,-14 1-3,-1 1 4,4 0-16,1 0-2,15 1-4,1-3-1,-4 1 15,1 1 0,-15-1-4,1 0-3,-2 1 16,3 0-1,-15 0 2,-1 1 1,-4 0-16,1 1-1,14-1 2,-4 0 3,1-1 16,3 0 1,-15 1 0,2 0 0,2 0-15,0 1-1,15-1-4,3 0 0,-2-1 16,0 1 0,-15-1-3,0 2 4,-1 0-15,10 0 0,15 1 5,0-2-3,-6 0 16,0 0 0,-17 0 1,3 2-1,1-1-15,3 1-1,14-1 0,1-2 1,-3 1 0,1-1 0,13 1-1,1-2 1,0 0 16,-1 0 0,-16 0 9,1 2 7,-4 0-16,-3 0 0,15 0-3,0-2-1,3 1 16,2-1 0,-15 1-4,1 0 0,-3 1-16,-2 0-4,15 1 0,-1-3 1,1 1 16,4 0 2,-14 0-1,-1 2-4,0-1-15,2 1 1,14-1-3,0-1 0,4 0 16,-2 0 0,-16 0 0,0 1-1,-2 0-15,3 0-3,16 1 0,0-1-8,-1-1 0,2 1 2,16 0-2,-4-1 1,2-1 15,-8 0 4,-14 1 2,3 0 0,0 1-16,-2-1-1,15-1 0,-2 0 4,-1-1 16,8 0 4,-17 1 1,2 0-4,0 0-16,1 1-2,15-1-1,0-1 0,-2 0 16,-7 1 0,-14-1 3,1 2 2,-3-1-16,-1 1-1,14 0-2,2-1 7,-2-1 16,-1 1-3,-16 0-4,2 0-2,0 0 15,2 1 1,-14-1 0,-2 1-3,-3 0-16,1 0-2,15 1 0,1-3 5,7 1 15,2 0 2,-15-1 2,2 2-4,-1 1-16,0-1-5,16 1-3,-1-2 2,-1-1 15,-1 1 0,-14 0 0,1 1 1,0 0-16,6 1 0,15-1-3,0 0-4,2-1 16,4 1 3,-15 0 1,-2 1 0,-5-1-16,1 1-3,15 0-1,1-1 8,-3 0 16,-1 0 2,-14 0 0,-2 0-4,-3 0 16,4 0-4,-14-1-3,-4 2-1,4 1-15,7-1 1,16 0-2,0-1 1,2 0 15,0-1 1,-15 1 3,1 1-6,-2-1-16,-2 1 0,16-1 0,1-1 11,-3 1 15,0-1-1,-15 0 0,2 2-3,1-1-16,-4 0 2,16 0 0,-4-1 1,4-1 15,6 1-1,-15-1 2,0 1 0,-3 0 16,-5-1 2,0 1 2,-4-2-4,-3 1 0,1-1 3,15 1-3,3-2 12,3 0 16,1-1-2,-15 0 0,-1 2-4,1 0-15,-5-1-3,16 1-6,0-1-4,6-1 16,10 1 1,-16-1 3,-1 2 0,0-1-15,0 1 1,14-1 0,0-2-5,0 1 15,-2-1 2,-15 0 0,3 2 10,-3 0-16,2-1-1,14 1-3,-1-1 2,-3-1 15,-2 1-1,-14-1 3,-1 2 0,0 0-16,10-1 0,16 1-3,2-2-5,-1 1 15,6-1-1,-15-1-3,1 1 0,0 0 16,10-1-3,-15 0-1,2 2-4,2 0-15,-3 0 2,16 0-4,-2-1-2,3-1 16,0 1 1,-14 0-1,-1 1-2,-8 1-15,3-1 0,16 1-3,-3-2-3,-3 1 16,-5-1 1,-16 2-1,0 1 0,3-1-15,-3 1 0,14 0-2,-1-1-7,-3-1 0,4 1 2,13 0-2,4-1-3,0 0 16,-1-1-1,-15 1-1,1 0-3,5 1-16,-1 0-1,14 0-1,0-1 0,3 0 16,-3 1-1,-16-2-9,0 3 1,-1-1-16,-6 0 0,13 1 0,1-1 7,-3-1 16,-4 1 2,-16 0 1,-1 1-4,0 0-15,-2-1 3,15-1 7,0 0 10,0-1 16,-3-1-1,-16 1 6,2 1-3,-4 0-15,-1-1 0,17 0 7,1-1-3,0-1 16,3 1-2,-16-1 0,2 1 0,-2-1 15,-4 1 0,-13-1-2,-2 2 4,0 0-16,-6 0-1,14 0-1,-2-1-7,3 0 16,22 0 3,-17-2 0,2 2 4,3-1-16,-6 1-2,16-1-2,-3 0 0,-3-1 16,-3 1 1,-15-1 0,2 2 0,-9 0-16,-1 0 2,16 1-1,-2-2-4,1 1 16,6 0-2,-15-1-3,-1 1 0,-3 1-15,3-1 1,15 0-1,5-2 6,2 1 0,-7-1-5,16 0-1,0-1 17,-2 0 15,-7 0 3,-14-1 3,-1 2 8,-2-1-16,-4 1 0,15-1-4,0-2 4,6 1 15,3-1 0,-14 0-1,-1 1 1,5 0-16,-3 0 0,15-1 0,2 0 1,-2-1 16,11 0 2,-14 0 0,-5 1-4,3 0-16,3 0 1,15 0 3,0-2 1,-10 1 16,-4 0 2,-15 0 3,-4 2-8,1 0-16,4-1 2,14 1 0,2-3-4,0 1 0,3 0-1,16 0 5,0-2-7,-4 1 15,0-1 0,-15 0 3,2 2-3,0-1-16,-1 1 0,16 0 3,1-2 3,1 0 15,1 0 0,-15 0 3,0 1 0,0 0-16,-6 0 2,16 0 0,1-2 1,-1 1 15,1 0-3,-15 0-1,-2 1-7,4 0-16,3 0 0,14 0 4,2-2 1,-1 1 0,0-1-3,15 1 3,0-2 3,-5 0 16,-1 0 0,-15 0-2,0 2-6,2 0-15,8-1-3,15 0-3,1-1-1,4 0 16,-1 0 1,-17 0-3,-3 2-2,-1-1-15,0 0 1,15 1 1,2-2 2,-1-1 15,0 1 0,-16 0 1,2 1-4,2 1-16,1-1 0,15 0 0,0-2 0,-4 0 15,-5 1 2,-13 0-4,-1 1-3,-2 0-16,7 0 0,15-1 2,0-1 0,2 0 15,1 0-2,-16 0 1,3 1 0,-3-1 16,0 0 0,-15 1-2,-1 0 0,0 0-15,3 0-1,15 0-1,3-1 3,0-1 16,-7 1 1,-17 0-2,1 2-3,1-1-15,-2 0 2,16 0-2,0-1 2,1 0 16,-5 0-3,-14 0 0,2 1-1,-4 0-15,-2 0 2,14 0 2,2-2 7,4 1 15,0 0-5,-14-1-6,-1 1 1,0 1-16,4-1 0,15 0 7,1-2 0,-13 1 0,-3 1 0,14-1-5,2 0 0,6 0 16,-3-1 1,-15 1 1,-1 1 1,-3 0-16,-1 0 1,13-1-3,3-1 7,-2 0 16,0-1 1,-16 0 5,1 2 6,1 0-15,-3-1-2,15 1 3,1-2 0,-2 0 16,2 1 1,-16 0-9,-1 1 0,5 0-15,0 0-2,15 0 3,3-1 1,-7 0 16,-3-1-1,-16 1 1,1 2 0,0-1-15,0-1 2,0 1 7,1 1 1,3-1-1,2 1-2,-15-1 7,3 0 4,-6 1 16,-3-1-4,-16 1-4,-2 2-2,5-1-16,2-1 2,14 1 6,2-2-3,-1 0 16,-1 1-5,-17 0-6,3 1 0,1 1-16,-5 0 1,16-1-3,-2 0 1,-3-1 16,-6 0 1,-15 1 0,-1 2-4,0-1-15,3 1 0,16-1-3,-1-1 3,1 1 16,0-2 0,-15 1-2,0 0 0,3 0 15,0 1 0,-16-1-2,0 2-2,3 0-16,2 0-1,16-1-2,0-1 1,1 0 15,0 0 1,-15-1 4,-1 2 3,3 0-16,0 0 1,16 0-1,-3-2-4,2 0 16,3 0 2,-15 0-1,1 2-3,-8 0-16,3 0-3,14 0 0,0-1-4,1 0 16,1 0 0,-16 0-9,-3 1 6,2 0-16,6 1 1,13-1 0,3-2-3,-6 1 16,3 0-2,-15-1 4,2 1-1,0 1-15,6 0-2,-2-1 1,1 2-3,-3-1-16,-8 1-2,16 1-1,-1-2-6,-1 1 15,-9-1 0,-16 2-6,1 1-2,4-1-16,-3 1 0,17 0 4,0-1-8,4 0 15,-4 0 0,-15 0-3,-1 2-6,1-1-16,1 1 1,15-2 3,-4 0 6,-1-1 16,-3 0 3,-14-1 10,1 2 0,0-1-16,1 1 0,14-2 2,1 0 6,4 0 0,-6-1-3,16 0 6,0-1-7,2 0 16,-2 0 0,-16 1-4,-4 0 1,0 1-15,-1-1 2,16 1 0,2-2 0,1 0 15,-2 0 0,-15-1-9,0 3 3,5-1-16,-3 0 2,15 1 1,1-2 2,2 0 15,-10 0 1,-14 1 0,4 1-4,2 0-16,-3 0-5,15 1 0,1-1-7,0-1 15,3 1 1,-15 0 2,-2 1 1,2 1-16,-1-1-1,15-1 7,0-1 3,0 1 16,1-1 0,-16 1-1,2-1 4,-1 1 16,-7-1-4,-15 1 3,1 1 1,-1 0-15,7 1 0,15-1 0,1-1-3,-1 0 16,0 0 4,-16 0 6,2 1 0,-1 0-15,-2 0-1,16 0 3,-2-2-7,0 1 15,3 0 1,-14 0 0,2 1 0,2 0-16,-4 0-1,16-1 3,2 0 3,-4-1 15,-1 0 0,-15 0 6,2 2 0,-4-1-16,-11 1 0,1 0-1,-1 2 4,1 0-16,-3-1 2,14 1-3,1-2-8,1 1 16,6-1 0,-15 1 0,-1 1 3,2-1-15,-2 1-3,17-2 1,1-1 9,0 0 16,0 0 2,-16 0 2,-2 2-4,-2 0-15,-3 0-4,16 0 3,-1-1 0,0 0 16,2 0 0,-16-1 0,0 2 2,0-1-15,6 2 0,15 0-9,0-1 0,1-1 15,-6 1 0,-15-1 2,0 1-1,-5 0 16,3 1-3,-14-1-1,1 2-9,0 0-16,7 0 0,14 0 3,1-2 0,1 1 16,-4 0-1,-16 0 7,-1 2 3,-3-1-16,0 0-1,15 1 6,-1-2 0,2 1 16,-8-1 0,-16 0 6,1 2 4,6 0-15,0 0 0,17 0 6,-5-2-9,-2 0 16,8 1-1,-17 0-4,0 1 8,0-1-15,1 1-3,14-2 11,-18 0 7,7-2 0,-4 1-32,16-1 5,-13-2-14,-7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in="-2.14748E9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17-05-23T23:37: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85 1617 148,'5'148'-7,"8"-148"-4,0-8 0,1-1-16,0 2 3,3 4 0,0-2-15,1 0 1,2 0 0,1-4 0,-1-1 15,2 2-11,-4 2 8,0 0 4,1 1 16,1-1 6,-3 2 6,0 5 3,0-2-16,1 1-2,3 0 0,-2-5-1,-1-1 16,0 0-1,-4 0-5,0 4-1,0 0-16,-1-1 2,3-1-8,-5-3-4,1-4 0,-2 0-22,4-1-4,-1-4-3,-1-10 15</inkml:trace>
  <inkml:trace contextRef="#ctx0" brushRef="#br0">64 1633 132,'26'126'-11,"-15"-126"24,1-7 0,-1-4-16,1 0 11,2 1 9,-1 0 15,1-1 3,-4 1-4,-1 6-1,0-1-16,2-1-12,4 1 3,-1-4 3,1 1 0,-1 2-2,3 0 3,1-3-3,1-1 16,0 3 2,-4-1 3,-1 4 0,1 0-16,-2 1 0,3 0 0,1-4-3,-1 0 16,0-1 1,-4 0-4,1 4-4,0 0-15,-1-1-4,4 0 1,-1-5 0,-1 0 16,0-1-1,-3 1-2,-5 0 5,-3-3 15,1 0-65,0-1-11,-8-4 8,-1 17 16</inkml:trace>
  <inkml:trace contextRef="#ctx0" brushRef="#br0">153 1611 144,'-63'156'7,"75"-156"-3,-1-9 0,0 1-16,0 0-4,3 4 0,0-1-16,1 0 2,2 0-4,-1-5 0,-1-1 0,1 0-4,3-1-4,1-5 0,0 2 0,0-5-1,4 2 1,0-5 0,0 1 16,0 0 1,-4 1 4,-1 4 0,1-1-15,5 3 3,3 1 8,0 0 1,0 0-15,1 2-2,3-2-1,0-4 4,0 0 16,0 0 2,-4-2-4,-1 5-4,0-1-15,-1-1 1,4 0 0,-1-5-4,0 0 0,-1 0 1,3-2-3,0-4-8,-1-1 15,0 1 1,-3-2 0,-1 6-2,2-1-16,-1-1 2,3 1 6,0-4-9,1 0 16,1 2-4,-4-2 3,0 4 7,1 0-16,0 0 3,3 2 4,1-5 6,-2 0 16,2 1-3,-4 2-8,1 4 0,-1 1-16,0-1 0,5 0-3,-1-5 3,1 1 16,0-1 2,-3-1-3,0 5 1,1 0-15,-1 0 1,3 0 0,0-4 0,0-2 0,-1 0-8,4-1 5,-1-5 0,1-15 15,-1 0-22,-4-1 0,-6 4 0</inkml:trace>
  <inkml:trace contextRef="#ctx0" brushRef="#br0">187 1540 200,'-97'225'-3,"113"-225"8,0-11 0,-2-2-27,4 1 10,3-5 4,-1 0 15,1 0 1,-3 0-4,-2 6 3,0-2-16,1-1-6,3 0 0,0-5 1,0 1 0,0-2-11,-1 1-1,-1 3 1,1-7-15,-1-1-13,4 1 4,-12-1 0</inkml:trace>
  <inkml:trace contextRef="#ctx0" brushRef="#br0">168 1472 160,'-78'288'-11,"92"-288"20,2-9 0,4-1-16,4-2 3,4-5 6,1-2 16,0 0-4,-3 3 4,0 4 7,1 0-15,0 2-8,4 0 4,1-5-4,0 1 0,-2-1-4,4 0-3,-1-4-1,-1-1 0,0-2-3,3-1-3,-2-4-5,0-1 16,-1-2-16,-4 0-3,0 3-2,-1-3-15,-1-1-4,4-1-3,-6 0 0</inkml:trace>
  <inkml:trace contextRef="#ctx0" brushRef="#br0">236 1407 156,'-146'359'-4,"159"-359"3,0-8 0,2 1-12,3-1-2,5-5 0,2-2 16,1 1-3,-3 1 3,0 5 4,0-1-16,2 2-12,3 1-3,-1-5 11,-1 0 0,0 0 0,3 0-11,0-5-4,0-5 16,-1 0-9,-3-1-4,-4 4-5,-1-2-15,0-2-35,3 1 0</inkml:trace>
  <inkml:trace contextRef="#ctx0" brushRef="#br0">235 1464 204,'-145'302'-4,"162"-302"0,0-12 0,2-1-19,4-3 6,4-5 0,0-1 16,1-2 2,-4 0 1,-1 4 5,-4 0-15,1 1-13,3 1-1,-2-5 2,0 0 0,-1 1-7,4 0 1,0-5-3,-1-12 15,0 1-17,-3 0 3,-11 5 0</inkml:trace>
  <inkml:trace contextRef="#ctx0" brushRef="#br0">322 1438 168,'-232'332'0,"247"-332"-3,-1-10 16,0-1-15,-3-1-5,4 0 0,-1-1 16,0-2 2,-3 3-7,-2 3-4,-1 0-15,0 0-13,3-1-6,0-4-1,1 0 0,-1 1-6,3-1 2,1-4-8,1-2 15,0 2-3,-3-2 6,-4 5-1,3-2-16,0 2 5,4 1 11,1-6 5,-1 4 0,1 2 6,4 3-4,1-5 2,0 0 16,0-1 10,-2 1-4,0 5 0,-2 1-15,1 0 5,4 1-4,-1-6-1,-1 2 16,0 0-11,-4-2-7,0 5-1,-2-3-15,0 0-3,4-1 4,-7-5 1,-1-4 15,0 1-97,0-1 0</inkml:trace>
  <inkml:trace contextRef="#ctx0" brushRef="#br0">384 1359 208,'-294'413'20,"311"-413"-11,-2-12 0,4 2-34,-1-6-11,4 5 13,-1-3-16,1 0-4,3-2 0,0-3-4,-1-1 15,-1-1-1,-2-1 0,-2 1-4,-1-2 16,-2 0 1,-4-1-2,1 5-4,-2 2-16,0 0 4,4 0-3,1-4 1,-1 1 0,1 0 0,3 1 0,-1-5 1,2 0 15,0-1 1,-3 2 3,0 4 4,0 1-16,0 0-8,3 0 1,-1-4 4,1 0 15,0-1-1,-3 0 1,0 5 4,-1 0-16,0 0-27,3 0 0,-2-4-4,1-41 31,4 0 74,-7 0 0</inkml:trace>
  <inkml:trace contextRef="#ctx0" brushRef="#br0">436 1301 176,'-346'472'18,"361"-472"-15,-3-11 0,2 5-18,4-4-12,4-3 1,1-4 16,0-1-1,-4 1 4,-2 4 3,-1-1-16,-1-1-4,4 0 0,-1-4-5,-2 0 0,0 0-9,4-1-8,-1-5-5,0 0 15,-2-1 2,-2-1-4,0 0 0,0 0 16,0 0 1,-2 1-4,-1 4-1,2 0-16,2 1 16,4 1 2,1 1 4,3 1-16,1-1 4,5-1 7,-3-3 5,4-2 15,-2 2-6,-2 0 0,-1 4 0,0-2-16,-1-1-3,3 1 0,-2-4-1,0-1 16,-1 0-32,-2-1-4,-4 4-4,1-14-16,-1-1-19,4 0 0</inkml:trace>
  <inkml:trace contextRef="#ctx0" brushRef="#br0">506 1199 220,'-416'568'-18,"434"-568"-3,4-12 0,-1-4-27,1 1 10,5 4-3,-2-2-16,1 2-1,3-2 0,-3-5 0,1 0 15,1-1-6,-4-1 8,0 0 0,1 0 16,-1 0-7,-3 1 2,1 5 0,-1 0-16,2 0 3,2 1-1,1-4 4,-2 0 16,2 0-1,-4 1-4,-1 0 8,1 1 15,2-1 0,-4 0 0,1 4 5,1 2-16,-2 0 10,5 0 2,0-5-3,1-1 15,-1 0 1,-4-2 4,0 4-3,-1 0-16,-1 1-5,4-2-1,-1-4 0,1-2 15,-2-2 0,-2 0 0,-4 4 0,0-1-16,0-1-31,4 3-8,-4-5-4,1-18 16,1-4-53,0 0 0,13-4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in="-2.14748E9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17-05-23T23:33: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1057 104,'36'-12'-14,"-19"12"-8,6-3 0,3-2-1,8 0 11,6-3 0,-1 0 16,-1-1-2,-7 0-1,0 4 0,-1-1-15,0 0-14,8 0 1,3-2 0,1 0 0,0 1-1,7-1 5,2-2-2,-1 0 15,0-1-3,-7 1 3,-3 1 0,6 1-16,-3 0-4,1 1 10,0 2-5,4 0-15,0 0 2,8 0 1,-2-2 4,0 0 16,0-1 0,-8 0-6,0 3-4,-2 0-15,2-1 0,8 0-2,-8-3 0,-2-1 16,-2-1-19,-8 1-2,-1 1 4,-3-1-15,1 0-3,7-1-4,-16 0 0</inkml:trace>
  <inkml:trace contextRef="#ctx0" brushRef="#br0">146 1059 56,'27'-15'4,"-16"15"0,0-2 0,1 0-12,1-1 0,2 3 0,0-4-16,0-1-10,7 0 7,7-3 4,-3 2 16</inkml:trace>
  <inkml:trace contextRef="#ctx0" brushRef="#br0">25 1019 184,'148'22'-32,"-116"-22"11,21-5 0,2-4-18,1 2 3,13 1 0,4-1 1,1-1-10,-9 1-1,-1 3 3,3-2-16,5 0 2,0 1-4,1 3 4,1 1-15,3 1 4,8-1-4,-1-2-3,1 0 15,-1-1-10,-7 1-3,-2 2-9,1-1-16,-2 1 1,7-1-3,-3-3-4,1 1 15,-2 0-28,-7-1 0,-4 3 0,-2-4-16,0-1-9,7 1 5,-13 0 0</inkml:trace>
  <inkml:trace contextRef="#ctx0" brushRef="#br0">258 1074 168,'-85'-29'17,"114"29"-1,-1-5 0,3-1-19,7 0-6,9-2 4,-1-2 15,1 0 0,-8 2-6,0 2-1,-1 0-16,6 1-12,8-2-6,1-2-2,-3 0 0,-1 0-3,7-1-4,1-2-5,1-2 16,-1 0-3,-8-1-1,0 3-3,1-1-15,-11 1-6,8 1 7,0-3 2,6 0 16,1 0 2,-7 1 7,1 2 4,1 0-15,2 0 0,8 1 1,2-3 4,0 1 16,2 0 1,-8 0 4,2 2 0,-2 0-15,2 0 0,7 2-6,-2-3 8,0-1 15,1 0-2,-8 0-4,0 2 2,1 0-16,-1-2 0,7 0-4,-11-2 0,1-3 15,0 1-32,-7-1 1,-7 3-4,-1-4 0</inkml:trace>
  <inkml:trace contextRef="#ctx0" brushRef="#br0">511 1073 184,'-338'-28'-8,"370"28"-4,2-6 0,0 0-24,0-1 3,9 3 1,0-2-15,-1-1-2,8 1 4,-3-3-1,-2 0 16,-1 0-5,-7 1 1,-1 0-5,0 0 0,0 0-4,6 0 0,2-3-1,-1 1 16,-1 1 2,-8-1 3,0 3 1,1 0-15,2 0 0,7 1 0,0-3 0,3 0 16,0 0 1,-8-1 0,-1 3 4,3 0-15,2 0 0,7-1 2,1-1 0,-1-1 16,3 1 3,-8 0-3,2 3 4,0-1-15,0 0-4,8 0 0,-1-2-1,-4-1 15,1 1-2,-8-1-3,0 3 0,-1 0-16,1 0-26,8-1-1,-5-2 1,0-7 0,-2 0-19,7 0 4,-1 0 0</inkml:trace>
  <inkml:trace contextRef="#ctx0" brushRef="#br0">598 1008 212,'-425'37'4,"463"-37"-5,5-7 0,2 1-36,7-1-3,9-3 0,3 0 16,0 1 0,-7 0 14,0 2 0,3 1-15,0 0-10,8 1 1,1-3 0,0 0 0,0-2-7,7 1-3,-1-3 8,-6 0 16,-1-1 1,-7 0-10,-2 2 0,-2 1-16,3-1-6,-1-1-5,0 3 2,-3-1-15,1-1 3,7 0-6,1-2 0,0 0 16,1 0-1,-8 0 2,1 2 0,-1 1-15,2 0 0,7 1 7,2-3-2,0 0 15,0 2 2,-6-1 7,0 4-1,3-1-16,0 2 1,6-1 3,-1-2-1,2 0 15,0 0-9,-7 0-5,-1 3 1,-1-2-16,-1-1 0,8 0-2,-11-2 0,-3-1 15,-1-2-45,0 1 0,-27-2 0</inkml:trace>
  <inkml:trace contextRef="#ctx0" brushRef="#br0">772 1077 196,'-599'-31'7,"633"31"-4,3-7 0,1 3-33,1-3-6,6 4 4,0-1-16,0 0 3,7 0 6,-3-2 4,0 0 16,-1-1-6,-8-1-3,0 0 5,-2 1 16,0-3 4,0 0-6,-2-2 5,0 0 16,0-1-7,-7 0-4,-1 0 8,-1 0 15,-1-1 0,1 1 4,-2-3 4,1 0 0,-2 2 7,8 0 3,2-3-5,3 0 15,3 1 0,-7 0 10,-2 2-1,4 0-16,0 1-4,7 0 4,0-3 0,0 0 15,-3 0-1,-7 0-4,-4 3 0,-3-1-16,1-1-23,7 1-5,-4-3-1,-3-9 16</inkml:trace>
  <inkml:trace contextRef="#ctx0" brushRef="#br0">990 1112 200,'-817'-66'10,"853"66"-4,-3-6 0,4-1-26,0-1-3,9 2 3,-1 1-16,0-1 1,7 1-3,-4-2 5,-2 0 16,-3-1-12,-7-1 1,3 0-3,-2 0 16,-2 0-4,-8-1 0,1 1-7,2-1-15,-1 0-4,8 0 6,-7-3 0,3-1 0,-1 1-2,6 0 12,1 1-1,3-1-16,2 1 0,0 0 8,-12 3 0,0-1-16,1-2-45,8 1 0</inkml:trace>
  <inkml:trace contextRef="#ctx0" brushRef="#br0">1125 1030 212,'-952'16'3,"989"-16"-8,3-6 0,3 1-28,0 0-8,8 1 4,6 0-16,-1 1-1,8 0 10,-2-2 0,3-1 15,0 1-8,-7 0-8,-1 0 0,-2 1 16,0-2-5,-8 2-8,0 2-1,-5-5-15,1-1-12,8 0-4,-29-3 1,-2-6 16,-2-1 61,-8 0 0</inkml:trace>
  <inkml:trace contextRef="#ctx0" brushRef="#br0">1220 1123 204,'-1047'-77'7,"1083"77"-9,-2-6 0,3-1-26,7-1-4,11-2 3,0-1 0,2-1 2,8 0-2,-2-2 4,0 0 15,-3-1-14,-6 0-4,0 1 0,0 0 16,2-2 1,-8 0 0,0 2-4,-1-1-15,-1 0-2,8-1 3,-3-2-7,1-1 16,2 2-5,-7-2 4,0 3 0,2-1-15,1 1-1,7 0 10,-3-2 3,4-2 16,0 1-5,-8 1 0,-1 2 1,0-2-15,1 0-5,7 0-3,-8-2 6,-1-2 15,1 0-15,0-1 0</inkml:trace>
  <inkml:trace contextRef="#ctx0" brushRef="#br0">1404 1106 192,'-1231'-60'-3,"1264"60"-12,2-6 0,5-2-19,8-1 6,10-2 3,0-2 15,2 0-1,-8-1 0,-2 3-3,-2-1-16,0 0-9,7 1-4,-1-3-8,1 0 0,-1 0-2,7-1 3,-1-2-4,0-2 16,-1 2-1,-8-1 4,-1 0-1,1 0 15,2 0 2,-6 1 9,-1 3 7,0 0-16,1 0 0,9 2-1,-1-2 11,2 0 15,3 0 3,-8 2 4,2 2 3,2 0-16,1 0 0,7 0 4,2-2-5,0 0 15,-2-1 0,-7 0-4,0 2-6,0 0-16,-2-1 0,7 0-7,-1-2-8,-2 0 16,-2-1 1,-7-1-7,-1 3 0,-1 0-16,0 0 2,7-1-2,-1-3 0,-4 1 0,3 0-1,6 0-8,1-2 3,-2-1 16,4 1 0,-8 0-2,-1 2 8,-1 1-15,1-2 2,8 2 0,0-3 6,-1 0 15,-3-1-1,-6 0-3,-18 3-4,2-2-16,-2-1-41,8 1 0</inkml:trace>
  <inkml:trace contextRef="#ctx0" brushRef="#br0">1508 1049 236,'-1335'-7'-4,"1377"7"13,6-8 0,-1 0-49,8 0 15,12 0 5,1-3-15,-1 1-37,8 0-3,-8-3 2,-1-6 16,0-1-19,-6-1 0</inkml:trace>
  <inkml:trace contextRef="#ctx0" brushRef="#br0">1498 1098 280,'-1325'-53'7,"1375"53"-4,5-9 0,2 1-51,0 0-13,9 2 0,3-1-15,0 0 1,8 0 2,-2-3 0,0 0 16,0 1 0,-8 0-8,-12 0 5,-12-14 31,1-1-44,-15 0-4,26-1 0</inkml:trace>
  <inkml:trace contextRef="#ctx0" brushRef="#br0">1600 1111 140,'-1427'-66'4,"1451"66"-4,0-4 0,0-1-13,7 1-1,7-3 0,2 0 16,1-1 0,-7 0 0,-2 2-1,0 1-15,1-1-8,7 1 1,2-3 1,-1 0 0,0 0-3,8 1 0,0-4 1,1 0 15,0-1-1,-7 0 0,-1 3-1,1 0-16,1 0 2,-1-1-1,2 3 0,-1 1-16,-1 0 3,6-1 0,0-2-1,0 0 16,-1-1-7,-8 0 3,-1 2-3,-1-1-15,-1 2 0,7-1 0,-1-3 0,2 0 16,-3 0 1,-7 0 3,1 2-3,0 1-15,0-1 3,7 0 8,-1-2-3,-1 0 16,1 0-3,-6 1 4,-2 1-7,0 1-15,0 1 0,7 0 3,-1-2-1,4 0 15,3 0 1,-6 1 1,0 2 8,0 0-16,3 0-1,8 1-3,2-2 0,-1 0 0,3 0 1,7 1 0,3-3 0,-4-1 16,0-1-1,-7 0-6,-1 3-4,-2-1-16,-1 1-8,7 0-4,-1-3-4,2-5 16,-1 1-12,-8-1 0,-16 2-4,-2-2-15,1 1-2,7-1 0</inkml:trace>
  <inkml:trace contextRef="#ctx0" brushRef="#br0">1874 1112 72,'-1701'-68'0,"1713"68"0,1-2 0,0 0 4,-1 0 0,7 2 0,1 1-15,-1-1 5,8 1 0,-5-3 0,1 0 0,-1 0-7,8 0 0,-1-3 0,0-1 15,0 0-1,-7-1-3,1 1 0,2-1 16,-3 0 1,-8 0 1,-1 3-5,0-1-16,0 1-2,6 0-1,2-2-4,0-1 16,1 0 2,-8-3 1,-1 3 5,-1 0 1,2 0 0,-7 1 3,-2 2 3,0-1-16,1 1-1,6 1 1,-1-2-1,0-1 16,1 1 1,-6-1-1,-2 1 0,1-1 16,4 0 0,-7-1 3,-1 3 3,2 0-15,1 0 2,6 1 0,1-3 1,-1 0 15,2 0-2,-7 0 0,1 4 9,0 0-16,-1 0 0,8 0-1,1-2 1,-1-1 15,-1 1-1,-6 1 0,-1 1-4,0 2-16,-1-1 1,8 0-3,0-4 1,4 1 15,-3 0 7,-7-1 0,1 2-9,1 2-16,-4-1 4,8-2 3,2-1-9,0-1 16,-1 1-13,-7 0-3,-2-1 0,-1 0 16,4-1-3,-8 1-2,-5 2 3,-1 0-15,2-1-36,7 2-3,-7-3 7,-2-4 16,2 0-9,-8 0 0,-11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7EE58-75D9-4CB1-BF36-F0705089CCF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602C-2FAB-460F-A28D-6CBB01FC1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7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49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6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11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96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Presentation  ASP.NET MVC  ASP.NET </a:t>
            </a:r>
            <a:r>
              <a:rPr lang="en-US" altLang="zh-CN" dirty="0" err="1"/>
              <a:t>Wweb</a:t>
            </a:r>
            <a:r>
              <a:rPr lang="en-US" altLang="zh-CN" dirty="0"/>
              <a:t> API</a:t>
            </a:r>
          </a:p>
          <a:p>
            <a:r>
              <a:rPr lang="en-US" altLang="zh-CN" dirty="0"/>
              <a:t>Application </a:t>
            </a:r>
            <a:r>
              <a:rPr lang="zh-CN" altLang="en-US" dirty="0"/>
              <a:t>应用程序层   </a:t>
            </a:r>
            <a:r>
              <a:rPr lang="en-US" altLang="zh-CN" dirty="0"/>
              <a:t>Application Services  </a:t>
            </a:r>
            <a:r>
              <a:rPr lang="en-US" altLang="zh-CN" dirty="0" err="1"/>
              <a:t>AutoMapper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领域层 （</a:t>
            </a:r>
            <a:r>
              <a:rPr lang="en-US" altLang="zh-CN" dirty="0"/>
              <a:t>Domain</a:t>
            </a:r>
            <a:r>
              <a:rPr lang="zh-CN" altLang="en-US" dirty="0"/>
              <a:t>） </a:t>
            </a:r>
            <a:r>
              <a:rPr lang="en-US" altLang="zh-CN" dirty="0"/>
              <a:t>Entities </a:t>
            </a:r>
            <a:r>
              <a:rPr lang="zh-CN" altLang="en-US" dirty="0"/>
              <a:t>值对象 领域服务 领域事件 仓储接口 工作单元</a:t>
            </a:r>
            <a:endParaRPr lang="en-US" altLang="zh-CN" dirty="0"/>
          </a:p>
          <a:p>
            <a:r>
              <a:rPr lang="zh-CN" altLang="en-US" dirty="0"/>
              <a:t>基础设施层 （</a:t>
            </a:r>
            <a:r>
              <a:rPr lang="en-US" altLang="zh-CN" dirty="0"/>
              <a:t>Infrastructure</a:t>
            </a:r>
            <a:r>
              <a:rPr lang="zh-CN" altLang="en-US" dirty="0"/>
              <a:t>） 仓储服务 </a:t>
            </a:r>
            <a:r>
              <a:rPr lang="en-US" altLang="zh-CN" dirty="0"/>
              <a:t>Entity Framework  MongoDB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缓存  </a:t>
            </a:r>
            <a:r>
              <a:rPr lang="en-US" altLang="zh-CN" dirty="0"/>
              <a:t>Dapper</a:t>
            </a:r>
          </a:p>
          <a:p>
            <a:r>
              <a:rPr lang="zh-CN" altLang="en-US" dirty="0"/>
              <a:t>登录认证</a:t>
            </a:r>
            <a:endParaRPr lang="en-US" altLang="zh-CN" dirty="0"/>
          </a:p>
          <a:p>
            <a:r>
              <a:rPr lang="zh-CN" altLang="en-US" dirty="0"/>
              <a:t>权限验证</a:t>
            </a:r>
            <a:endParaRPr lang="en-US" altLang="zh-CN" dirty="0"/>
          </a:p>
          <a:p>
            <a:r>
              <a:rPr lang="zh-CN" altLang="en-US" dirty="0"/>
              <a:t>数据验证</a:t>
            </a:r>
            <a:endParaRPr lang="en-US" altLang="zh-CN" dirty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/>
              <a:t>日志记录</a:t>
            </a:r>
            <a:endParaRPr lang="en-US" altLang="zh-CN" dirty="0"/>
          </a:p>
          <a:p>
            <a:r>
              <a:rPr lang="zh-CN" altLang="en-US" dirty="0"/>
              <a:t>缓存管理</a:t>
            </a:r>
            <a:endParaRPr lang="en-US" altLang="zh-CN" dirty="0"/>
          </a:p>
          <a:p>
            <a:r>
              <a:rPr lang="zh-CN" altLang="en-US" dirty="0"/>
              <a:t>事务处理</a:t>
            </a:r>
            <a:endParaRPr lang="en-US" altLang="zh-CN" dirty="0"/>
          </a:p>
          <a:p>
            <a:r>
              <a:rPr lang="zh-CN" altLang="en-US" dirty="0"/>
              <a:t>键值设置</a:t>
            </a:r>
            <a:endParaRPr lang="en-US" altLang="zh-CN" dirty="0"/>
          </a:p>
          <a:p>
            <a:r>
              <a:rPr lang="zh-CN" altLang="en-US" dirty="0"/>
              <a:t>依赖注入</a:t>
            </a:r>
            <a:endParaRPr lang="en-US" altLang="zh-CN" dirty="0"/>
          </a:p>
          <a:p>
            <a:r>
              <a:rPr lang="zh-CN" altLang="en-US" dirty="0"/>
              <a:t>多租户支持</a:t>
            </a:r>
            <a:endParaRPr lang="en-US" altLang="zh-CN" dirty="0"/>
          </a:p>
          <a:p>
            <a:r>
              <a:rPr lang="zh-CN" altLang="en-US" dirty="0"/>
              <a:t>多语言支持</a:t>
            </a:r>
            <a:endParaRPr lang="en-US" altLang="zh-CN" dirty="0"/>
          </a:p>
          <a:p>
            <a:r>
              <a:rPr lang="zh-CN" altLang="en-US" dirty="0"/>
              <a:t>规模支持</a:t>
            </a:r>
            <a:endParaRPr lang="en-US" altLang="zh-CN" dirty="0"/>
          </a:p>
          <a:p>
            <a:r>
              <a:rPr lang="zh-CN" altLang="en-US" dirty="0"/>
              <a:t>版本管理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4440A-32F3-4812-9C11-E3DCC91578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68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1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7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首先是一个资源池集群，并对托管环境进行了抽象，可以让你运行自己的任意工作负载。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这个集群是高可用的，会自动检测和处理故障。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aseline="0" dirty="0"/>
              <a:t>这个集群可以用来编排你的工作负载。</a:t>
            </a:r>
            <a:endParaRPr lang="en-US" altLang="zh-CN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aseline="0" dirty="0"/>
              <a:t>SF</a:t>
            </a:r>
            <a:r>
              <a:rPr lang="zh-CN" altLang="en-US" sz="1200" baseline="0" dirty="0"/>
              <a:t>提供了一个简单的管理后台可以用来监控集群的状况。</a:t>
            </a:r>
            <a:endParaRPr lang="en-US" altLang="zh-CN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aseline="0" dirty="0"/>
              <a:t>相对于类似产品，</a:t>
            </a:r>
            <a:r>
              <a:rPr lang="en-US" altLang="zh-CN" sz="1200" baseline="0" dirty="0"/>
              <a:t>SF</a:t>
            </a:r>
            <a:r>
              <a:rPr lang="zh-CN" altLang="en-US" sz="1200" baseline="0" dirty="0"/>
              <a:t>的一大特点就是提供了独有的编程模型（当然并没有强制你使用）</a:t>
            </a:r>
            <a:endParaRPr lang="en-US" altLang="zh-CN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aseline="0" dirty="0"/>
              <a:t>通过这个编程模型，可以极大降低开发高可靠低延迟的分布式系统的门槛。</a:t>
            </a:r>
            <a:endParaRPr lang="en-US" altLang="zh-CN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aseline="0" dirty="0"/>
              <a:t>和所有微软产品一样，</a:t>
            </a:r>
            <a:r>
              <a:rPr lang="en-US" altLang="zh-CN" sz="1200" baseline="0" dirty="0"/>
              <a:t>SF</a:t>
            </a:r>
            <a:r>
              <a:rPr lang="zh-CN" altLang="en-US" sz="1200" baseline="0" dirty="0"/>
              <a:t>是一个全家桶，把你需要的东西都集成好，开箱即用。</a:t>
            </a:r>
            <a:endParaRPr lang="en-US" altLang="zh-CN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aseline="0" dirty="0"/>
              <a:t>SF</a:t>
            </a:r>
            <a:r>
              <a:rPr lang="zh-CN" altLang="en-US" sz="1200" baseline="0" dirty="0"/>
              <a:t>虽然上市才几年，但是在微软内部已经使用了大约</a:t>
            </a:r>
            <a:r>
              <a:rPr lang="en-US" altLang="zh-CN" sz="1200" baseline="0" dirty="0"/>
              <a:t>10</a:t>
            </a:r>
            <a:r>
              <a:rPr lang="zh-CN" altLang="en-US" sz="1200" baseline="0" dirty="0"/>
              <a:t>年了。所以说是极其成熟和稳定的。</a:t>
            </a:r>
            <a:endParaRPr lang="en-US" altLang="zh-CN" sz="1200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9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3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40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2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-141929"/>
            <a:ext cx="12252960" cy="69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E9F-9411-4F66-90AE-69990D5279C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8C1B-15E3-4078-B240-652919BD17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EDA7B9-B4F9-40BC-BCF7-A557820F87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5"/>
          <a:stretch/>
        </p:blipFill>
        <p:spPr>
          <a:xfrm>
            <a:off x="11247034" y="112320"/>
            <a:ext cx="867781" cy="10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3" y="-14347"/>
            <a:ext cx="12178387" cy="6858000"/>
          </a:xfrm>
          <a:prstGeom prst="rect">
            <a:avLst/>
          </a:prstGeom>
          <a:solidFill>
            <a:srgbClr val="293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E9F-9411-4F66-90AE-69990D5279C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8C1B-15E3-4078-B240-652919BD1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9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主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8BD62-A978-6F4F-972C-91830B799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01" y="-9626"/>
            <a:ext cx="12227359" cy="6885061"/>
          </a:xfrm>
          <a:prstGeom prst="rect">
            <a:avLst/>
          </a:prstGeom>
        </p:spPr>
      </p:pic>
      <p:sp>
        <p:nvSpPr>
          <p:cNvPr id="12" name="文本框 10">
            <a:extLst>
              <a:ext uri="{FF2B5EF4-FFF2-40B4-BE49-F238E27FC236}">
                <a16:creationId xmlns:a16="http://schemas.microsoft.com/office/drawing/2014/main" id="{E4FDFF0A-E21B-1B48-AF13-40B498111FA9}"/>
              </a:ext>
            </a:extLst>
          </p:cNvPr>
          <p:cNvSpPr txBox="1"/>
          <p:nvPr userDrawn="1"/>
        </p:nvSpPr>
        <p:spPr>
          <a:xfrm>
            <a:off x="435775" y="815462"/>
            <a:ext cx="3526158" cy="950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Microsoft Tech Summit  2018</a:t>
            </a:r>
            <a:br>
              <a:rPr lang="en-US" altLang="zh-CN" sz="22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sz="2200" dirty="0">
                <a:solidFill>
                  <a:schemeClr val="bg1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D683D0E-A87C-3D48-9FBB-D96C8E96B2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322" y="4356716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演讲者姓名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6199107-0683-D849-9535-1EC3F44FF9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342" y="4777794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职务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34016A3-D933-EC4F-B749-1F1378176E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342" y="3228878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课程代码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F281C-7DFF-9D4C-9B71-BB7C9AF714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" y="2368385"/>
            <a:ext cx="10519618" cy="673198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828800" indent="0">
              <a:buNone/>
              <a:defRPr sz="44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演讲主题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97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pSp>
        <p:nvGrpSpPr>
          <p:cNvPr id="3" name="组合 19">
            <a:extLst>
              <a:ext uri="{FF2B5EF4-FFF2-40B4-BE49-F238E27FC236}">
                <a16:creationId xmlns:a16="http://schemas.microsoft.com/office/drawing/2014/main" id="{D537B95C-BA10-5A4D-9310-09A037801249}"/>
              </a:ext>
            </a:extLst>
          </p:cNvPr>
          <p:cNvGrpSpPr/>
          <p:nvPr userDrawn="1"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172DD69-4B2C-2A4F-A3B5-CD88E722E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A39E32A-6161-FC41-9819-9B36DCD29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6ABD132A-D2C3-6742-A8E6-4196696D4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34BDF1-120C-FD4B-A1A9-300D38DF2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F37AF82-FC5C-BE42-AC35-65970D3A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9CA412-2C74-D64D-AC56-5B8BBF087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886C25D3-969E-B240-8127-2A901CF9D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27">
            <a:extLst>
              <a:ext uri="{FF2B5EF4-FFF2-40B4-BE49-F238E27FC236}">
                <a16:creationId xmlns:a16="http://schemas.microsoft.com/office/drawing/2014/main" id="{E0F26F48-8D75-7D41-B0D9-5B60CC08C4D0}"/>
              </a:ext>
            </a:extLst>
          </p:cNvPr>
          <p:cNvSpPr txBox="1"/>
          <p:nvPr userDrawn="1"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548C7C-D3A5-6948-817E-83141017E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章节标题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1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pSp>
        <p:nvGrpSpPr>
          <p:cNvPr id="3" name="组合 19">
            <a:extLst>
              <a:ext uri="{FF2B5EF4-FFF2-40B4-BE49-F238E27FC236}">
                <a16:creationId xmlns:a16="http://schemas.microsoft.com/office/drawing/2014/main" id="{D537B95C-BA10-5A4D-9310-09A037801249}"/>
              </a:ext>
            </a:extLst>
          </p:cNvPr>
          <p:cNvGrpSpPr/>
          <p:nvPr userDrawn="1"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172DD69-4B2C-2A4F-A3B5-CD88E722E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A39E32A-6161-FC41-9819-9B36DCD29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6ABD132A-D2C3-6742-A8E6-4196696D4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34BDF1-120C-FD4B-A1A9-300D38DF2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F37AF82-FC5C-BE42-AC35-65970D3A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9CA412-2C74-D64D-AC56-5B8BBF087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886C25D3-969E-B240-8127-2A901CF9D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27">
            <a:extLst>
              <a:ext uri="{FF2B5EF4-FFF2-40B4-BE49-F238E27FC236}">
                <a16:creationId xmlns:a16="http://schemas.microsoft.com/office/drawing/2014/main" id="{E0F26F48-8D75-7D41-B0D9-5B60CC08C4D0}"/>
              </a:ext>
            </a:extLst>
          </p:cNvPr>
          <p:cNvSpPr txBox="1"/>
          <p:nvPr userDrawn="1"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548C7C-D3A5-6948-817E-83141017E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视频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/Demo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5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深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" y="2"/>
            <a:ext cx="12193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>
            <a:extLst>
              <a:ext uri="{FF2B5EF4-FFF2-40B4-BE49-F238E27FC236}">
                <a16:creationId xmlns:a16="http://schemas.microsoft.com/office/drawing/2014/main" id="{4D12A676-20BD-6E41-90DC-EFE9CBB744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8" name="组合 5">
            <a:extLst>
              <a:ext uri="{FF2B5EF4-FFF2-40B4-BE49-F238E27FC236}">
                <a16:creationId xmlns:a16="http://schemas.microsoft.com/office/drawing/2014/main" id="{8AFC588B-4804-4834-BF3D-BD95DE9EB6CF}"/>
              </a:ext>
            </a:extLst>
          </p:cNvPr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5CAAAE21-6C81-449A-9DC6-26B82922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04C027F8-6BD9-4234-8028-F37840B3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3600AA7-5FC9-472A-889A-61027F834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B1C359AA-68EB-4246-8A9E-F07BEC409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0FD80778-3E93-4258-BBEC-187180ED0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9A5EB80C-6651-4F64-BF92-C2A51A475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B2C91507-A826-46CE-8338-F7A2E60D5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B066495C-036B-46C6-91E0-D816ADC97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83869AAD-7FA7-4494-A820-B424D69EC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08C43999-03DA-47B4-9982-6A540E94E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7AA45F34-F26E-4102-B8F7-45C5565D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39">
              <a:extLst>
                <a:ext uri="{FF2B5EF4-FFF2-40B4-BE49-F238E27FC236}">
                  <a16:creationId xmlns:a16="http://schemas.microsoft.com/office/drawing/2014/main" id="{5CC8D452-8CA2-4D38-8AB8-BD7BA9C14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60D33B9C-8D37-480E-946E-7F5522471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2">
              <a:extLst>
                <a:ext uri="{FF2B5EF4-FFF2-40B4-BE49-F238E27FC236}">
                  <a16:creationId xmlns:a16="http://schemas.microsoft.com/office/drawing/2014/main" id="{53CAF6DC-7123-4431-B42F-D7B377838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59AE1775-5232-4A78-A70B-F934549C2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6505FB69-E264-494A-A32D-FB2A48BF1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BE9BE6EB-C7ED-4B45-8849-7B5F979A1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528EF451-1F11-4C6F-BC0F-172199F2C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38B0C8E9-0FF8-4305-80D4-E6F00EB3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49">
              <a:extLst>
                <a:ext uri="{FF2B5EF4-FFF2-40B4-BE49-F238E27FC236}">
                  <a16:creationId xmlns:a16="http://schemas.microsoft.com/office/drawing/2014/main" id="{5294E264-D901-4DCF-84EF-F9B67AC31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70500559-1B18-4DD2-9BA0-250A9D8C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51">
              <a:extLst>
                <a:ext uri="{FF2B5EF4-FFF2-40B4-BE49-F238E27FC236}">
                  <a16:creationId xmlns:a16="http://schemas.microsoft.com/office/drawing/2014/main" id="{9D6702EF-B7CC-43CE-B91A-AD981F97B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5B5C03DA-D939-40B5-B4AE-B4F81F36F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54">
              <a:extLst>
                <a:ext uri="{FF2B5EF4-FFF2-40B4-BE49-F238E27FC236}">
                  <a16:creationId xmlns:a16="http://schemas.microsoft.com/office/drawing/2014/main" id="{677DC2EE-5A64-46A4-ADD8-B9798B549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55">
              <a:extLst>
                <a:ext uri="{FF2B5EF4-FFF2-40B4-BE49-F238E27FC236}">
                  <a16:creationId xmlns:a16="http://schemas.microsoft.com/office/drawing/2014/main" id="{6F8C9DF8-8233-48D2-99E8-7EC354EAA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F671B1E-E643-4AD2-988A-3EDE3FCA3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6">
              <a:extLst>
                <a:ext uri="{FF2B5EF4-FFF2-40B4-BE49-F238E27FC236}">
                  <a16:creationId xmlns:a16="http://schemas.microsoft.com/office/drawing/2014/main" id="{67B54C20-D9B0-439B-8FB8-191A98D84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47E2AA13-4739-4AF7-BEC4-41076A522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52">
              <a:extLst>
                <a:ext uri="{FF2B5EF4-FFF2-40B4-BE49-F238E27FC236}">
                  <a16:creationId xmlns:a16="http://schemas.microsoft.com/office/drawing/2014/main" id="{AC03498D-49F1-4B94-A3EF-B272B0A6A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55">
              <a:extLst>
                <a:ext uri="{FF2B5EF4-FFF2-40B4-BE49-F238E27FC236}">
                  <a16:creationId xmlns:a16="http://schemas.microsoft.com/office/drawing/2014/main" id="{BF3B32B7-387D-4D9A-882C-429334AF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6">
            <a:extLst>
              <a:ext uri="{FF2B5EF4-FFF2-40B4-BE49-F238E27FC236}">
                <a16:creationId xmlns:a16="http://schemas.microsoft.com/office/drawing/2014/main" id="{4F6BD68C-F986-4435-A105-836DBAC60732}"/>
              </a:ext>
            </a:extLst>
          </p:cNvPr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6DFC291B-AB9D-4C2C-B6A2-E417E352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036B640-CF0F-485A-9BAB-FC268D861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D23341-B57F-4972-8D02-CE160263DA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A9EEDCE0-3CFF-4F0C-AF66-B5478DDA3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C75A8CE-D4A2-442B-BB35-EE406932E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C97E6959-695D-4E44-83D0-8A5E24C34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EF6A7AA-3FDE-4962-94C5-534B0416C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4">
            <a:extLst>
              <a:ext uri="{FF2B5EF4-FFF2-40B4-BE49-F238E27FC236}">
                <a16:creationId xmlns:a16="http://schemas.microsoft.com/office/drawing/2014/main" id="{49873440-4FA3-4543-A300-6A4B64782D08}"/>
              </a:ext>
            </a:extLst>
          </p:cNvPr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149AC01-0557-4F71-AB26-D68C55052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14B02EDD-767F-4E7C-ABCB-857A6679C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A75ADE49-D965-4B64-8CA1-239C0476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4FD52201-4C1C-4ADA-956C-C660DC5AA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80E17FD4-CA92-4AEE-81D6-F1383BF40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33EB5DF-CDA6-45C0-9DC6-24D426189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B733CAB9-0466-45B3-8A6E-FDE7D877A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3B6263-EF30-41DA-908C-C629978D4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章节标题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18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17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>
            <a:extLst>
              <a:ext uri="{FF2B5EF4-FFF2-40B4-BE49-F238E27FC236}">
                <a16:creationId xmlns:a16="http://schemas.microsoft.com/office/drawing/2014/main" id="{AE1DA0A7-951A-4435-ABD3-05B6B4773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57" name="组合 5">
            <a:extLst>
              <a:ext uri="{FF2B5EF4-FFF2-40B4-BE49-F238E27FC236}">
                <a16:creationId xmlns:a16="http://schemas.microsoft.com/office/drawing/2014/main" id="{71AE23A4-C47A-4AE4-9BCA-B0EA02C7F388}"/>
              </a:ext>
            </a:extLst>
          </p:cNvPr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C96943A4-3B1C-4D52-A0B9-D9977927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20">
              <a:extLst>
                <a:ext uri="{FF2B5EF4-FFF2-40B4-BE49-F238E27FC236}">
                  <a16:creationId xmlns:a16="http://schemas.microsoft.com/office/drawing/2014/main" id="{FA27F30D-E802-4943-BB7D-6AA1ADA4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FE80360-4C7B-491F-89FC-76BD2456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744BA765-92B8-4F25-A11C-1D0289B1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7F648443-D04A-4358-A6E8-4FFB5AF03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8F1A2435-74D9-465C-A349-C7F12D8A9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FEE4D167-4370-4941-A11C-1FB0F900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34F3987D-95ED-4CE5-9FB8-00AB95A7F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282BA4D7-D644-42F8-AA9B-A5016E2C5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36">
              <a:extLst>
                <a:ext uri="{FF2B5EF4-FFF2-40B4-BE49-F238E27FC236}">
                  <a16:creationId xmlns:a16="http://schemas.microsoft.com/office/drawing/2014/main" id="{E3E53F4E-835F-4E1E-B769-8B02820F1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ABCEE988-B3E9-4171-AD72-EA578EE7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39">
              <a:extLst>
                <a:ext uri="{FF2B5EF4-FFF2-40B4-BE49-F238E27FC236}">
                  <a16:creationId xmlns:a16="http://schemas.microsoft.com/office/drawing/2014/main" id="{538838EE-F890-4E00-8A7D-F881F257A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75310C2B-32C2-41E8-B198-8D6AEC5D1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42">
              <a:extLst>
                <a:ext uri="{FF2B5EF4-FFF2-40B4-BE49-F238E27FC236}">
                  <a16:creationId xmlns:a16="http://schemas.microsoft.com/office/drawing/2014/main" id="{05347E07-BAB5-4FBC-BA65-0E43A88F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061FFF3-4C2D-44FA-B8BF-B4ED199B1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EF288ACE-7335-4279-BF1A-0A72E5F7A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46">
              <a:extLst>
                <a:ext uri="{FF2B5EF4-FFF2-40B4-BE49-F238E27FC236}">
                  <a16:creationId xmlns:a16="http://schemas.microsoft.com/office/drawing/2014/main" id="{C56961CF-CC5F-48F6-885C-85B79CE2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E87C3218-3B8C-4F1A-8776-55898915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48">
              <a:extLst>
                <a:ext uri="{FF2B5EF4-FFF2-40B4-BE49-F238E27FC236}">
                  <a16:creationId xmlns:a16="http://schemas.microsoft.com/office/drawing/2014/main" id="{2405D883-A00F-4491-B43C-51DDE2DB1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49">
              <a:extLst>
                <a:ext uri="{FF2B5EF4-FFF2-40B4-BE49-F238E27FC236}">
                  <a16:creationId xmlns:a16="http://schemas.microsoft.com/office/drawing/2014/main" id="{AA86A38D-9976-4A9F-8D9E-EDD4FD07F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A8931AA4-999A-49BC-A6DF-4438D9B05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51">
              <a:extLst>
                <a:ext uri="{FF2B5EF4-FFF2-40B4-BE49-F238E27FC236}">
                  <a16:creationId xmlns:a16="http://schemas.microsoft.com/office/drawing/2014/main" id="{843731F4-149E-4EDE-A917-3297C0061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D364EE92-5A1F-4954-937A-D9898BA01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Line 54">
              <a:extLst>
                <a:ext uri="{FF2B5EF4-FFF2-40B4-BE49-F238E27FC236}">
                  <a16:creationId xmlns:a16="http://schemas.microsoft.com/office/drawing/2014/main" id="{F8A07819-77FC-4904-98C7-5C944530B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Line 55">
              <a:extLst>
                <a:ext uri="{FF2B5EF4-FFF2-40B4-BE49-F238E27FC236}">
                  <a16:creationId xmlns:a16="http://schemas.microsoft.com/office/drawing/2014/main" id="{A164F943-20D2-4475-BDDF-58D30FB6C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EE1ABDE5-7BD1-4727-8A4F-EF3AA222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46">
              <a:extLst>
                <a:ext uri="{FF2B5EF4-FFF2-40B4-BE49-F238E27FC236}">
                  <a16:creationId xmlns:a16="http://schemas.microsoft.com/office/drawing/2014/main" id="{E1F76B17-DE0F-406E-BE8D-D8DDAB0D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49">
              <a:extLst>
                <a:ext uri="{FF2B5EF4-FFF2-40B4-BE49-F238E27FC236}">
                  <a16:creationId xmlns:a16="http://schemas.microsoft.com/office/drawing/2014/main" id="{D8B0AB07-8046-4667-B3DF-59909CC8D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52">
              <a:extLst>
                <a:ext uri="{FF2B5EF4-FFF2-40B4-BE49-F238E27FC236}">
                  <a16:creationId xmlns:a16="http://schemas.microsoft.com/office/drawing/2014/main" id="{DA88687F-6FF9-41FB-8635-74AAB7F6D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55">
              <a:extLst>
                <a:ext uri="{FF2B5EF4-FFF2-40B4-BE49-F238E27FC236}">
                  <a16:creationId xmlns:a16="http://schemas.microsoft.com/office/drawing/2014/main" id="{EC46E799-D948-4326-A88B-7CEB613BF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36">
            <a:extLst>
              <a:ext uri="{FF2B5EF4-FFF2-40B4-BE49-F238E27FC236}">
                <a16:creationId xmlns:a16="http://schemas.microsoft.com/office/drawing/2014/main" id="{720DF7F9-7D77-400C-873B-28C3BAE22220}"/>
              </a:ext>
            </a:extLst>
          </p:cNvPr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28E84AD4-0AF4-4EFA-88C9-8FF2BB06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852214BA-A846-4143-90F2-31BC9474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D4E5B1B1-DC2D-4372-BA53-46589CB1A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7CB06C13-2247-4995-BE86-0B4634533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3E25C31-BA70-447C-8CB0-8770CE35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F84049DC-FA61-4A2B-9278-604CB613E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CB4FF0B7-2E0E-4D16-A20D-3F3967BAA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6" name="组合 44">
            <a:extLst>
              <a:ext uri="{FF2B5EF4-FFF2-40B4-BE49-F238E27FC236}">
                <a16:creationId xmlns:a16="http://schemas.microsoft.com/office/drawing/2014/main" id="{CB78191C-2E9E-4C85-9AD1-89700E907FBF}"/>
              </a:ext>
            </a:extLst>
          </p:cNvPr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AE6E899-65C3-4A9A-BA9F-553B18F9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99102259-8728-43D8-BFED-A114E17DA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AA50F849-9256-4CBB-BDFA-09D32F08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00BDF1A8-9E98-4A5D-854F-5FC261B5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A061664A-D3EB-4B6B-861A-8091788C1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A4F3BBC-7576-4F4F-BA44-4397F7B54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2072BCCF-9E13-45AA-A05A-3FC89658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D9957-2EF5-49A9-A9D3-4F6B8BECD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0916" y="2705168"/>
            <a:ext cx="6631004" cy="1325563"/>
          </a:xfrm>
        </p:spPr>
        <p:txBody>
          <a:bodyPr>
            <a:normAutofit/>
          </a:bodyPr>
          <a:lstStyle>
            <a:lvl1pPr marL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spc="-102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932742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视频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/Demo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grpSp>
        <p:nvGrpSpPr>
          <p:cNvPr id="104" name="组合 44">
            <a:extLst>
              <a:ext uri="{FF2B5EF4-FFF2-40B4-BE49-F238E27FC236}">
                <a16:creationId xmlns:a16="http://schemas.microsoft.com/office/drawing/2014/main" id="{10A0F3D0-DF3C-774D-B7BA-193C92A0ADE4}"/>
              </a:ext>
            </a:extLst>
          </p:cNvPr>
          <p:cNvGrpSpPr/>
          <p:nvPr userDrawn="1"/>
        </p:nvGrpSpPr>
        <p:grpSpPr>
          <a:xfrm flipH="1">
            <a:off x="-183386" y="-146769"/>
            <a:ext cx="6395162" cy="6705241"/>
            <a:chOff x="-720565" y="230326"/>
            <a:chExt cx="6395162" cy="6705241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90EE963B-3C32-F44D-88AD-8D4B941B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6356A4F0-EE92-6042-BE01-BE71F602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257EABA6-3A8B-E84F-8B82-679890DCF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400178C2-E26E-E945-AC3D-69728FC7F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A6D83521-0238-454E-BBBE-C2FA781E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9D7F7498-5FF4-2D4D-8540-6717EA4D0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1A24424E-533C-8147-9DED-08E772FF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4395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173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背景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>
            <a:extLst>
              <a:ext uri="{FF2B5EF4-FFF2-40B4-BE49-F238E27FC236}">
                <a16:creationId xmlns:a16="http://schemas.microsoft.com/office/drawing/2014/main" id="{AE1DA0A7-951A-4435-ABD3-05B6B4773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57" name="组合 5">
            <a:extLst>
              <a:ext uri="{FF2B5EF4-FFF2-40B4-BE49-F238E27FC236}">
                <a16:creationId xmlns:a16="http://schemas.microsoft.com/office/drawing/2014/main" id="{71AE23A4-C47A-4AE4-9BCA-B0EA02C7F388}"/>
              </a:ext>
            </a:extLst>
          </p:cNvPr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C96943A4-3B1C-4D52-A0B9-D9977927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20">
              <a:extLst>
                <a:ext uri="{FF2B5EF4-FFF2-40B4-BE49-F238E27FC236}">
                  <a16:creationId xmlns:a16="http://schemas.microsoft.com/office/drawing/2014/main" id="{FA27F30D-E802-4943-BB7D-6AA1ADA4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FE80360-4C7B-491F-89FC-76BD2456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744BA765-92B8-4F25-A11C-1D0289B1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7F648443-D04A-4358-A6E8-4FFB5AF03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8F1A2435-74D9-465C-A349-C7F12D8A9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FEE4D167-4370-4941-A11C-1FB0F900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34F3987D-95ED-4CE5-9FB8-00AB95A7F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282BA4D7-D644-42F8-AA9B-A5016E2C5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36">
              <a:extLst>
                <a:ext uri="{FF2B5EF4-FFF2-40B4-BE49-F238E27FC236}">
                  <a16:creationId xmlns:a16="http://schemas.microsoft.com/office/drawing/2014/main" id="{E3E53F4E-835F-4E1E-B769-8B02820F1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ABCEE988-B3E9-4171-AD72-EA578EE7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39">
              <a:extLst>
                <a:ext uri="{FF2B5EF4-FFF2-40B4-BE49-F238E27FC236}">
                  <a16:creationId xmlns:a16="http://schemas.microsoft.com/office/drawing/2014/main" id="{538838EE-F890-4E00-8A7D-F881F257A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75310C2B-32C2-41E8-B198-8D6AEC5D1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42">
              <a:extLst>
                <a:ext uri="{FF2B5EF4-FFF2-40B4-BE49-F238E27FC236}">
                  <a16:creationId xmlns:a16="http://schemas.microsoft.com/office/drawing/2014/main" id="{05347E07-BAB5-4FBC-BA65-0E43A88F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061FFF3-4C2D-44FA-B8BF-B4ED199B1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EF288ACE-7335-4279-BF1A-0A72E5F7A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46">
              <a:extLst>
                <a:ext uri="{FF2B5EF4-FFF2-40B4-BE49-F238E27FC236}">
                  <a16:creationId xmlns:a16="http://schemas.microsoft.com/office/drawing/2014/main" id="{C56961CF-CC5F-48F6-885C-85B79CE2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E87C3218-3B8C-4F1A-8776-55898915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48">
              <a:extLst>
                <a:ext uri="{FF2B5EF4-FFF2-40B4-BE49-F238E27FC236}">
                  <a16:creationId xmlns:a16="http://schemas.microsoft.com/office/drawing/2014/main" id="{2405D883-A00F-4491-B43C-51DDE2DB1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49">
              <a:extLst>
                <a:ext uri="{FF2B5EF4-FFF2-40B4-BE49-F238E27FC236}">
                  <a16:creationId xmlns:a16="http://schemas.microsoft.com/office/drawing/2014/main" id="{AA86A38D-9976-4A9F-8D9E-EDD4FD07F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A8931AA4-999A-49BC-A6DF-4438D9B05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51">
              <a:extLst>
                <a:ext uri="{FF2B5EF4-FFF2-40B4-BE49-F238E27FC236}">
                  <a16:creationId xmlns:a16="http://schemas.microsoft.com/office/drawing/2014/main" id="{843731F4-149E-4EDE-A917-3297C0061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D364EE92-5A1F-4954-937A-D9898BA01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Line 54">
              <a:extLst>
                <a:ext uri="{FF2B5EF4-FFF2-40B4-BE49-F238E27FC236}">
                  <a16:creationId xmlns:a16="http://schemas.microsoft.com/office/drawing/2014/main" id="{F8A07819-77FC-4904-98C7-5C944530B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Line 55">
              <a:extLst>
                <a:ext uri="{FF2B5EF4-FFF2-40B4-BE49-F238E27FC236}">
                  <a16:creationId xmlns:a16="http://schemas.microsoft.com/office/drawing/2014/main" id="{A164F943-20D2-4475-BDDF-58D30FB6C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EE1ABDE5-7BD1-4727-8A4F-EF3AA222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46">
              <a:extLst>
                <a:ext uri="{FF2B5EF4-FFF2-40B4-BE49-F238E27FC236}">
                  <a16:creationId xmlns:a16="http://schemas.microsoft.com/office/drawing/2014/main" id="{E1F76B17-DE0F-406E-BE8D-D8DDAB0D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49">
              <a:extLst>
                <a:ext uri="{FF2B5EF4-FFF2-40B4-BE49-F238E27FC236}">
                  <a16:creationId xmlns:a16="http://schemas.microsoft.com/office/drawing/2014/main" id="{D8B0AB07-8046-4667-B3DF-59909CC8D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52">
              <a:extLst>
                <a:ext uri="{FF2B5EF4-FFF2-40B4-BE49-F238E27FC236}">
                  <a16:creationId xmlns:a16="http://schemas.microsoft.com/office/drawing/2014/main" id="{DA88687F-6FF9-41FB-8635-74AAB7F6D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55">
              <a:extLst>
                <a:ext uri="{FF2B5EF4-FFF2-40B4-BE49-F238E27FC236}">
                  <a16:creationId xmlns:a16="http://schemas.microsoft.com/office/drawing/2014/main" id="{EC46E799-D948-4326-A88B-7CEB613BF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36">
            <a:extLst>
              <a:ext uri="{FF2B5EF4-FFF2-40B4-BE49-F238E27FC236}">
                <a16:creationId xmlns:a16="http://schemas.microsoft.com/office/drawing/2014/main" id="{720DF7F9-7D77-400C-873B-28C3BAE22220}"/>
              </a:ext>
            </a:extLst>
          </p:cNvPr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28E84AD4-0AF4-4EFA-88C9-8FF2BB06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852214BA-A846-4143-90F2-31BC9474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D4E5B1B1-DC2D-4372-BA53-46589CB1A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7CB06C13-2247-4995-BE86-0B4634533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3E25C31-BA70-447C-8CB0-8770CE35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F84049DC-FA61-4A2B-9278-604CB613E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CB4FF0B7-2E0E-4D16-A20D-3F3967BAA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6" name="组合 44">
            <a:extLst>
              <a:ext uri="{FF2B5EF4-FFF2-40B4-BE49-F238E27FC236}">
                <a16:creationId xmlns:a16="http://schemas.microsoft.com/office/drawing/2014/main" id="{CB78191C-2E9E-4C85-9AD1-89700E907FBF}"/>
              </a:ext>
            </a:extLst>
          </p:cNvPr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AE6E899-65C3-4A9A-BA9F-553B18F9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99102259-8728-43D8-BFED-A114E17DA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AA50F849-9256-4CBB-BDFA-09D32F08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00BDF1A8-9E98-4A5D-854F-5FC261B5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A061664A-D3EB-4B6B-861A-8091788C1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A4F3BBC-7576-4F4F-BA44-4397F7B54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2072BCCF-9E13-45AA-A05A-3FC89658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4" name="组合 44">
            <a:extLst>
              <a:ext uri="{FF2B5EF4-FFF2-40B4-BE49-F238E27FC236}">
                <a16:creationId xmlns:a16="http://schemas.microsoft.com/office/drawing/2014/main" id="{10A0F3D0-DF3C-774D-B7BA-193C92A0ADE4}"/>
              </a:ext>
            </a:extLst>
          </p:cNvPr>
          <p:cNvGrpSpPr/>
          <p:nvPr userDrawn="1"/>
        </p:nvGrpSpPr>
        <p:grpSpPr>
          <a:xfrm flipH="1">
            <a:off x="-183386" y="-146769"/>
            <a:ext cx="6395162" cy="6705241"/>
            <a:chOff x="-720565" y="230326"/>
            <a:chExt cx="6395162" cy="6705241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90EE963B-3C32-F44D-88AD-8D4B941B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6356A4F0-EE92-6042-BE01-BE71F602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257EABA6-3A8B-E84F-8B82-679890DCF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400178C2-E26E-E945-AC3D-69728FC7F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A6D83521-0238-454E-BBBE-C2FA781E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9D7F7498-5FF4-2D4D-8540-6717EA4D0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1A24424E-533C-8147-9DED-08E772FF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753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17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3463-51ED-4E09-B4E0-6096900C97C1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4CA4-EAEF-40BC-A585-C24F4417E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5" r:id="rId4"/>
    <p:sldLayoutId id="2147483666" r:id="rId5"/>
    <p:sldLayoutId id="2147483660" r:id="rId6"/>
    <p:sldLayoutId id="2147483661" r:id="rId7"/>
    <p:sldLayoutId id="2147483662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hyperlink" Target="https://hub.docker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emf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8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ffzhang/NanoFabric-ServiceFabric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ka.ms/MicroservicesEbook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aka.ms/MicroservicesArchitec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ka.ms/MicroservicesEbook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aka.ms/MicroservicesArchitectur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10.emf"/><Relationship Id="rId4" Type="http://schemas.openxmlformats.org/officeDocument/2006/relationships/customXml" Target="../ink/ink2.xml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8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5">
            <a:extLst>
              <a:ext uri="{FF2B5EF4-FFF2-40B4-BE49-F238E27FC236}">
                <a16:creationId xmlns:a16="http://schemas.microsoft.com/office/drawing/2014/main" id="{26025E7C-1823-4212-94A3-A078BC30F6C2}"/>
              </a:ext>
            </a:extLst>
          </p:cNvPr>
          <p:cNvSpPr/>
          <p:nvPr/>
        </p:nvSpPr>
        <p:spPr>
          <a:xfrm>
            <a:off x="2859803" y="4808100"/>
            <a:ext cx="1594585" cy="1230111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E66AC892-87C8-4E70-9C28-651A3432ED51}"/>
              </a:ext>
            </a:extLst>
          </p:cNvPr>
          <p:cNvGrpSpPr/>
          <p:nvPr/>
        </p:nvGrpSpPr>
        <p:grpSpPr>
          <a:xfrm>
            <a:off x="3038117" y="5292971"/>
            <a:ext cx="201764" cy="247324"/>
            <a:chOff x="4818580" y="4212404"/>
            <a:chExt cx="441789" cy="544531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E40160F-A678-4FCA-A99E-86BC61D91742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721C2E8F-550C-4CD0-9297-810C5AED97B8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C2242734-9D96-4D31-AECF-820D49AD418E}"/>
              </a:ext>
            </a:extLst>
          </p:cNvPr>
          <p:cNvGrpSpPr/>
          <p:nvPr/>
        </p:nvGrpSpPr>
        <p:grpSpPr>
          <a:xfrm>
            <a:off x="3370052" y="5292971"/>
            <a:ext cx="201764" cy="247324"/>
            <a:chOff x="4818580" y="4212404"/>
            <a:chExt cx="441789" cy="544531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CF9321C-6F87-40E9-A491-426DAE708E9E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E5C2F3D-FF47-4984-B7FB-9D01F21DC8CF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015F1C0-3BBC-404B-AFFD-459E3D755185}"/>
              </a:ext>
            </a:extLst>
          </p:cNvPr>
          <p:cNvGrpSpPr/>
          <p:nvPr/>
        </p:nvGrpSpPr>
        <p:grpSpPr>
          <a:xfrm>
            <a:off x="3701987" y="5292971"/>
            <a:ext cx="201764" cy="247324"/>
            <a:chOff x="4818580" y="4212404"/>
            <a:chExt cx="441789" cy="544531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90AE2AE2-918B-43A5-88BB-14D7D94A0608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7764C4EB-A3B0-4B70-B179-3B34FF5CB15B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1ADD6227-704A-44DF-94E7-2130281B5699}"/>
              </a:ext>
            </a:extLst>
          </p:cNvPr>
          <p:cNvGrpSpPr/>
          <p:nvPr/>
        </p:nvGrpSpPr>
        <p:grpSpPr>
          <a:xfrm>
            <a:off x="4033921" y="5292971"/>
            <a:ext cx="201764" cy="247324"/>
            <a:chOff x="4818580" y="4212404"/>
            <a:chExt cx="441789" cy="544531"/>
          </a:xfrm>
        </p:grpSpPr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6897F5C2-9ECD-43F2-89A1-03AD9A15CAA4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A4CC3DDD-A4B5-4CD1-9BAB-CE76D734C5C7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79A8DA8F-08D2-4AFF-B91E-564062660DE2}"/>
              </a:ext>
            </a:extLst>
          </p:cNvPr>
          <p:cNvGrpSpPr/>
          <p:nvPr/>
        </p:nvGrpSpPr>
        <p:grpSpPr>
          <a:xfrm>
            <a:off x="3038117" y="5623821"/>
            <a:ext cx="201764" cy="247324"/>
            <a:chOff x="4818580" y="4212404"/>
            <a:chExt cx="441789" cy="544531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DC408E8A-6409-4955-8EAE-E538DE4E7E7B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1A223F8A-C9C8-49FD-BC5C-AE1DBBDE90CE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1D26631A-FF0D-442B-B794-8BF2E12C4095}"/>
              </a:ext>
            </a:extLst>
          </p:cNvPr>
          <p:cNvGrpSpPr/>
          <p:nvPr/>
        </p:nvGrpSpPr>
        <p:grpSpPr>
          <a:xfrm>
            <a:off x="3370052" y="5623821"/>
            <a:ext cx="201764" cy="247324"/>
            <a:chOff x="4818580" y="4212404"/>
            <a:chExt cx="441789" cy="544531"/>
          </a:xfrm>
        </p:grpSpPr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7CBC7891-12E9-4367-B904-066EEA63691B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813EBCF7-A0AA-4CF8-8645-3E991E6B6576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93B8CAF7-21C4-428A-B778-D94CE9E61254}"/>
              </a:ext>
            </a:extLst>
          </p:cNvPr>
          <p:cNvGrpSpPr/>
          <p:nvPr/>
        </p:nvGrpSpPr>
        <p:grpSpPr>
          <a:xfrm>
            <a:off x="3701987" y="5623821"/>
            <a:ext cx="201764" cy="247324"/>
            <a:chOff x="4818580" y="4212404"/>
            <a:chExt cx="441789" cy="544531"/>
          </a:xfrm>
        </p:grpSpPr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E4DDD8E-DB05-44BB-8A0D-6DD5C40C6959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749A3D25-B032-4135-8DF9-5E0A50EE9517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5" name="Group 27">
            <a:extLst>
              <a:ext uri="{FF2B5EF4-FFF2-40B4-BE49-F238E27FC236}">
                <a16:creationId xmlns:a16="http://schemas.microsoft.com/office/drawing/2014/main" id="{8295CDD1-9DF3-412D-8299-79E00BD54B57}"/>
              </a:ext>
            </a:extLst>
          </p:cNvPr>
          <p:cNvGrpSpPr/>
          <p:nvPr/>
        </p:nvGrpSpPr>
        <p:grpSpPr>
          <a:xfrm>
            <a:off x="4033921" y="5623821"/>
            <a:ext cx="201764" cy="247324"/>
            <a:chOff x="4818580" y="4212404"/>
            <a:chExt cx="441789" cy="544531"/>
          </a:xfrm>
        </p:grpSpPr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2BB330AC-C130-47E9-BA2B-947FBF43C095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E24F75FF-655A-4A79-93B6-033674967CD4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sp>
        <p:nvSpPr>
          <p:cNvPr id="28" name="Rectangle 30">
            <a:extLst>
              <a:ext uri="{FF2B5EF4-FFF2-40B4-BE49-F238E27FC236}">
                <a16:creationId xmlns:a16="http://schemas.microsoft.com/office/drawing/2014/main" id="{3251649D-7C1E-455C-A7A7-82C632A36E08}"/>
              </a:ext>
            </a:extLst>
          </p:cNvPr>
          <p:cNvSpPr/>
          <p:nvPr/>
        </p:nvSpPr>
        <p:spPr>
          <a:xfrm>
            <a:off x="2354883" y="1935737"/>
            <a:ext cx="2693045" cy="516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单个数据库包含了所有的数据</a:t>
            </a:r>
            <a:endParaRPr kumimoji="0" lang="en-US" altLang="zh-CN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分层</a:t>
            </a:r>
            <a:endParaRPr kumimoji="0" lang="en-US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cxnSp>
        <p:nvCxnSpPr>
          <p:cNvPr id="29" name="Straight Arrow Connector 31">
            <a:extLst>
              <a:ext uri="{FF2B5EF4-FFF2-40B4-BE49-F238E27FC236}">
                <a16:creationId xmlns:a16="http://schemas.microsoft.com/office/drawing/2014/main" id="{B1B02DB8-D8FB-48F1-ABBD-A29DCF24A5E0}"/>
              </a:ext>
            </a:extLst>
          </p:cNvPr>
          <p:cNvCxnSpPr>
            <a:stCxn id="100" idx="0"/>
            <a:endCxn id="76" idx="2"/>
          </p:cNvCxnSpPr>
          <p:nvPr/>
        </p:nvCxnSpPr>
        <p:spPr>
          <a:xfrm flipV="1">
            <a:off x="3657096" y="3073177"/>
            <a:ext cx="0" cy="22225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32">
            <a:extLst>
              <a:ext uri="{FF2B5EF4-FFF2-40B4-BE49-F238E27FC236}">
                <a16:creationId xmlns:a16="http://schemas.microsoft.com/office/drawing/2014/main" id="{C9DA2405-42B8-47B5-A8A1-49DF911E44D2}"/>
              </a:ext>
            </a:extLst>
          </p:cNvPr>
          <p:cNvSpPr/>
          <p:nvPr/>
        </p:nvSpPr>
        <p:spPr>
          <a:xfrm>
            <a:off x="2258984" y="1335430"/>
            <a:ext cx="364959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单体应用的数据</a:t>
            </a:r>
            <a:endParaRPr kumimoji="0" lang="en-US" sz="210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A8D53B8E-DCFC-42CA-9DD2-766E5D0347D2}"/>
              </a:ext>
            </a:extLst>
          </p:cNvPr>
          <p:cNvSpPr/>
          <p:nvPr/>
        </p:nvSpPr>
        <p:spPr>
          <a:xfrm>
            <a:off x="7216939" y="1346335"/>
            <a:ext cx="18004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微服务的数据</a:t>
            </a:r>
            <a:endParaRPr kumimoji="0" lang="en-US" sz="210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995B4406-3439-4190-BC94-4AF3550882A0}"/>
              </a:ext>
            </a:extLst>
          </p:cNvPr>
          <p:cNvSpPr/>
          <p:nvPr/>
        </p:nvSpPr>
        <p:spPr>
          <a:xfrm>
            <a:off x="6434175" y="1986757"/>
            <a:ext cx="2399696" cy="516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每个微服务有自己的数据</a:t>
            </a:r>
            <a:endParaRPr kumimoji="0" lang="en-US" altLang="zh-CN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远程通常存储冷数据</a:t>
            </a:r>
            <a:endParaRPr kumimoji="0" lang="en-US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11B67B8A-D1A0-4647-BA76-30898DB75BEC}"/>
              </a:ext>
            </a:extLst>
          </p:cNvPr>
          <p:cNvSpPr/>
          <p:nvPr/>
        </p:nvSpPr>
        <p:spPr bwMode="auto">
          <a:xfrm>
            <a:off x="6691065" y="4683130"/>
            <a:ext cx="958408" cy="1044897"/>
          </a:xfrm>
          <a:prstGeom prst="roundRect">
            <a:avLst/>
          </a:prstGeom>
          <a:noFill/>
          <a:ln w="10795" cap="flat" cmpd="sng" algn="ctr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Flowchart: Magnetic Disk 42">
            <a:extLst>
              <a:ext uri="{FF2B5EF4-FFF2-40B4-BE49-F238E27FC236}">
                <a16:creationId xmlns:a16="http://schemas.microsoft.com/office/drawing/2014/main" id="{2538DC36-129F-45E5-8168-F0CB96CD19D6}"/>
              </a:ext>
            </a:extLst>
          </p:cNvPr>
          <p:cNvSpPr/>
          <p:nvPr/>
        </p:nvSpPr>
        <p:spPr>
          <a:xfrm>
            <a:off x="6958804" y="5254018"/>
            <a:ext cx="428476" cy="430266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43">
            <a:extLst>
              <a:ext uri="{FF2B5EF4-FFF2-40B4-BE49-F238E27FC236}">
                <a16:creationId xmlns:a16="http://schemas.microsoft.com/office/drawing/2014/main" id="{4C3D7094-AEC7-450C-BEBF-B25F35B6B6E9}"/>
              </a:ext>
            </a:extLst>
          </p:cNvPr>
          <p:cNvGrpSpPr/>
          <p:nvPr/>
        </p:nvGrpSpPr>
        <p:grpSpPr>
          <a:xfrm>
            <a:off x="7028627" y="5457337"/>
            <a:ext cx="115375" cy="151910"/>
            <a:chOff x="4818580" y="4212404"/>
            <a:chExt cx="441789" cy="544531"/>
          </a:xfrm>
        </p:grpSpPr>
        <p:sp>
          <p:nvSpPr>
            <p:cNvPr id="36" name="Rectangle 75">
              <a:extLst>
                <a:ext uri="{FF2B5EF4-FFF2-40B4-BE49-F238E27FC236}">
                  <a16:creationId xmlns:a16="http://schemas.microsoft.com/office/drawing/2014/main" id="{8120DB64-9413-46FC-9050-B9A6299AE7E4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26A5E1AE-E3B6-4CFB-AAE2-5CFCD1BC8C92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38" name="Group 44">
            <a:extLst>
              <a:ext uri="{FF2B5EF4-FFF2-40B4-BE49-F238E27FC236}">
                <a16:creationId xmlns:a16="http://schemas.microsoft.com/office/drawing/2014/main" id="{707D4DCF-0668-49AA-9326-F6D77FE6FB76}"/>
              </a:ext>
            </a:extLst>
          </p:cNvPr>
          <p:cNvGrpSpPr/>
          <p:nvPr/>
        </p:nvGrpSpPr>
        <p:grpSpPr>
          <a:xfrm>
            <a:off x="7206518" y="5457337"/>
            <a:ext cx="115375" cy="151910"/>
            <a:chOff x="4818580" y="4212404"/>
            <a:chExt cx="441789" cy="544531"/>
          </a:xfrm>
        </p:grpSpPr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0959CD73-A035-4F28-A023-3F9A65562BF9}"/>
                </a:ext>
              </a:extLst>
            </p:cNvPr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76B0C420-52AF-4B25-BC22-50B3D68AC8A6}"/>
                </a:ext>
              </a:extLst>
            </p:cNvPr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cxnSp>
        <p:nvCxnSpPr>
          <p:cNvPr id="41" name="Straight Arrow Connector 45">
            <a:extLst>
              <a:ext uri="{FF2B5EF4-FFF2-40B4-BE49-F238E27FC236}">
                <a16:creationId xmlns:a16="http://schemas.microsoft.com/office/drawing/2014/main" id="{7861D973-7587-47BB-92EB-E9F2870155E2}"/>
              </a:ext>
            </a:extLst>
          </p:cNvPr>
          <p:cNvCxnSpPr>
            <a:stCxn id="34" idx="1"/>
          </p:cNvCxnSpPr>
          <p:nvPr/>
        </p:nvCxnSpPr>
        <p:spPr>
          <a:xfrm flipV="1">
            <a:off x="7173041" y="5142223"/>
            <a:ext cx="0" cy="1117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Hexagon 46">
            <a:extLst>
              <a:ext uri="{FF2B5EF4-FFF2-40B4-BE49-F238E27FC236}">
                <a16:creationId xmlns:a16="http://schemas.microsoft.com/office/drawing/2014/main" id="{37C281CA-708A-4D18-942E-FCC1823D9C28}"/>
              </a:ext>
            </a:extLst>
          </p:cNvPr>
          <p:cNvSpPr>
            <a:spLocks noChangeAspect="1"/>
          </p:cNvSpPr>
          <p:nvPr/>
        </p:nvSpPr>
        <p:spPr bwMode="auto">
          <a:xfrm>
            <a:off x="6955740" y="4736743"/>
            <a:ext cx="434605" cy="405480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xagon 47">
            <a:extLst>
              <a:ext uri="{FF2B5EF4-FFF2-40B4-BE49-F238E27FC236}">
                <a16:creationId xmlns:a16="http://schemas.microsoft.com/office/drawing/2014/main" id="{B6D9B08F-3E0F-46F8-92D1-09DBAEC67F96}"/>
              </a:ext>
            </a:extLst>
          </p:cNvPr>
          <p:cNvSpPr>
            <a:spLocks noChangeAspect="1"/>
          </p:cNvSpPr>
          <p:nvPr/>
        </p:nvSpPr>
        <p:spPr bwMode="auto">
          <a:xfrm>
            <a:off x="8302514" y="4750109"/>
            <a:ext cx="434605" cy="405480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Hexagon 48">
            <a:extLst>
              <a:ext uri="{FF2B5EF4-FFF2-40B4-BE49-F238E27FC236}">
                <a16:creationId xmlns:a16="http://schemas.microsoft.com/office/drawing/2014/main" id="{C0EA0514-D89A-44B6-AE30-03AE52E71793}"/>
              </a:ext>
            </a:extLst>
          </p:cNvPr>
          <p:cNvSpPr>
            <a:spLocks noChangeAspect="1"/>
          </p:cNvSpPr>
          <p:nvPr/>
        </p:nvSpPr>
        <p:spPr bwMode="auto">
          <a:xfrm>
            <a:off x="9150180" y="4755262"/>
            <a:ext cx="434605" cy="405480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Flowchart: Magnetic Disk 49">
            <a:extLst>
              <a:ext uri="{FF2B5EF4-FFF2-40B4-BE49-F238E27FC236}">
                <a16:creationId xmlns:a16="http://schemas.microsoft.com/office/drawing/2014/main" id="{8345C177-F741-4215-BE8F-E79119677ACE}"/>
              </a:ext>
            </a:extLst>
          </p:cNvPr>
          <p:cNvSpPr/>
          <p:nvPr/>
        </p:nvSpPr>
        <p:spPr>
          <a:xfrm>
            <a:off x="9309114" y="5023629"/>
            <a:ext cx="118446" cy="105642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Hexagon 50">
            <a:extLst>
              <a:ext uri="{FF2B5EF4-FFF2-40B4-BE49-F238E27FC236}">
                <a16:creationId xmlns:a16="http://schemas.microsoft.com/office/drawing/2014/main" id="{20FFE57A-74A2-49E7-B01D-949344D8A3BC}"/>
              </a:ext>
            </a:extLst>
          </p:cNvPr>
          <p:cNvSpPr>
            <a:spLocks noChangeAspect="1"/>
          </p:cNvSpPr>
          <p:nvPr/>
        </p:nvSpPr>
        <p:spPr bwMode="auto">
          <a:xfrm>
            <a:off x="9150180" y="5529123"/>
            <a:ext cx="434605" cy="405480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Flowchart: Magnetic Disk 51">
            <a:extLst>
              <a:ext uri="{FF2B5EF4-FFF2-40B4-BE49-F238E27FC236}">
                <a16:creationId xmlns:a16="http://schemas.microsoft.com/office/drawing/2014/main" id="{C2A56C3A-3E56-4E96-AB4F-71D34097BA96}"/>
              </a:ext>
            </a:extLst>
          </p:cNvPr>
          <p:cNvSpPr/>
          <p:nvPr/>
        </p:nvSpPr>
        <p:spPr>
          <a:xfrm>
            <a:off x="9316124" y="5786805"/>
            <a:ext cx="118446" cy="105642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54">
            <a:extLst>
              <a:ext uri="{FF2B5EF4-FFF2-40B4-BE49-F238E27FC236}">
                <a16:creationId xmlns:a16="http://schemas.microsoft.com/office/drawing/2014/main" id="{9AB0ACAC-FF93-4BC2-BB00-7D3B260168D3}"/>
              </a:ext>
            </a:extLst>
          </p:cNvPr>
          <p:cNvCxnSpPr>
            <a:stCxn id="44" idx="3"/>
            <a:endCxn id="43" idx="0"/>
          </p:cNvCxnSpPr>
          <p:nvPr/>
        </p:nvCxnSpPr>
        <p:spPr>
          <a:xfrm flipH="1" flipV="1">
            <a:off x="8737119" y="4952849"/>
            <a:ext cx="413061" cy="515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56">
            <a:extLst>
              <a:ext uri="{FF2B5EF4-FFF2-40B4-BE49-F238E27FC236}">
                <a16:creationId xmlns:a16="http://schemas.microsoft.com/office/drawing/2014/main" id="{7B152997-A2AE-449D-A76A-DFA81A193533}"/>
              </a:ext>
            </a:extLst>
          </p:cNvPr>
          <p:cNvCxnSpPr>
            <a:stCxn id="46" idx="3"/>
            <a:endCxn id="43" idx="1"/>
          </p:cNvCxnSpPr>
          <p:nvPr/>
        </p:nvCxnSpPr>
        <p:spPr>
          <a:xfrm flipH="1" flipV="1">
            <a:off x="8635749" y="5155589"/>
            <a:ext cx="514432" cy="5762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Rectangle 58">
            <a:extLst>
              <a:ext uri="{FF2B5EF4-FFF2-40B4-BE49-F238E27FC236}">
                <a16:creationId xmlns:a16="http://schemas.microsoft.com/office/drawing/2014/main" id="{CD7E0355-F9AA-4EFD-BAAD-CD409581A7F3}"/>
              </a:ext>
            </a:extLst>
          </p:cNvPr>
          <p:cNvSpPr/>
          <p:nvPr/>
        </p:nvSpPr>
        <p:spPr>
          <a:xfrm>
            <a:off x="9079244" y="5147400"/>
            <a:ext cx="650737" cy="72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rgbClr val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Stateful services</a:t>
            </a:r>
          </a:p>
        </p:txBody>
      </p:sp>
      <p:sp>
        <p:nvSpPr>
          <p:cNvPr id="51" name="Rectangle 60">
            <a:extLst>
              <a:ext uri="{FF2B5EF4-FFF2-40B4-BE49-F238E27FC236}">
                <a16:creationId xmlns:a16="http://schemas.microsoft.com/office/drawing/2014/main" id="{402CE62F-41CD-4029-AD4E-6F165D6806CE}"/>
              </a:ext>
            </a:extLst>
          </p:cNvPr>
          <p:cNvSpPr/>
          <p:nvPr/>
        </p:nvSpPr>
        <p:spPr>
          <a:xfrm>
            <a:off x="9173355" y="3871249"/>
            <a:ext cx="1193642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Web presentation services</a:t>
            </a:r>
          </a:p>
        </p:txBody>
      </p:sp>
      <p:pic>
        <p:nvPicPr>
          <p:cNvPr id="52" name="Picture 23">
            <a:extLst>
              <a:ext uri="{FF2B5EF4-FFF2-40B4-BE49-F238E27FC236}">
                <a16:creationId xmlns:a16="http://schemas.microsoft.com/office/drawing/2014/main" id="{A61FC4D7-94A6-4145-8955-50A666612FC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46" y="4857433"/>
            <a:ext cx="199601" cy="16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3">
            <a:extLst>
              <a:ext uri="{FF2B5EF4-FFF2-40B4-BE49-F238E27FC236}">
                <a16:creationId xmlns:a16="http://schemas.microsoft.com/office/drawing/2014/main" id="{30C372F9-B99F-4310-8BC4-52D06FF66B6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60" y="4875491"/>
            <a:ext cx="199601" cy="16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3">
            <a:extLst>
              <a:ext uri="{FF2B5EF4-FFF2-40B4-BE49-F238E27FC236}">
                <a16:creationId xmlns:a16="http://schemas.microsoft.com/office/drawing/2014/main" id="{CF3F46A1-76DB-4AA0-BA97-AC22D4CEC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013" y="4847849"/>
            <a:ext cx="149959" cy="1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3">
            <a:extLst>
              <a:ext uri="{FF2B5EF4-FFF2-40B4-BE49-F238E27FC236}">
                <a16:creationId xmlns:a16="http://schemas.microsoft.com/office/drawing/2014/main" id="{4D6404F7-4215-4BB2-9E74-F50AF20C4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614" y="5607450"/>
            <a:ext cx="149959" cy="1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65">
            <a:extLst>
              <a:ext uri="{FF2B5EF4-FFF2-40B4-BE49-F238E27FC236}">
                <a16:creationId xmlns:a16="http://schemas.microsoft.com/office/drawing/2014/main" id="{AE8D520A-7FCF-404F-A00E-CD611FA5EE9A}"/>
              </a:ext>
            </a:extLst>
          </p:cNvPr>
          <p:cNvGrpSpPr>
            <a:grpSpLocks noChangeAspect="1"/>
          </p:cNvGrpSpPr>
          <p:nvPr/>
        </p:nvGrpSpPr>
        <p:grpSpPr>
          <a:xfrm>
            <a:off x="8552641" y="3213803"/>
            <a:ext cx="425724" cy="475373"/>
            <a:chOff x="5499394" y="1899253"/>
            <a:chExt cx="1132765" cy="1226322"/>
          </a:xfrm>
        </p:grpSpPr>
        <p:sp>
          <p:nvSpPr>
            <p:cNvPr id="57" name="Hexagon 69">
              <a:extLst>
                <a:ext uri="{FF2B5EF4-FFF2-40B4-BE49-F238E27FC236}">
                  <a16:creationId xmlns:a16="http://schemas.microsoft.com/office/drawing/2014/main" id="{DE164752-90BD-4008-8E08-0BD918B6C0DD}"/>
                </a:ext>
              </a:extLst>
            </p:cNvPr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67" rIns="0" bIns="34967" numCol="1" rtlCol="0" anchor="ctr" anchorCtr="0" compatLnSpc="1"/>
            <a:lstStyle/>
            <a:p>
              <a:pPr algn="ctr" defTabSz="699135">
                <a:defRPr/>
              </a:pPr>
              <a:endParaRPr kumimoji="0" lang="en-US" sz="1500" kern="0" dirty="0">
                <a:solidFill>
                  <a:srgbClr val="000000"/>
                </a:solidFill>
                <a:latin typeface="Segoe UI" panose="020B0502040204020203"/>
                <a:ea typeface="+mn-ea"/>
              </a:endParaRPr>
            </a:p>
          </p:txBody>
        </p:sp>
        <p:pic>
          <p:nvPicPr>
            <p:cNvPr id="58" name="Picture 21">
              <a:extLst>
                <a:ext uri="{FF2B5EF4-FFF2-40B4-BE49-F238E27FC236}">
                  <a16:creationId xmlns:a16="http://schemas.microsoft.com/office/drawing/2014/main" id="{4E59EEA5-5DF8-420D-BD29-34E549227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9" name="Straight Arrow Connector 117">
            <a:extLst>
              <a:ext uri="{FF2B5EF4-FFF2-40B4-BE49-F238E27FC236}">
                <a16:creationId xmlns:a16="http://schemas.microsoft.com/office/drawing/2014/main" id="{C30C7D44-7E99-4730-AC31-0F3A46D5B14C}"/>
              </a:ext>
            </a:extLst>
          </p:cNvPr>
          <p:cNvCxnSpPr>
            <a:stCxn id="3" idx="1"/>
            <a:endCxn id="100" idx="2"/>
          </p:cNvCxnSpPr>
          <p:nvPr/>
        </p:nvCxnSpPr>
        <p:spPr>
          <a:xfrm flipV="1">
            <a:off x="3657096" y="3827442"/>
            <a:ext cx="0" cy="98065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tangle 148">
            <a:extLst>
              <a:ext uri="{FF2B5EF4-FFF2-40B4-BE49-F238E27FC236}">
                <a16:creationId xmlns:a16="http://schemas.microsoft.com/office/drawing/2014/main" id="{D79257B6-2582-47FD-8923-D9A583334C66}"/>
              </a:ext>
            </a:extLst>
          </p:cNvPr>
          <p:cNvSpPr/>
          <p:nvPr/>
        </p:nvSpPr>
        <p:spPr>
          <a:xfrm>
            <a:off x="7632471" y="4745202"/>
            <a:ext cx="737253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rgbClr val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Stateless services</a:t>
            </a:r>
          </a:p>
        </p:txBody>
      </p:sp>
      <p:sp>
        <p:nvSpPr>
          <p:cNvPr id="61" name="Rectangle 1">
            <a:extLst>
              <a:ext uri="{FF2B5EF4-FFF2-40B4-BE49-F238E27FC236}">
                <a16:creationId xmlns:a16="http://schemas.microsoft.com/office/drawing/2014/main" id="{2A7A8731-6E8D-4083-992E-C4DC6A9C4736}"/>
              </a:ext>
            </a:extLst>
          </p:cNvPr>
          <p:cNvSpPr/>
          <p:nvPr/>
        </p:nvSpPr>
        <p:spPr>
          <a:xfrm>
            <a:off x="4323817" y="4900618"/>
            <a:ext cx="778302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SQL DB</a:t>
            </a: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or</a:t>
            </a: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No-SQL</a:t>
            </a:r>
          </a:p>
        </p:txBody>
      </p:sp>
      <p:pic>
        <p:nvPicPr>
          <p:cNvPr id="62" name="Picture 79">
            <a:extLst>
              <a:ext uri="{FF2B5EF4-FFF2-40B4-BE49-F238E27FC236}">
                <a16:creationId xmlns:a16="http://schemas.microsoft.com/office/drawing/2014/main" id="{A86D6197-9482-4D0B-9A65-4C70BDE2A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365" y="3011959"/>
            <a:ext cx="1277574" cy="877171"/>
          </a:xfrm>
          <a:prstGeom prst="rect">
            <a:avLst/>
          </a:prstGeom>
        </p:spPr>
      </p:pic>
      <p:grpSp>
        <p:nvGrpSpPr>
          <p:cNvPr id="63" name="Group 59">
            <a:extLst>
              <a:ext uri="{FF2B5EF4-FFF2-40B4-BE49-F238E27FC236}">
                <a16:creationId xmlns:a16="http://schemas.microsoft.com/office/drawing/2014/main" id="{9309FB3E-FAED-4F3A-814E-D001F09E28A6}"/>
              </a:ext>
            </a:extLst>
          </p:cNvPr>
          <p:cNvGrpSpPr>
            <a:grpSpLocks noChangeAspect="1"/>
          </p:cNvGrpSpPr>
          <p:nvPr/>
        </p:nvGrpSpPr>
        <p:grpSpPr>
          <a:xfrm>
            <a:off x="8759921" y="3602841"/>
            <a:ext cx="425724" cy="475373"/>
            <a:chOff x="5499394" y="1899253"/>
            <a:chExt cx="1132765" cy="1226322"/>
          </a:xfrm>
        </p:grpSpPr>
        <p:sp>
          <p:nvSpPr>
            <p:cNvPr id="64" name="Hexagon 71">
              <a:extLst>
                <a:ext uri="{FF2B5EF4-FFF2-40B4-BE49-F238E27FC236}">
                  <a16:creationId xmlns:a16="http://schemas.microsoft.com/office/drawing/2014/main" id="{DC4B2A40-11E9-49F8-8B30-BB204897C640}"/>
                </a:ext>
              </a:extLst>
            </p:cNvPr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67" rIns="0" bIns="34967" numCol="1" rtlCol="0" anchor="ctr" anchorCtr="0" compatLnSpc="1"/>
            <a:lstStyle/>
            <a:p>
              <a:pPr algn="ctr" defTabSz="699135">
                <a:defRPr/>
              </a:pPr>
              <a:endParaRPr kumimoji="0" lang="en-US" sz="1500" kern="0" dirty="0">
                <a:solidFill>
                  <a:srgbClr val="000000"/>
                </a:solidFill>
                <a:latin typeface="Segoe UI" panose="020B0502040204020203"/>
                <a:ea typeface="+mn-ea"/>
              </a:endParaRPr>
            </a:p>
          </p:txBody>
        </p:sp>
        <p:pic>
          <p:nvPicPr>
            <p:cNvPr id="65" name="Picture 21">
              <a:extLst>
                <a:ext uri="{FF2B5EF4-FFF2-40B4-BE49-F238E27FC236}">
                  <a16:creationId xmlns:a16="http://schemas.microsoft.com/office/drawing/2014/main" id="{E40C339D-1B5F-40E9-BFE8-A30AFF468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" name="Rectangle 83">
            <a:extLst>
              <a:ext uri="{FF2B5EF4-FFF2-40B4-BE49-F238E27FC236}">
                <a16:creationId xmlns:a16="http://schemas.microsoft.com/office/drawing/2014/main" id="{40DE30A9-5A8B-4C45-9EE4-5AF51B563194}"/>
              </a:ext>
            </a:extLst>
          </p:cNvPr>
          <p:cNvSpPr/>
          <p:nvPr/>
        </p:nvSpPr>
        <p:spPr bwMode="auto">
          <a:xfrm>
            <a:off x="4739924" y="6038212"/>
            <a:ext cx="2969407" cy="25740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/>
          <a:lstStyle/>
          <a:p>
            <a:pPr algn="ctr" defTabSz="685165">
              <a:defRPr/>
            </a:pPr>
            <a:endParaRPr kumimoji="0" lang="en-US" sz="1470" kern="0" dirty="0">
              <a:solidFill>
                <a:srgbClr val="000000"/>
              </a:solidFill>
              <a:latin typeface="Segoe UI" panose="020B0502040204020203"/>
            </a:endParaRPr>
          </a:p>
        </p:txBody>
      </p:sp>
      <p:cxnSp>
        <p:nvCxnSpPr>
          <p:cNvPr id="67" name="Straight Connector 4">
            <a:extLst>
              <a:ext uri="{FF2B5EF4-FFF2-40B4-BE49-F238E27FC236}">
                <a16:creationId xmlns:a16="http://schemas.microsoft.com/office/drawing/2014/main" id="{4942E047-5AB1-40A6-8B72-311DED272BD5}"/>
              </a:ext>
            </a:extLst>
          </p:cNvPr>
          <p:cNvCxnSpPr/>
          <p:nvPr/>
        </p:nvCxnSpPr>
        <p:spPr>
          <a:xfrm flipH="1">
            <a:off x="6100941" y="2080725"/>
            <a:ext cx="23367" cy="3957487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68" name="Picture 157">
            <a:extLst>
              <a:ext uri="{FF2B5EF4-FFF2-40B4-BE49-F238E27FC236}">
                <a16:creationId xmlns:a16="http://schemas.microsoft.com/office/drawing/2014/main" id="{A60A3F2C-FB37-4834-8DE3-50536217C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201" y="3018884"/>
            <a:ext cx="1102278" cy="989944"/>
          </a:xfrm>
          <a:prstGeom prst="rect">
            <a:avLst/>
          </a:prstGeom>
        </p:spPr>
      </p:pic>
      <p:sp>
        <p:nvSpPr>
          <p:cNvPr id="69" name="Rectangle 139">
            <a:extLst>
              <a:ext uri="{FF2B5EF4-FFF2-40B4-BE49-F238E27FC236}">
                <a16:creationId xmlns:a16="http://schemas.microsoft.com/office/drawing/2014/main" id="{39A69C15-EA7A-434C-9874-C9507E292333}"/>
              </a:ext>
            </a:extLst>
          </p:cNvPr>
          <p:cNvSpPr/>
          <p:nvPr/>
        </p:nvSpPr>
        <p:spPr>
          <a:xfrm>
            <a:off x="6725673" y="3858658"/>
            <a:ext cx="586374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Mobile</a:t>
            </a: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apps</a:t>
            </a:r>
          </a:p>
        </p:txBody>
      </p:sp>
      <p:cxnSp>
        <p:nvCxnSpPr>
          <p:cNvPr id="70" name="Straight Arrow Connector 158">
            <a:extLst>
              <a:ext uri="{FF2B5EF4-FFF2-40B4-BE49-F238E27FC236}">
                <a16:creationId xmlns:a16="http://schemas.microsoft.com/office/drawing/2014/main" id="{C1EB9ACD-65F0-4AAE-912C-FC85AC6E62F1}"/>
              </a:ext>
            </a:extLst>
          </p:cNvPr>
          <p:cNvCxnSpPr>
            <a:stCxn id="43" idx="5"/>
            <a:endCxn id="64" idx="3"/>
          </p:cNvCxnSpPr>
          <p:nvPr/>
        </p:nvCxnSpPr>
        <p:spPr>
          <a:xfrm flipV="1">
            <a:off x="8635749" y="4078215"/>
            <a:ext cx="337034" cy="67189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Straight Arrow Connector 53">
            <a:extLst>
              <a:ext uri="{FF2B5EF4-FFF2-40B4-BE49-F238E27FC236}">
                <a16:creationId xmlns:a16="http://schemas.microsoft.com/office/drawing/2014/main" id="{BF5B3A2E-A496-4FDE-B0DE-093397A51046}"/>
              </a:ext>
            </a:extLst>
          </p:cNvPr>
          <p:cNvCxnSpPr>
            <a:stCxn id="43" idx="4"/>
          </p:cNvCxnSpPr>
          <p:nvPr/>
        </p:nvCxnSpPr>
        <p:spPr>
          <a:xfrm flipH="1" flipV="1">
            <a:off x="7709331" y="3968416"/>
            <a:ext cx="694553" cy="7816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Straight Arrow Connector 52">
            <a:extLst>
              <a:ext uri="{FF2B5EF4-FFF2-40B4-BE49-F238E27FC236}">
                <a16:creationId xmlns:a16="http://schemas.microsoft.com/office/drawing/2014/main" id="{2CB8DC0D-5F3D-413A-AD97-628A51F0AD36}"/>
              </a:ext>
            </a:extLst>
          </p:cNvPr>
          <p:cNvCxnSpPr>
            <a:stCxn id="33" idx="0"/>
          </p:cNvCxnSpPr>
          <p:nvPr/>
        </p:nvCxnSpPr>
        <p:spPr>
          <a:xfrm flipV="1">
            <a:off x="7170269" y="3991336"/>
            <a:ext cx="284129" cy="691795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73" name="Picture 198">
            <a:extLst>
              <a:ext uri="{FF2B5EF4-FFF2-40B4-BE49-F238E27FC236}">
                <a16:creationId xmlns:a16="http://schemas.microsoft.com/office/drawing/2014/main" id="{537B5081-1335-415C-BBEE-8833989AB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22" y="2439056"/>
            <a:ext cx="1102278" cy="989944"/>
          </a:xfrm>
          <a:prstGeom prst="rect">
            <a:avLst/>
          </a:prstGeom>
        </p:spPr>
      </p:pic>
      <p:cxnSp>
        <p:nvCxnSpPr>
          <p:cNvPr id="74" name="Straight Arrow Connector 199">
            <a:extLst>
              <a:ext uri="{FF2B5EF4-FFF2-40B4-BE49-F238E27FC236}">
                <a16:creationId xmlns:a16="http://schemas.microsoft.com/office/drawing/2014/main" id="{BA86184F-250A-4697-958F-AF8FFC135C61}"/>
              </a:ext>
            </a:extLst>
          </p:cNvPr>
          <p:cNvCxnSpPr>
            <a:stCxn id="100" idx="0"/>
          </p:cNvCxnSpPr>
          <p:nvPr/>
        </p:nvCxnSpPr>
        <p:spPr>
          <a:xfrm flipV="1">
            <a:off x="3657096" y="3073177"/>
            <a:ext cx="1138854" cy="22225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75" name="Group 37">
            <a:extLst>
              <a:ext uri="{FF2B5EF4-FFF2-40B4-BE49-F238E27FC236}">
                <a16:creationId xmlns:a16="http://schemas.microsoft.com/office/drawing/2014/main" id="{3897CE4D-45BF-41E0-AEE6-0C2B431B9C6D}"/>
              </a:ext>
            </a:extLst>
          </p:cNvPr>
          <p:cNvGrpSpPr/>
          <p:nvPr/>
        </p:nvGrpSpPr>
        <p:grpSpPr>
          <a:xfrm>
            <a:off x="2076460" y="2541166"/>
            <a:ext cx="2247593" cy="532010"/>
            <a:chOff x="614542" y="1888215"/>
            <a:chExt cx="3056882" cy="723571"/>
          </a:xfrm>
        </p:grpSpPr>
        <p:sp>
          <p:nvSpPr>
            <p:cNvPr id="76" name="Rounded Rectangle 88">
              <a:extLst>
                <a:ext uri="{FF2B5EF4-FFF2-40B4-BE49-F238E27FC236}">
                  <a16:creationId xmlns:a16="http://schemas.microsoft.com/office/drawing/2014/main" id="{F217F0F3-FD7F-4D26-A0AF-35C19E18D7C8}"/>
                </a:ext>
              </a:extLst>
            </p:cNvPr>
            <p:cNvSpPr/>
            <p:nvPr/>
          </p:nvSpPr>
          <p:spPr bwMode="auto">
            <a:xfrm>
              <a:off x="1857208" y="1888215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7" name="Picture 21">
              <a:extLst>
                <a:ext uri="{FF2B5EF4-FFF2-40B4-BE49-F238E27FC236}">
                  <a16:creationId xmlns:a16="http://schemas.microsoft.com/office/drawing/2014/main" id="{83A297F3-CA37-49B9-A0E3-7851A710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949" y="2023877"/>
              <a:ext cx="518536" cy="438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95">
              <a:extLst>
                <a:ext uri="{FF2B5EF4-FFF2-40B4-BE49-F238E27FC236}">
                  <a16:creationId xmlns:a16="http://schemas.microsoft.com/office/drawing/2014/main" id="{3AD42024-94B1-462D-8741-A33C870DBABF}"/>
                </a:ext>
              </a:extLst>
            </p:cNvPr>
            <p:cNvGrpSpPr/>
            <p:nvPr/>
          </p:nvGrpSpPr>
          <p:grpSpPr>
            <a:xfrm>
              <a:off x="2599594" y="1982254"/>
              <a:ext cx="419794" cy="241736"/>
              <a:chOff x="3116191" y="1999422"/>
              <a:chExt cx="411600" cy="237018"/>
            </a:xfrm>
          </p:grpSpPr>
          <p:sp>
            <p:nvSpPr>
              <p:cNvPr id="95" name="Rectangle 96">
                <a:extLst>
                  <a:ext uri="{FF2B5EF4-FFF2-40B4-BE49-F238E27FC236}">
                    <a16:creationId xmlns:a16="http://schemas.microsoft.com/office/drawing/2014/main" id="{34DCFC4F-9B37-4314-9ED8-84CE7B3E3C2A}"/>
                  </a:ext>
                </a:extLst>
              </p:cNvPr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Rectangle 97">
                <a:extLst>
                  <a:ext uri="{FF2B5EF4-FFF2-40B4-BE49-F238E27FC236}">
                    <a16:creationId xmlns:a16="http://schemas.microsoft.com/office/drawing/2014/main" id="{9FACE422-8E34-45E3-B737-AF17D47F041F}"/>
                  </a:ext>
                </a:extLst>
              </p:cNvPr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7" name="Rectangle 98">
                <a:extLst>
                  <a:ext uri="{FF2B5EF4-FFF2-40B4-BE49-F238E27FC236}">
                    <a16:creationId xmlns:a16="http://schemas.microsoft.com/office/drawing/2014/main" id="{86AFA4EE-FC59-41E0-97EF-C7E017D71710}"/>
                  </a:ext>
                </a:extLst>
              </p:cNvPr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8" name="Rectangle 99">
                <a:extLst>
                  <a:ext uri="{FF2B5EF4-FFF2-40B4-BE49-F238E27FC236}">
                    <a16:creationId xmlns:a16="http://schemas.microsoft.com/office/drawing/2014/main" id="{79BB588E-E75F-4CA2-9099-0896CF130365}"/>
                  </a:ext>
                </a:extLst>
              </p:cNvPr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79" name="Group 101">
              <a:extLst>
                <a:ext uri="{FF2B5EF4-FFF2-40B4-BE49-F238E27FC236}">
                  <a16:creationId xmlns:a16="http://schemas.microsoft.com/office/drawing/2014/main" id="{2111370A-A1D6-446A-B212-FE6356065C4F}"/>
                </a:ext>
              </a:extLst>
            </p:cNvPr>
            <p:cNvGrpSpPr/>
            <p:nvPr/>
          </p:nvGrpSpPr>
          <p:grpSpPr>
            <a:xfrm>
              <a:off x="3113737" y="1991406"/>
              <a:ext cx="419794" cy="241736"/>
              <a:chOff x="3116191" y="1999422"/>
              <a:chExt cx="411600" cy="237018"/>
            </a:xfrm>
          </p:grpSpPr>
          <p:sp>
            <p:nvSpPr>
              <p:cNvPr id="91" name="Rectangle 102">
                <a:extLst>
                  <a:ext uri="{FF2B5EF4-FFF2-40B4-BE49-F238E27FC236}">
                    <a16:creationId xmlns:a16="http://schemas.microsoft.com/office/drawing/2014/main" id="{ADCE1FCD-7B5E-4518-B579-E7DB7E6AF718}"/>
                  </a:ext>
                </a:extLst>
              </p:cNvPr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Rectangle 103">
                <a:extLst>
                  <a:ext uri="{FF2B5EF4-FFF2-40B4-BE49-F238E27FC236}">
                    <a16:creationId xmlns:a16="http://schemas.microsoft.com/office/drawing/2014/main" id="{6F54CA10-92B6-41B2-BC42-1205E43F0348}"/>
                  </a:ext>
                </a:extLst>
              </p:cNvPr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3" name="Rectangle 104">
                <a:extLst>
                  <a:ext uri="{FF2B5EF4-FFF2-40B4-BE49-F238E27FC236}">
                    <a16:creationId xmlns:a16="http://schemas.microsoft.com/office/drawing/2014/main" id="{90A68D6C-71C3-4057-A77A-26CBDDFF7825}"/>
                  </a:ext>
                </a:extLst>
              </p:cNvPr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4" name="Rectangle 105">
                <a:extLst>
                  <a:ext uri="{FF2B5EF4-FFF2-40B4-BE49-F238E27FC236}">
                    <a16:creationId xmlns:a16="http://schemas.microsoft.com/office/drawing/2014/main" id="{C132AFF9-CFFC-42F8-8D43-ECFB9B00F3EE}"/>
                  </a:ext>
                </a:extLst>
              </p:cNvPr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80" name="Group 106">
              <a:extLst>
                <a:ext uri="{FF2B5EF4-FFF2-40B4-BE49-F238E27FC236}">
                  <a16:creationId xmlns:a16="http://schemas.microsoft.com/office/drawing/2014/main" id="{8828BD13-896D-4C4F-9DED-46274CF7A4E1}"/>
                </a:ext>
              </a:extLst>
            </p:cNvPr>
            <p:cNvGrpSpPr/>
            <p:nvPr/>
          </p:nvGrpSpPr>
          <p:grpSpPr>
            <a:xfrm>
              <a:off x="2606886" y="2283975"/>
              <a:ext cx="419794" cy="241736"/>
              <a:chOff x="3116191" y="1999422"/>
              <a:chExt cx="411600" cy="237018"/>
            </a:xfrm>
          </p:grpSpPr>
          <p:sp>
            <p:nvSpPr>
              <p:cNvPr id="87" name="Rectangle 107">
                <a:extLst>
                  <a:ext uri="{FF2B5EF4-FFF2-40B4-BE49-F238E27FC236}">
                    <a16:creationId xmlns:a16="http://schemas.microsoft.com/office/drawing/2014/main" id="{31830B0A-A60C-4967-974A-8447668E0D93}"/>
                  </a:ext>
                </a:extLst>
              </p:cNvPr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Rectangle 108">
                <a:extLst>
                  <a:ext uri="{FF2B5EF4-FFF2-40B4-BE49-F238E27FC236}">
                    <a16:creationId xmlns:a16="http://schemas.microsoft.com/office/drawing/2014/main" id="{9B31949C-5548-4440-88DE-288BE5EAD8A7}"/>
                  </a:ext>
                </a:extLst>
              </p:cNvPr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9" name="Rectangle 109">
                <a:extLst>
                  <a:ext uri="{FF2B5EF4-FFF2-40B4-BE49-F238E27FC236}">
                    <a16:creationId xmlns:a16="http://schemas.microsoft.com/office/drawing/2014/main" id="{DAA25432-DE63-4017-93AF-42C190DF8686}"/>
                  </a:ext>
                </a:extLst>
              </p:cNvPr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0" name="Rectangle 110">
                <a:extLst>
                  <a:ext uri="{FF2B5EF4-FFF2-40B4-BE49-F238E27FC236}">
                    <a16:creationId xmlns:a16="http://schemas.microsoft.com/office/drawing/2014/main" id="{45652406-9C2B-444B-94A1-079531F16168}"/>
                  </a:ext>
                </a:extLst>
              </p:cNvPr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81" name="Group 111">
              <a:extLst>
                <a:ext uri="{FF2B5EF4-FFF2-40B4-BE49-F238E27FC236}">
                  <a16:creationId xmlns:a16="http://schemas.microsoft.com/office/drawing/2014/main" id="{CE7E45CB-4A0A-4CA2-854E-899BE2BB6F08}"/>
                </a:ext>
              </a:extLst>
            </p:cNvPr>
            <p:cNvGrpSpPr/>
            <p:nvPr/>
          </p:nvGrpSpPr>
          <p:grpSpPr>
            <a:xfrm>
              <a:off x="3113737" y="2296209"/>
              <a:ext cx="419794" cy="241736"/>
              <a:chOff x="3116191" y="1999422"/>
              <a:chExt cx="411600" cy="237018"/>
            </a:xfrm>
          </p:grpSpPr>
          <p:sp>
            <p:nvSpPr>
              <p:cNvPr id="83" name="Rectangle 112">
                <a:extLst>
                  <a:ext uri="{FF2B5EF4-FFF2-40B4-BE49-F238E27FC236}">
                    <a16:creationId xmlns:a16="http://schemas.microsoft.com/office/drawing/2014/main" id="{9A103303-12AF-4BBC-A33B-F49A0683B835}"/>
                  </a:ext>
                </a:extLst>
              </p:cNvPr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ectangle 113">
                <a:extLst>
                  <a:ext uri="{FF2B5EF4-FFF2-40B4-BE49-F238E27FC236}">
                    <a16:creationId xmlns:a16="http://schemas.microsoft.com/office/drawing/2014/main" id="{DA472A3D-E560-4F3B-AB77-27127424F77A}"/>
                  </a:ext>
                </a:extLst>
              </p:cNvPr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5" name="Rectangle 114">
                <a:extLst>
                  <a:ext uri="{FF2B5EF4-FFF2-40B4-BE49-F238E27FC236}">
                    <a16:creationId xmlns:a16="http://schemas.microsoft.com/office/drawing/2014/main" id="{990D865B-CE83-4993-922A-E985ACE93F28}"/>
                  </a:ext>
                </a:extLst>
              </p:cNvPr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6" name="Rectangle 115">
                <a:extLst>
                  <a:ext uri="{FF2B5EF4-FFF2-40B4-BE49-F238E27FC236}">
                    <a16:creationId xmlns:a16="http://schemas.microsoft.com/office/drawing/2014/main" id="{530B80B6-B8D8-4B65-8024-99E24667A2BE}"/>
                  </a:ext>
                </a:extLst>
              </p:cNvPr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sp>
          <p:nvSpPr>
            <p:cNvPr id="82" name="Rectangle 203">
              <a:extLst>
                <a:ext uri="{FF2B5EF4-FFF2-40B4-BE49-F238E27FC236}">
                  <a16:creationId xmlns:a16="http://schemas.microsoft.com/office/drawing/2014/main" id="{F1ED3180-22B3-4B06-897B-E4F187667E3A}"/>
                </a:ext>
              </a:extLst>
            </p:cNvPr>
            <p:cNvSpPr/>
            <p:nvPr/>
          </p:nvSpPr>
          <p:spPr>
            <a:xfrm>
              <a:off x="614542" y="2080723"/>
              <a:ext cx="1209452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Web Tier</a:t>
              </a:r>
            </a:p>
          </p:txBody>
        </p:sp>
      </p:grpSp>
      <p:grpSp>
        <p:nvGrpSpPr>
          <p:cNvPr id="99" name="Group 2">
            <a:extLst>
              <a:ext uri="{FF2B5EF4-FFF2-40B4-BE49-F238E27FC236}">
                <a16:creationId xmlns:a16="http://schemas.microsoft.com/office/drawing/2014/main" id="{89634ACA-74ED-4CC3-8573-68C9B34F973C}"/>
              </a:ext>
            </a:extLst>
          </p:cNvPr>
          <p:cNvGrpSpPr/>
          <p:nvPr/>
        </p:nvGrpSpPr>
        <p:grpSpPr>
          <a:xfrm>
            <a:off x="2068150" y="3295431"/>
            <a:ext cx="2255903" cy="532010"/>
            <a:chOff x="603239" y="2914068"/>
            <a:chExt cx="3068185" cy="723571"/>
          </a:xfrm>
        </p:grpSpPr>
        <p:sp>
          <p:nvSpPr>
            <p:cNvPr id="100" name="Rounded Rectangle 34">
              <a:extLst>
                <a:ext uri="{FF2B5EF4-FFF2-40B4-BE49-F238E27FC236}">
                  <a16:creationId xmlns:a16="http://schemas.microsoft.com/office/drawing/2014/main" id="{147A9BC9-7791-457B-8D95-832ECB59732D}"/>
                </a:ext>
              </a:extLst>
            </p:cNvPr>
            <p:cNvSpPr/>
            <p:nvPr/>
          </p:nvSpPr>
          <p:spPr bwMode="auto">
            <a:xfrm>
              <a:off x="1857208" y="2914068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1" name="Picture 23">
              <a:extLst>
                <a:ext uri="{FF2B5EF4-FFF2-40B4-BE49-F238E27FC236}">
                  <a16:creationId xmlns:a16="http://schemas.microsoft.com/office/drawing/2014/main" id="{352E91B0-E79C-495C-BEF3-F84A9C453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380" y="3060887"/>
              <a:ext cx="494851" cy="40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" name="Group 90">
              <a:extLst>
                <a:ext uri="{FF2B5EF4-FFF2-40B4-BE49-F238E27FC236}">
                  <a16:creationId xmlns:a16="http://schemas.microsoft.com/office/drawing/2014/main" id="{12F893C9-D54F-4FDD-9E2D-DB16A7EFE38A}"/>
                </a:ext>
              </a:extLst>
            </p:cNvPr>
            <p:cNvGrpSpPr/>
            <p:nvPr/>
          </p:nvGrpSpPr>
          <p:grpSpPr>
            <a:xfrm>
              <a:off x="2512464" y="3027216"/>
              <a:ext cx="419794" cy="241736"/>
              <a:chOff x="2526540" y="1999422"/>
              <a:chExt cx="411600" cy="237018"/>
            </a:xfrm>
          </p:grpSpPr>
          <p:sp>
            <p:nvSpPr>
              <p:cNvPr id="114" name="Rectangle 91">
                <a:extLst>
                  <a:ext uri="{FF2B5EF4-FFF2-40B4-BE49-F238E27FC236}">
                    <a16:creationId xmlns:a16="http://schemas.microsoft.com/office/drawing/2014/main" id="{390E7EDB-46F9-44D2-926D-3157DBD5BA18}"/>
                  </a:ext>
                </a:extLst>
              </p:cNvPr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Rectangle 92">
                <a:extLst>
                  <a:ext uri="{FF2B5EF4-FFF2-40B4-BE49-F238E27FC236}">
                    <a16:creationId xmlns:a16="http://schemas.microsoft.com/office/drawing/2014/main" id="{8C45E7CE-3500-4532-B752-F378C999E57C}"/>
                  </a:ext>
                </a:extLst>
              </p:cNvPr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6" name="Rectangle 93">
                <a:extLst>
                  <a:ext uri="{FF2B5EF4-FFF2-40B4-BE49-F238E27FC236}">
                    <a16:creationId xmlns:a16="http://schemas.microsoft.com/office/drawing/2014/main" id="{BEA9E4B3-FA60-413D-A2EB-6A57748407CB}"/>
                  </a:ext>
                </a:extLst>
              </p:cNvPr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7" name="Rectangle 94">
                <a:extLst>
                  <a:ext uri="{FF2B5EF4-FFF2-40B4-BE49-F238E27FC236}">
                    <a16:creationId xmlns:a16="http://schemas.microsoft.com/office/drawing/2014/main" id="{58412061-E7C8-458B-A974-64E7ED8B3F41}"/>
                  </a:ext>
                </a:extLst>
              </p:cNvPr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03" name="Group 129">
              <a:extLst>
                <a:ext uri="{FF2B5EF4-FFF2-40B4-BE49-F238E27FC236}">
                  <a16:creationId xmlns:a16="http://schemas.microsoft.com/office/drawing/2014/main" id="{3432DCE3-1052-4722-946B-1C7894D8C905}"/>
                </a:ext>
              </a:extLst>
            </p:cNvPr>
            <p:cNvGrpSpPr/>
            <p:nvPr/>
          </p:nvGrpSpPr>
          <p:grpSpPr>
            <a:xfrm>
              <a:off x="2748705" y="3328639"/>
              <a:ext cx="419794" cy="241736"/>
              <a:chOff x="2526540" y="1999422"/>
              <a:chExt cx="411600" cy="237018"/>
            </a:xfrm>
          </p:grpSpPr>
          <p:sp>
            <p:nvSpPr>
              <p:cNvPr id="110" name="Rectangle 130">
                <a:extLst>
                  <a:ext uri="{FF2B5EF4-FFF2-40B4-BE49-F238E27FC236}">
                    <a16:creationId xmlns:a16="http://schemas.microsoft.com/office/drawing/2014/main" id="{3F6DF64C-C1EA-49E4-A789-D79164BAB978}"/>
                  </a:ext>
                </a:extLst>
              </p:cNvPr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Rectangle 131">
                <a:extLst>
                  <a:ext uri="{FF2B5EF4-FFF2-40B4-BE49-F238E27FC236}">
                    <a16:creationId xmlns:a16="http://schemas.microsoft.com/office/drawing/2014/main" id="{816F9D1E-0DC5-43A5-9697-C5631A14742E}"/>
                  </a:ext>
                </a:extLst>
              </p:cNvPr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2" name="Rectangle 132">
                <a:extLst>
                  <a:ext uri="{FF2B5EF4-FFF2-40B4-BE49-F238E27FC236}">
                    <a16:creationId xmlns:a16="http://schemas.microsoft.com/office/drawing/2014/main" id="{D1BE417D-1F57-427B-8E8E-A9F4F5D683F5}"/>
                  </a:ext>
                </a:extLst>
              </p:cNvPr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3" name="Rectangle 133">
                <a:extLst>
                  <a:ext uri="{FF2B5EF4-FFF2-40B4-BE49-F238E27FC236}">
                    <a16:creationId xmlns:a16="http://schemas.microsoft.com/office/drawing/2014/main" id="{D23FB675-0C30-4379-B8D9-FE3DF25997DA}"/>
                  </a:ext>
                </a:extLst>
              </p:cNvPr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04" name="Group 134">
              <a:extLst>
                <a:ext uri="{FF2B5EF4-FFF2-40B4-BE49-F238E27FC236}">
                  <a16:creationId xmlns:a16="http://schemas.microsoft.com/office/drawing/2014/main" id="{EE5737A8-5FDE-4EA0-823E-BAC74073AC15}"/>
                </a:ext>
              </a:extLst>
            </p:cNvPr>
            <p:cNvGrpSpPr/>
            <p:nvPr/>
          </p:nvGrpSpPr>
          <p:grpSpPr>
            <a:xfrm>
              <a:off x="3132219" y="3020717"/>
              <a:ext cx="419794" cy="241736"/>
              <a:chOff x="2526540" y="1999422"/>
              <a:chExt cx="411600" cy="237018"/>
            </a:xfrm>
          </p:grpSpPr>
          <p:sp>
            <p:nvSpPr>
              <p:cNvPr id="106" name="Rectangle 135">
                <a:extLst>
                  <a:ext uri="{FF2B5EF4-FFF2-40B4-BE49-F238E27FC236}">
                    <a16:creationId xmlns:a16="http://schemas.microsoft.com/office/drawing/2014/main" id="{6262BD89-BC6B-4281-8CF7-774E0A58C448}"/>
                  </a:ext>
                </a:extLst>
              </p:cNvPr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Rectangle 136">
                <a:extLst>
                  <a:ext uri="{FF2B5EF4-FFF2-40B4-BE49-F238E27FC236}">
                    <a16:creationId xmlns:a16="http://schemas.microsoft.com/office/drawing/2014/main" id="{0BD93A4A-62FC-4C27-8F07-70F36D8F86E9}"/>
                  </a:ext>
                </a:extLst>
              </p:cNvPr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08" name="Rectangle 137">
                <a:extLst>
                  <a:ext uri="{FF2B5EF4-FFF2-40B4-BE49-F238E27FC236}">
                    <a16:creationId xmlns:a16="http://schemas.microsoft.com/office/drawing/2014/main" id="{38FC5B9E-ED59-437B-8101-DC699713A8D1}"/>
                  </a:ext>
                </a:extLst>
              </p:cNvPr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09" name="Rectangle 138">
                <a:extLst>
                  <a:ext uri="{FF2B5EF4-FFF2-40B4-BE49-F238E27FC236}">
                    <a16:creationId xmlns:a16="http://schemas.microsoft.com/office/drawing/2014/main" id="{80AF3335-92BB-44C8-8ED0-098DF3451829}"/>
                  </a:ext>
                </a:extLst>
              </p:cNvPr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sp>
          <p:nvSpPr>
            <p:cNvPr id="105" name="Rectangle 204">
              <a:extLst>
                <a:ext uri="{FF2B5EF4-FFF2-40B4-BE49-F238E27FC236}">
                  <a16:creationId xmlns:a16="http://schemas.microsoft.com/office/drawing/2014/main" id="{EAF680FB-5610-484B-AEF6-6D5912A2E9D8}"/>
                </a:ext>
              </a:extLst>
            </p:cNvPr>
            <p:cNvSpPr/>
            <p:nvPr/>
          </p:nvSpPr>
          <p:spPr>
            <a:xfrm>
              <a:off x="603239" y="3093176"/>
              <a:ext cx="1311380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Services Tier</a:t>
              </a:r>
            </a:p>
          </p:txBody>
        </p:sp>
      </p:grpSp>
      <p:sp>
        <p:nvSpPr>
          <p:cNvPr id="118" name="Rectangle 206">
            <a:extLst>
              <a:ext uri="{FF2B5EF4-FFF2-40B4-BE49-F238E27FC236}">
                <a16:creationId xmlns:a16="http://schemas.microsoft.com/office/drawing/2014/main" id="{173D7CB7-8FB5-452E-85AD-B553375626A1}"/>
              </a:ext>
            </a:extLst>
          </p:cNvPr>
          <p:cNvSpPr/>
          <p:nvPr/>
        </p:nvSpPr>
        <p:spPr>
          <a:xfrm>
            <a:off x="2071008" y="5292971"/>
            <a:ext cx="96420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Data Tier</a:t>
            </a:r>
          </a:p>
        </p:txBody>
      </p:sp>
      <p:grpSp>
        <p:nvGrpSpPr>
          <p:cNvPr id="119" name="Group 207">
            <a:extLst>
              <a:ext uri="{FF2B5EF4-FFF2-40B4-BE49-F238E27FC236}">
                <a16:creationId xmlns:a16="http://schemas.microsoft.com/office/drawing/2014/main" id="{B783152D-D5FC-4D2D-A3B0-A4B6AB4FE1AD}"/>
              </a:ext>
            </a:extLst>
          </p:cNvPr>
          <p:cNvGrpSpPr/>
          <p:nvPr/>
        </p:nvGrpSpPr>
        <p:grpSpPr>
          <a:xfrm>
            <a:off x="4503424" y="5658981"/>
            <a:ext cx="1534600" cy="544953"/>
            <a:chOff x="8625119" y="4346288"/>
            <a:chExt cx="1013503" cy="729948"/>
          </a:xfrm>
        </p:grpSpPr>
        <p:sp>
          <p:nvSpPr>
            <p:cNvPr id="120" name="Rounded Rectangular Callout 208">
              <a:extLst>
                <a:ext uri="{FF2B5EF4-FFF2-40B4-BE49-F238E27FC236}">
                  <a16:creationId xmlns:a16="http://schemas.microsoft.com/office/drawing/2014/main" id="{3B93AD4D-7240-4879-A76D-D0C0473F7D31}"/>
                </a:ext>
              </a:extLst>
            </p:cNvPr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53457"/>
                <a:gd name="adj2" fmla="val -77919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ectangle 209">
              <a:extLst>
                <a:ext uri="{FF2B5EF4-FFF2-40B4-BE49-F238E27FC236}">
                  <a16:creationId xmlns:a16="http://schemas.microsoft.com/office/drawing/2014/main" id="{64CC6A0A-BB0F-407A-9135-4731F55DC902}"/>
                </a:ext>
              </a:extLst>
            </p:cNvPr>
            <p:cNvSpPr/>
            <p:nvPr/>
          </p:nvSpPr>
          <p:spPr>
            <a:xfrm>
              <a:off x="8625119" y="4420487"/>
              <a:ext cx="1000892" cy="655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Monolithic Databases are shared across services.</a:t>
              </a:r>
            </a:p>
          </p:txBody>
        </p:sp>
      </p:grpSp>
      <p:sp>
        <p:nvSpPr>
          <p:cNvPr id="122" name="Rectangle 57">
            <a:extLst>
              <a:ext uri="{FF2B5EF4-FFF2-40B4-BE49-F238E27FC236}">
                <a16:creationId xmlns:a16="http://schemas.microsoft.com/office/drawing/2014/main" id="{882316F7-FB55-4D39-A34E-847736D65EEE}"/>
              </a:ext>
            </a:extLst>
          </p:cNvPr>
          <p:cNvSpPr/>
          <p:nvPr/>
        </p:nvSpPr>
        <p:spPr>
          <a:xfrm>
            <a:off x="6588801" y="5694276"/>
            <a:ext cx="123258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Stateless services </a:t>
            </a: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with </a:t>
            </a: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separate stores</a:t>
            </a:r>
          </a:p>
        </p:txBody>
      </p:sp>
      <p:grpSp>
        <p:nvGrpSpPr>
          <p:cNvPr id="123" name="Group 214">
            <a:extLst>
              <a:ext uri="{FF2B5EF4-FFF2-40B4-BE49-F238E27FC236}">
                <a16:creationId xmlns:a16="http://schemas.microsoft.com/office/drawing/2014/main" id="{0F06114F-9B05-44D0-9BFF-92B003A89946}"/>
              </a:ext>
            </a:extLst>
          </p:cNvPr>
          <p:cNvGrpSpPr/>
          <p:nvPr/>
        </p:nvGrpSpPr>
        <p:grpSpPr>
          <a:xfrm>
            <a:off x="7653305" y="5658983"/>
            <a:ext cx="1634039" cy="544954"/>
            <a:chOff x="8199437" y="6128658"/>
            <a:chExt cx="2222407" cy="741175"/>
          </a:xfrm>
        </p:grpSpPr>
        <p:grpSp>
          <p:nvGrpSpPr>
            <p:cNvPr id="124" name="Group 210">
              <a:extLst>
                <a:ext uri="{FF2B5EF4-FFF2-40B4-BE49-F238E27FC236}">
                  <a16:creationId xmlns:a16="http://schemas.microsoft.com/office/drawing/2014/main" id="{8038EBA6-7A53-41D2-A79D-5672746AE5EF}"/>
                </a:ext>
              </a:extLst>
            </p:cNvPr>
            <p:cNvGrpSpPr/>
            <p:nvPr/>
          </p:nvGrpSpPr>
          <p:grpSpPr>
            <a:xfrm>
              <a:off x="8199437" y="6128658"/>
              <a:ext cx="1838720" cy="741175"/>
              <a:chOff x="8625119" y="4346287"/>
              <a:chExt cx="1013503" cy="729949"/>
            </a:xfrm>
          </p:grpSpPr>
          <p:sp>
            <p:nvSpPr>
              <p:cNvPr id="126" name="Rounded Rectangular Callout 211">
                <a:extLst>
                  <a:ext uri="{FF2B5EF4-FFF2-40B4-BE49-F238E27FC236}">
                    <a16:creationId xmlns:a16="http://schemas.microsoft.com/office/drawing/2014/main" id="{35033FAC-6BCF-4166-8298-3850538BC3B3}"/>
                  </a:ext>
                </a:extLst>
              </p:cNvPr>
              <p:cNvSpPr/>
              <p:nvPr/>
            </p:nvSpPr>
            <p:spPr bwMode="auto">
              <a:xfrm>
                <a:off x="8625119" y="4346287"/>
                <a:ext cx="1013503" cy="568383"/>
              </a:xfrm>
              <a:prstGeom prst="wedgeRoundRectCallout">
                <a:avLst>
                  <a:gd name="adj1" fmla="val -73934"/>
                  <a:gd name="adj2" fmla="val -126590"/>
                  <a:gd name="adj3" fmla="val 16667"/>
                </a:avLst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  <a:noAutofit/>
              </a:bodyPr>
              <a:lstStyle/>
              <a:p>
                <a:pPr algn="ctr" defTabSz="685165">
                  <a:lnSpc>
                    <a:spcPct val="90000"/>
                  </a:lnSpc>
                  <a:defRPr/>
                </a:pPr>
                <a:endParaRPr kumimoji="0" lang="en-US" sz="1030" kern="0" dirty="0" err="1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Rectangle 212">
                <a:extLst>
                  <a:ext uri="{FF2B5EF4-FFF2-40B4-BE49-F238E27FC236}">
                    <a16:creationId xmlns:a16="http://schemas.microsoft.com/office/drawing/2014/main" id="{98144251-EF7F-4E60-A90B-40B80BE10446}"/>
                  </a:ext>
                </a:extLst>
              </p:cNvPr>
              <p:cNvSpPr/>
              <p:nvPr/>
            </p:nvSpPr>
            <p:spPr>
              <a:xfrm>
                <a:off x="8625119" y="4420487"/>
                <a:ext cx="1000892" cy="655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165">
                  <a:lnSpc>
                    <a:spcPct val="90000"/>
                  </a:lnSpc>
                  <a:defRPr/>
                </a:pP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Each microservice </a:t>
                </a:r>
                <a:r>
                  <a:rPr kumimoji="0" lang="en-US" sz="955" b="1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owns</a:t>
                </a: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 its </a:t>
                </a:r>
                <a:r>
                  <a:rPr kumimoji="0" lang="en-US" sz="955" b="1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model/data</a:t>
                </a: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</p:txBody>
          </p:sp>
        </p:grpSp>
        <p:sp>
          <p:nvSpPr>
            <p:cNvPr id="125" name="Right Triangle 213">
              <a:extLst>
                <a:ext uri="{FF2B5EF4-FFF2-40B4-BE49-F238E27FC236}">
                  <a16:creationId xmlns:a16="http://schemas.microsoft.com/office/drawing/2014/main" id="{B7C985A0-70B5-4424-8DB3-DEBDACF057A3}"/>
                </a:ext>
              </a:extLst>
            </p:cNvPr>
            <p:cNvSpPr/>
            <p:nvPr/>
          </p:nvSpPr>
          <p:spPr bwMode="auto">
            <a:xfrm rot="20306585">
              <a:off x="9954063" y="6257313"/>
              <a:ext cx="467781" cy="244156"/>
            </a:xfrm>
            <a:prstGeom prst="rtTriangl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</p:grpSp>
      <p:sp>
        <p:nvSpPr>
          <p:cNvPr id="128" name="Rectangle 215">
            <a:extLst>
              <a:ext uri="{FF2B5EF4-FFF2-40B4-BE49-F238E27FC236}">
                <a16:creationId xmlns:a16="http://schemas.microsoft.com/office/drawing/2014/main" id="{19C7334D-7934-4DFC-BE8A-982F57E1999C}"/>
              </a:ext>
            </a:extLst>
          </p:cNvPr>
          <p:cNvSpPr/>
          <p:nvPr/>
        </p:nvSpPr>
        <p:spPr>
          <a:xfrm>
            <a:off x="6661317" y="5300456"/>
            <a:ext cx="37569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SQL</a:t>
            </a: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[…]</a:t>
            </a:r>
          </a:p>
        </p:txBody>
      </p:sp>
      <p:grpSp>
        <p:nvGrpSpPr>
          <p:cNvPr id="129" name="Group 140">
            <a:extLst>
              <a:ext uri="{FF2B5EF4-FFF2-40B4-BE49-F238E27FC236}">
                <a16:creationId xmlns:a16="http://schemas.microsoft.com/office/drawing/2014/main" id="{43A79901-9702-4FA1-B2CD-8FEAB0F6D1EB}"/>
              </a:ext>
            </a:extLst>
          </p:cNvPr>
          <p:cNvGrpSpPr/>
          <p:nvPr/>
        </p:nvGrpSpPr>
        <p:grpSpPr>
          <a:xfrm>
            <a:off x="4560002" y="4322455"/>
            <a:ext cx="1478022" cy="424334"/>
            <a:chOff x="8625119" y="4346288"/>
            <a:chExt cx="1013503" cy="568383"/>
          </a:xfrm>
        </p:grpSpPr>
        <p:sp>
          <p:nvSpPr>
            <p:cNvPr id="130" name="Rounded Rectangular Callout 141">
              <a:extLst>
                <a:ext uri="{FF2B5EF4-FFF2-40B4-BE49-F238E27FC236}">
                  <a16:creationId xmlns:a16="http://schemas.microsoft.com/office/drawing/2014/main" id="{F2B33DD1-15F3-4505-9D20-9C8BB9E4E58E}"/>
                </a:ext>
              </a:extLst>
            </p:cNvPr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108220"/>
                <a:gd name="adj2" fmla="val 48114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Rectangle 142">
              <a:extLst>
                <a:ext uri="{FF2B5EF4-FFF2-40B4-BE49-F238E27FC236}">
                  <a16:creationId xmlns:a16="http://schemas.microsoft.com/office/drawing/2014/main" id="{29AF8130-0311-4DDD-85A4-0B2448E6309F}"/>
                </a:ext>
              </a:extLst>
            </p:cNvPr>
            <p:cNvSpPr/>
            <p:nvPr/>
          </p:nvSpPr>
          <p:spPr>
            <a:xfrm>
              <a:off x="8625119" y="4420487"/>
              <a:ext cx="1000892" cy="478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Database servers are usually the bottleneck</a:t>
              </a:r>
            </a:p>
          </p:txBody>
        </p:sp>
      </p:grpSp>
      <p:grpSp>
        <p:nvGrpSpPr>
          <p:cNvPr id="132" name="Group 3">
            <a:extLst>
              <a:ext uri="{FF2B5EF4-FFF2-40B4-BE49-F238E27FC236}">
                <a16:creationId xmlns:a16="http://schemas.microsoft.com/office/drawing/2014/main" id="{9BC6C9FA-0FDC-4622-87B6-824AFB41084C}"/>
              </a:ext>
            </a:extLst>
          </p:cNvPr>
          <p:cNvGrpSpPr/>
          <p:nvPr/>
        </p:nvGrpSpPr>
        <p:grpSpPr>
          <a:xfrm>
            <a:off x="2068150" y="4082018"/>
            <a:ext cx="2255903" cy="532010"/>
            <a:chOff x="603239" y="3983880"/>
            <a:chExt cx="3068185" cy="723571"/>
          </a:xfrm>
        </p:grpSpPr>
        <p:sp>
          <p:nvSpPr>
            <p:cNvPr id="133" name="Rounded Rectangle 143">
              <a:extLst>
                <a:ext uri="{FF2B5EF4-FFF2-40B4-BE49-F238E27FC236}">
                  <a16:creationId xmlns:a16="http://schemas.microsoft.com/office/drawing/2014/main" id="{40A688B9-2754-4C1A-88F3-27D7E8B0A82B}"/>
                </a:ext>
              </a:extLst>
            </p:cNvPr>
            <p:cNvSpPr/>
            <p:nvPr/>
          </p:nvSpPr>
          <p:spPr bwMode="auto">
            <a:xfrm>
              <a:off x="1857208" y="3983880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4" name="Group 144">
              <a:extLst>
                <a:ext uri="{FF2B5EF4-FFF2-40B4-BE49-F238E27FC236}">
                  <a16:creationId xmlns:a16="http://schemas.microsoft.com/office/drawing/2014/main" id="{331EDA67-1A88-4ACA-A688-08CA832205B2}"/>
                </a:ext>
              </a:extLst>
            </p:cNvPr>
            <p:cNvGrpSpPr/>
            <p:nvPr/>
          </p:nvGrpSpPr>
          <p:grpSpPr>
            <a:xfrm>
              <a:off x="3079205" y="4361210"/>
              <a:ext cx="419794" cy="241736"/>
              <a:chOff x="2821368" y="2314683"/>
              <a:chExt cx="411600" cy="237018"/>
            </a:xfrm>
          </p:grpSpPr>
          <p:sp>
            <p:nvSpPr>
              <p:cNvPr id="142" name="Rectangle 145">
                <a:extLst>
                  <a:ext uri="{FF2B5EF4-FFF2-40B4-BE49-F238E27FC236}">
                    <a16:creationId xmlns:a16="http://schemas.microsoft.com/office/drawing/2014/main" id="{8568C3BF-E1FC-4E5E-9080-B669B7225C0E}"/>
                  </a:ext>
                </a:extLst>
              </p:cNvPr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Rectangle 146">
                <a:extLst>
                  <a:ext uri="{FF2B5EF4-FFF2-40B4-BE49-F238E27FC236}">
                    <a16:creationId xmlns:a16="http://schemas.microsoft.com/office/drawing/2014/main" id="{113BCC9F-A37F-4E7C-9D89-E6926C862864}"/>
                  </a:ext>
                </a:extLst>
              </p:cNvPr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4" name="Rectangle 147">
                <a:extLst>
                  <a:ext uri="{FF2B5EF4-FFF2-40B4-BE49-F238E27FC236}">
                    <a16:creationId xmlns:a16="http://schemas.microsoft.com/office/drawing/2014/main" id="{EC887E56-8A02-4DAA-BE65-489B63EF6B84}"/>
                  </a:ext>
                </a:extLst>
              </p:cNvPr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5" name="Rectangle 149">
                <a:extLst>
                  <a:ext uri="{FF2B5EF4-FFF2-40B4-BE49-F238E27FC236}">
                    <a16:creationId xmlns:a16="http://schemas.microsoft.com/office/drawing/2014/main" id="{173A86C8-1D93-4B0A-AA10-57B3615A3F42}"/>
                  </a:ext>
                </a:extLst>
              </p:cNvPr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35" name="Group 150">
              <a:extLst>
                <a:ext uri="{FF2B5EF4-FFF2-40B4-BE49-F238E27FC236}">
                  <a16:creationId xmlns:a16="http://schemas.microsoft.com/office/drawing/2014/main" id="{004D7A0B-F00C-4C4A-8212-95080F6C3004}"/>
                </a:ext>
              </a:extLst>
            </p:cNvPr>
            <p:cNvGrpSpPr/>
            <p:nvPr/>
          </p:nvGrpSpPr>
          <p:grpSpPr>
            <a:xfrm>
              <a:off x="2538808" y="4164623"/>
              <a:ext cx="419794" cy="241736"/>
              <a:chOff x="2821368" y="2314683"/>
              <a:chExt cx="411600" cy="237018"/>
            </a:xfrm>
          </p:grpSpPr>
          <p:sp>
            <p:nvSpPr>
              <p:cNvPr id="138" name="Rectangle 151">
                <a:extLst>
                  <a:ext uri="{FF2B5EF4-FFF2-40B4-BE49-F238E27FC236}">
                    <a16:creationId xmlns:a16="http://schemas.microsoft.com/office/drawing/2014/main" id="{FA12A09F-5D6B-4B8F-B5C2-DBAB90C8B8D0}"/>
                  </a:ext>
                </a:extLst>
              </p:cNvPr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Rectangle 152">
                <a:extLst>
                  <a:ext uri="{FF2B5EF4-FFF2-40B4-BE49-F238E27FC236}">
                    <a16:creationId xmlns:a16="http://schemas.microsoft.com/office/drawing/2014/main" id="{63E8D621-6ED2-4DE5-9681-F7590342312A}"/>
                  </a:ext>
                </a:extLst>
              </p:cNvPr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0" name="Rectangle 153">
                <a:extLst>
                  <a:ext uri="{FF2B5EF4-FFF2-40B4-BE49-F238E27FC236}">
                    <a16:creationId xmlns:a16="http://schemas.microsoft.com/office/drawing/2014/main" id="{9EF827AC-3A39-47BE-B8A5-E718AA57C34E}"/>
                  </a:ext>
                </a:extLst>
              </p:cNvPr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1" name="Rectangle 154">
                <a:extLst>
                  <a:ext uri="{FF2B5EF4-FFF2-40B4-BE49-F238E27FC236}">
                    <a16:creationId xmlns:a16="http://schemas.microsoft.com/office/drawing/2014/main" id="{8C342235-2F0D-4131-9E27-E06FA4903040}"/>
                  </a:ext>
                </a:extLst>
              </p:cNvPr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pic>
          <p:nvPicPr>
            <p:cNvPr id="136" name="Picture 155">
              <a:extLst>
                <a:ext uri="{FF2B5EF4-FFF2-40B4-BE49-F238E27FC236}">
                  <a16:creationId xmlns:a16="http://schemas.microsoft.com/office/drawing/2014/main" id="{6F0136A4-96E5-4B9F-A153-9E183439F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2031028" y="4126711"/>
              <a:ext cx="415013" cy="415013"/>
            </a:xfrm>
            <a:prstGeom prst="rect">
              <a:avLst/>
            </a:prstGeom>
          </p:spPr>
        </p:pic>
        <p:sp>
          <p:nvSpPr>
            <p:cNvPr id="137" name="Rectangle 156">
              <a:extLst>
                <a:ext uri="{FF2B5EF4-FFF2-40B4-BE49-F238E27FC236}">
                  <a16:creationId xmlns:a16="http://schemas.microsoft.com/office/drawing/2014/main" id="{63716F86-C82E-4682-B4AA-EC9591A0A311}"/>
                </a:ext>
              </a:extLst>
            </p:cNvPr>
            <p:cNvSpPr/>
            <p:nvPr/>
          </p:nvSpPr>
          <p:spPr>
            <a:xfrm>
              <a:off x="603239" y="4116213"/>
              <a:ext cx="1311380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Cache Tier</a:t>
              </a:r>
            </a:p>
          </p:txBody>
        </p:sp>
      </p:grpSp>
      <p:grpSp>
        <p:nvGrpSpPr>
          <p:cNvPr id="146" name="Group 159">
            <a:extLst>
              <a:ext uri="{FF2B5EF4-FFF2-40B4-BE49-F238E27FC236}">
                <a16:creationId xmlns:a16="http://schemas.microsoft.com/office/drawing/2014/main" id="{842D2E6C-39E5-4D86-8B26-BC414C83C30E}"/>
              </a:ext>
            </a:extLst>
          </p:cNvPr>
          <p:cNvGrpSpPr/>
          <p:nvPr/>
        </p:nvGrpSpPr>
        <p:grpSpPr>
          <a:xfrm>
            <a:off x="4564373" y="3612923"/>
            <a:ext cx="1478022" cy="630587"/>
            <a:chOff x="8625119" y="4346288"/>
            <a:chExt cx="1013503" cy="716288"/>
          </a:xfrm>
        </p:grpSpPr>
        <p:sp>
          <p:nvSpPr>
            <p:cNvPr id="147" name="Rounded Rectangular Callout 160">
              <a:extLst>
                <a:ext uri="{FF2B5EF4-FFF2-40B4-BE49-F238E27FC236}">
                  <a16:creationId xmlns:a16="http://schemas.microsoft.com/office/drawing/2014/main" id="{82D6429A-0BE2-4B3D-8F6A-270CD149E88F}"/>
                </a:ext>
              </a:extLst>
            </p:cNvPr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65834"/>
                <a:gd name="adj2" fmla="val 56516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Rectangle 161">
              <a:extLst>
                <a:ext uri="{FF2B5EF4-FFF2-40B4-BE49-F238E27FC236}">
                  <a16:creationId xmlns:a16="http://schemas.microsoft.com/office/drawing/2014/main" id="{C31FCF5B-D98F-4906-A0A7-852D1D160F7B}"/>
                </a:ext>
              </a:extLst>
            </p:cNvPr>
            <p:cNvSpPr/>
            <p:nvPr/>
          </p:nvSpPr>
          <p:spPr>
            <a:xfrm>
              <a:off x="8625119" y="4356081"/>
              <a:ext cx="1000892" cy="70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Cache doesn’t help much for massive data ingress (Events, IoT, etc.)</a:t>
              </a:r>
            </a:p>
          </p:txBody>
        </p:sp>
      </p:grpSp>
      <p:pic>
        <p:nvPicPr>
          <p:cNvPr id="149" name="Picture 162">
            <a:extLst>
              <a:ext uri="{FF2B5EF4-FFF2-40B4-BE49-F238E27FC236}">
                <a16:creationId xmlns:a16="http://schemas.microsoft.com/office/drawing/2014/main" id="{EDB613CB-2685-4578-A75E-68D26AD868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8009" y="3043098"/>
            <a:ext cx="311588" cy="616547"/>
          </a:xfrm>
          <a:prstGeom prst="rect">
            <a:avLst/>
          </a:prstGeom>
        </p:spPr>
      </p:pic>
      <p:cxnSp>
        <p:nvCxnSpPr>
          <p:cNvPr id="150" name="Straight Arrow Connector 163">
            <a:extLst>
              <a:ext uri="{FF2B5EF4-FFF2-40B4-BE49-F238E27FC236}">
                <a16:creationId xmlns:a16="http://schemas.microsoft.com/office/drawing/2014/main" id="{E1D8BBE3-B039-45C9-AD11-21B4D7DBB3C0}"/>
              </a:ext>
            </a:extLst>
          </p:cNvPr>
          <p:cNvCxnSpPr>
            <a:stCxn id="43" idx="4"/>
            <a:endCxn id="68" idx="2"/>
          </p:cNvCxnSpPr>
          <p:nvPr/>
        </p:nvCxnSpPr>
        <p:spPr>
          <a:xfrm flipH="1" flipV="1">
            <a:off x="7537341" y="4008828"/>
            <a:ext cx="866543" cy="741281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9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695E1-2ED9-410C-BD10-AC20E68C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912" y="884599"/>
            <a:ext cx="6582037" cy="1325563"/>
          </a:xfrm>
        </p:spPr>
        <p:txBody>
          <a:bodyPr/>
          <a:lstStyle/>
          <a:p>
            <a:r>
              <a:rPr lang="zh-CN" altLang="en-US" dirty="0"/>
              <a:t>微服务关键模式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31CD4CD-AA06-44D4-A38E-684B86037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947862"/>
              </p:ext>
            </p:extLst>
          </p:nvPr>
        </p:nvGraphicFramePr>
        <p:xfrm>
          <a:off x="2000443" y="1934062"/>
          <a:ext cx="7785645" cy="403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50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7">
            <a:extLst>
              <a:ext uri="{FF2B5EF4-FFF2-40B4-BE49-F238E27FC236}">
                <a16:creationId xmlns:a16="http://schemas.microsoft.com/office/drawing/2014/main" id="{1259A8E0-6E68-456F-BAFE-672CC42CBBFA}"/>
              </a:ext>
            </a:extLst>
          </p:cNvPr>
          <p:cNvSpPr/>
          <p:nvPr/>
        </p:nvSpPr>
        <p:spPr bwMode="auto">
          <a:xfrm>
            <a:off x="1551955" y="5071823"/>
            <a:ext cx="1400465" cy="987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/>
          <a:lstStyle/>
          <a:p>
            <a:pPr algn="ctr" defTabSz="685165">
              <a:defRPr/>
            </a:pPr>
            <a:endParaRPr kumimoji="0" lang="en-US" sz="1470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 panose="020B0502040204020203"/>
            </a:endParaRPr>
          </a:p>
        </p:txBody>
      </p:sp>
      <p:sp>
        <p:nvSpPr>
          <p:cNvPr id="4" name="Oval 64">
            <a:extLst>
              <a:ext uri="{FF2B5EF4-FFF2-40B4-BE49-F238E27FC236}">
                <a16:creationId xmlns:a16="http://schemas.microsoft.com/office/drawing/2014/main" id="{C2FE979C-E6A9-42A0-B2B7-1DFF664289B0}"/>
              </a:ext>
            </a:extLst>
          </p:cNvPr>
          <p:cNvSpPr/>
          <p:nvPr/>
        </p:nvSpPr>
        <p:spPr bwMode="auto">
          <a:xfrm>
            <a:off x="3773071" y="3393347"/>
            <a:ext cx="2733476" cy="212384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noAutofit/>
          </a:bodyPr>
          <a:lstStyle/>
          <a:p>
            <a:pPr algn="ctr" defTabSz="699135">
              <a:lnSpc>
                <a:spcPct val="90000"/>
              </a:lnSpc>
              <a:defRPr/>
            </a:pPr>
            <a:endParaRPr kumimoji="0" lang="en-US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58">
            <a:extLst>
              <a:ext uri="{FF2B5EF4-FFF2-40B4-BE49-F238E27FC236}">
                <a16:creationId xmlns:a16="http://schemas.microsoft.com/office/drawing/2014/main" id="{7FA4C613-0009-44BE-BCA5-A3AB1B68DBC2}"/>
              </a:ext>
            </a:extLst>
          </p:cNvPr>
          <p:cNvSpPr/>
          <p:nvPr/>
        </p:nvSpPr>
        <p:spPr bwMode="auto">
          <a:xfrm>
            <a:off x="3254747" y="3753413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9">
            <a:extLst>
              <a:ext uri="{FF2B5EF4-FFF2-40B4-BE49-F238E27FC236}">
                <a16:creationId xmlns:a16="http://schemas.microsoft.com/office/drawing/2014/main" id="{1CE00910-3EF6-43BB-A791-E908C07AB64E}"/>
              </a:ext>
            </a:extLst>
          </p:cNvPr>
          <p:cNvSpPr/>
          <p:nvPr/>
        </p:nvSpPr>
        <p:spPr bwMode="auto">
          <a:xfrm>
            <a:off x="4435718" y="3127381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0">
            <a:extLst>
              <a:ext uri="{FF2B5EF4-FFF2-40B4-BE49-F238E27FC236}">
                <a16:creationId xmlns:a16="http://schemas.microsoft.com/office/drawing/2014/main" id="{E43CCAAD-5A08-4A9A-8648-3E65E4E0E861}"/>
              </a:ext>
            </a:extLst>
          </p:cNvPr>
          <p:cNvSpPr/>
          <p:nvPr/>
        </p:nvSpPr>
        <p:spPr bwMode="auto">
          <a:xfrm>
            <a:off x="3254747" y="4539888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61">
            <a:extLst>
              <a:ext uri="{FF2B5EF4-FFF2-40B4-BE49-F238E27FC236}">
                <a16:creationId xmlns:a16="http://schemas.microsoft.com/office/drawing/2014/main" id="{55358622-56BE-41D8-9FB1-708FCDE1A77B}"/>
              </a:ext>
            </a:extLst>
          </p:cNvPr>
          <p:cNvSpPr/>
          <p:nvPr/>
        </p:nvSpPr>
        <p:spPr bwMode="auto">
          <a:xfrm>
            <a:off x="5622365" y="3750143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743EFD5D-E2A0-4B4E-B4CF-1C3BB497E16E}"/>
              </a:ext>
            </a:extLst>
          </p:cNvPr>
          <p:cNvSpPr/>
          <p:nvPr/>
        </p:nvSpPr>
        <p:spPr bwMode="auto">
          <a:xfrm>
            <a:off x="5614339" y="4514137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63">
            <a:extLst>
              <a:ext uri="{FF2B5EF4-FFF2-40B4-BE49-F238E27FC236}">
                <a16:creationId xmlns:a16="http://schemas.microsoft.com/office/drawing/2014/main" id="{564163BD-E7FF-4B95-A1B8-A532B7C61251}"/>
              </a:ext>
            </a:extLst>
          </p:cNvPr>
          <p:cNvSpPr/>
          <p:nvPr/>
        </p:nvSpPr>
        <p:spPr bwMode="auto">
          <a:xfrm>
            <a:off x="4435718" y="5154112"/>
            <a:ext cx="1333725" cy="5319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41" tIns="68541" rIns="25706" bIns="25706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85C0B2-1B2F-4801-BFE3-1A7CEF104FAD}"/>
              </a:ext>
            </a:extLst>
          </p:cNvPr>
          <p:cNvSpPr/>
          <p:nvPr/>
        </p:nvSpPr>
        <p:spPr>
          <a:xfrm>
            <a:off x="1665047" y="1053038"/>
            <a:ext cx="8396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4000" kern="0" dirty="0">
                <a:solidFill>
                  <a:sysClr val="windowText" lastClr="000000"/>
                </a:solidFill>
                <a:latin typeface="Segoe UI Light" panose="020B0502040204020203"/>
                <a:ea typeface="+mn-ea"/>
              </a:rPr>
              <a:t>Orchestrator’s </a:t>
            </a:r>
            <a:r>
              <a:rPr kumimoji="0" lang="zh-CN" altLang="en-US" sz="4000" kern="0" dirty="0">
                <a:solidFill>
                  <a:sysClr val="windowText" lastClr="000000"/>
                </a:solidFill>
                <a:latin typeface="Segoe UI Light" panose="020B0502040204020203"/>
                <a:ea typeface="+mn-ea"/>
              </a:rPr>
              <a:t>集群管理微服务</a:t>
            </a:r>
            <a:r>
              <a:rPr kumimoji="0" lang="en-US" altLang="zh-CN" sz="4000" kern="0" dirty="0">
                <a:solidFill>
                  <a:sysClr val="windowText" lastClr="000000"/>
                </a:solidFill>
                <a:latin typeface="Segoe UI Light" panose="020B0502040204020203"/>
                <a:ea typeface="+mn-ea"/>
              </a:rPr>
              <a:t>/</a:t>
            </a:r>
            <a:r>
              <a:rPr kumimoji="0" lang="zh-CN" altLang="en-US" sz="4000" kern="0" dirty="0">
                <a:solidFill>
                  <a:sysClr val="windowText" lastClr="000000"/>
                </a:solidFill>
                <a:latin typeface="Segoe UI Light" panose="020B0502040204020203"/>
                <a:ea typeface="+mn-ea"/>
              </a:rPr>
              <a:t>容器</a:t>
            </a:r>
            <a:endParaRPr kumimoji="0" lang="en-US" sz="4000" kern="0" dirty="0">
              <a:solidFill>
                <a:sysClr val="windowText" lastClr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A930022-AB1B-4122-8696-DA6F2214E9A0}"/>
              </a:ext>
            </a:extLst>
          </p:cNvPr>
          <p:cNvSpPr/>
          <p:nvPr/>
        </p:nvSpPr>
        <p:spPr>
          <a:xfrm>
            <a:off x="1791268" y="1873342"/>
            <a:ext cx="3542019" cy="907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325" i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集群提供</a:t>
            </a:r>
            <a:r>
              <a:rPr kumimoji="0" lang="en-US" sz="1325" i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:</a:t>
            </a: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25" i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高可伸缩性</a:t>
            </a:r>
            <a:endParaRPr kumimoji="0" lang="en-US" sz="1325" i="1" kern="0" dirty="0">
              <a:solidFill>
                <a:sysClr val="windowText" lastClr="000000"/>
              </a:solidFill>
              <a:latin typeface="Segoe UI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25" i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高可用和弹性</a:t>
            </a:r>
            <a:endParaRPr kumimoji="0" lang="en-US" altLang="zh-CN" sz="1325" i="1" kern="0" dirty="0">
              <a:solidFill>
                <a:sysClr val="windowText" lastClr="000000"/>
              </a:solidFill>
              <a:latin typeface="Segoe UI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25" i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每台主机的高密度部署</a:t>
            </a:r>
            <a:endParaRPr kumimoji="0" lang="en-US" sz="1325" i="1" kern="0" dirty="0">
              <a:solidFill>
                <a:sysClr val="windowText" lastClr="000000"/>
              </a:solidFill>
              <a:latin typeface="Segoe UI" panose="020B0502040204020203"/>
              <a:ea typeface="+mn-ea"/>
            </a:endParaRPr>
          </a:p>
        </p:txBody>
      </p:sp>
      <p:pic>
        <p:nvPicPr>
          <p:cNvPr id="13" name="Picture 4" descr="Image result for docker icon">
            <a:extLst>
              <a:ext uri="{FF2B5EF4-FFF2-40B4-BE49-F238E27FC236}">
                <a16:creationId xmlns:a16="http://schemas.microsoft.com/office/drawing/2014/main" id="{FF50025E-2C77-49CC-83FD-C3E756AA0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834880" y="4213235"/>
            <a:ext cx="722616" cy="72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Node.js logo">
            <a:extLst>
              <a:ext uri="{FF2B5EF4-FFF2-40B4-BE49-F238E27FC236}">
                <a16:creationId xmlns:a16="http://schemas.microsoft.com/office/drawing/2014/main" id="{5FF13FBC-7694-4CAE-96F8-EEFF8B91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975228" y="5513164"/>
            <a:ext cx="444788" cy="2727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 logo ">
            <a:extLst>
              <a:ext uri="{FF2B5EF4-FFF2-40B4-BE49-F238E27FC236}">
                <a16:creationId xmlns:a16="http://schemas.microsoft.com/office/drawing/2014/main" id="{30DE8075-F62A-4537-A2AA-E40DC6C99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484889" y="5433432"/>
            <a:ext cx="226909" cy="4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>
            <a:extLst>
              <a:ext uri="{FF2B5EF4-FFF2-40B4-BE49-F238E27FC236}">
                <a16:creationId xmlns:a16="http://schemas.microsoft.com/office/drawing/2014/main" id="{5BCF24C3-17FE-4776-BC3B-B98E5953DBC7}"/>
              </a:ext>
            </a:extLst>
          </p:cNvPr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8402977" y="5472215"/>
            <a:ext cx="536031" cy="375222"/>
          </a:xfrm>
          <a:prstGeom prst="rect">
            <a:avLst/>
          </a:prstGeom>
        </p:spPr>
      </p:pic>
      <p:pic>
        <p:nvPicPr>
          <p:cNvPr id="17" name="Picture 2" descr="Image result for windows icon">
            <a:extLst>
              <a:ext uri="{FF2B5EF4-FFF2-40B4-BE49-F238E27FC236}">
                <a16:creationId xmlns:a16="http://schemas.microsoft.com/office/drawing/2014/main" id="{7C6DE698-22A4-410D-B856-2AC9EB2BA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8729482" y="4927074"/>
            <a:ext cx="393767" cy="3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Linux logo ">
            <a:extLst>
              <a:ext uri="{FF2B5EF4-FFF2-40B4-BE49-F238E27FC236}">
                <a16:creationId xmlns:a16="http://schemas.microsoft.com/office/drawing/2014/main" id="{16B0D647-4AC6-438F-85BB-AA1A6D10F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9249976" y="4956152"/>
            <a:ext cx="285830" cy="33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65">
            <a:extLst>
              <a:ext uri="{FF2B5EF4-FFF2-40B4-BE49-F238E27FC236}">
                <a16:creationId xmlns:a16="http://schemas.microsoft.com/office/drawing/2014/main" id="{33107E06-5A54-4F5D-B181-88D9CF5422DE}"/>
              </a:ext>
            </a:extLst>
          </p:cNvPr>
          <p:cNvGrpSpPr/>
          <p:nvPr/>
        </p:nvGrpSpPr>
        <p:grpSpPr>
          <a:xfrm>
            <a:off x="4523395" y="3142187"/>
            <a:ext cx="922446" cy="504154"/>
            <a:chOff x="4316573" y="2805221"/>
            <a:chExt cx="1254769" cy="685781"/>
          </a:xfrm>
        </p:grpSpPr>
        <p:grpSp>
          <p:nvGrpSpPr>
            <p:cNvPr id="20" name="Group 127">
              <a:extLst>
                <a:ext uri="{FF2B5EF4-FFF2-40B4-BE49-F238E27FC236}">
                  <a16:creationId xmlns:a16="http://schemas.microsoft.com/office/drawing/2014/main" id="{F314F8F8-F24D-4B09-A5A1-9EB315A46E5B}"/>
                </a:ext>
              </a:extLst>
            </p:cNvPr>
            <p:cNvGrpSpPr/>
            <p:nvPr/>
          </p:nvGrpSpPr>
          <p:grpSpPr>
            <a:xfrm>
              <a:off x="4316573" y="2805221"/>
              <a:ext cx="601248" cy="337049"/>
              <a:chOff x="1601399" y="2288295"/>
              <a:chExt cx="601248" cy="337049"/>
            </a:xfrm>
          </p:grpSpPr>
          <p:grpSp>
            <p:nvGrpSpPr>
              <p:cNvPr id="39" name="Group 128">
                <a:extLst>
                  <a:ext uri="{FF2B5EF4-FFF2-40B4-BE49-F238E27FC236}">
                    <a16:creationId xmlns:a16="http://schemas.microsoft.com/office/drawing/2014/main" id="{818CB59C-6ABE-406E-994A-AA429728E8B8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41" name="Rectangle 130">
                  <a:extLst>
                    <a:ext uri="{FF2B5EF4-FFF2-40B4-BE49-F238E27FC236}">
                      <a16:creationId xmlns:a16="http://schemas.microsoft.com/office/drawing/2014/main" id="{EADC3D66-2139-47B6-8D7F-6168DED16808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42" name="Freeform 131">
                  <a:extLst>
                    <a:ext uri="{FF2B5EF4-FFF2-40B4-BE49-F238E27FC236}">
                      <a16:creationId xmlns:a16="http://schemas.microsoft.com/office/drawing/2014/main" id="{9E48D7C6-67A8-4834-B334-776864E47079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43" name="Freeform 145">
                  <a:extLst>
                    <a:ext uri="{FF2B5EF4-FFF2-40B4-BE49-F238E27FC236}">
                      <a16:creationId xmlns:a16="http://schemas.microsoft.com/office/drawing/2014/main" id="{E13F450A-FFF3-4173-86AD-7C604EDD9012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40" name="Hexagon 129">
                <a:extLst>
                  <a:ext uri="{FF2B5EF4-FFF2-40B4-BE49-F238E27FC236}">
                    <a16:creationId xmlns:a16="http://schemas.microsoft.com/office/drawing/2014/main" id="{9DBC16E2-4516-41C2-8816-53D2955DD914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Group 149">
              <a:extLst>
                <a:ext uri="{FF2B5EF4-FFF2-40B4-BE49-F238E27FC236}">
                  <a16:creationId xmlns:a16="http://schemas.microsoft.com/office/drawing/2014/main" id="{9F238852-87F1-4DF2-930C-57FD3C554C2A}"/>
                </a:ext>
              </a:extLst>
            </p:cNvPr>
            <p:cNvGrpSpPr/>
            <p:nvPr/>
          </p:nvGrpSpPr>
          <p:grpSpPr>
            <a:xfrm>
              <a:off x="4966685" y="2805221"/>
              <a:ext cx="601248" cy="337049"/>
              <a:chOff x="2886562" y="2288295"/>
              <a:chExt cx="601248" cy="337049"/>
            </a:xfrm>
          </p:grpSpPr>
          <p:grpSp>
            <p:nvGrpSpPr>
              <p:cNvPr id="34" name="Group 150">
                <a:extLst>
                  <a:ext uri="{FF2B5EF4-FFF2-40B4-BE49-F238E27FC236}">
                    <a16:creationId xmlns:a16="http://schemas.microsoft.com/office/drawing/2014/main" id="{31A87C74-1F78-4FB6-9099-771DFFEC3125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36" name="Rectangle 154">
                  <a:extLst>
                    <a:ext uri="{FF2B5EF4-FFF2-40B4-BE49-F238E27FC236}">
                      <a16:creationId xmlns:a16="http://schemas.microsoft.com/office/drawing/2014/main" id="{9909525E-AA9A-450C-AB90-090BCC21467F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37" name="Freeform 155">
                  <a:extLst>
                    <a:ext uri="{FF2B5EF4-FFF2-40B4-BE49-F238E27FC236}">
                      <a16:creationId xmlns:a16="http://schemas.microsoft.com/office/drawing/2014/main" id="{318BB0D6-8C0F-48A1-AE41-2788AA0F4067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38" name="Freeform 156">
                  <a:extLst>
                    <a:ext uri="{FF2B5EF4-FFF2-40B4-BE49-F238E27FC236}">
                      <a16:creationId xmlns:a16="http://schemas.microsoft.com/office/drawing/2014/main" id="{33DEFD8A-EAA6-4407-AB47-91E271A7B1AF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35" name="Hexagon 153">
                <a:extLst>
                  <a:ext uri="{FF2B5EF4-FFF2-40B4-BE49-F238E27FC236}">
                    <a16:creationId xmlns:a16="http://schemas.microsoft.com/office/drawing/2014/main" id="{4EFC7B18-B759-43FD-9AF6-E2DCAD2BEA5E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" name="Group 159">
              <a:extLst>
                <a:ext uri="{FF2B5EF4-FFF2-40B4-BE49-F238E27FC236}">
                  <a16:creationId xmlns:a16="http://schemas.microsoft.com/office/drawing/2014/main" id="{F1134034-BDFA-4EC1-87D5-B305074655B1}"/>
                </a:ext>
              </a:extLst>
            </p:cNvPr>
            <p:cNvGrpSpPr/>
            <p:nvPr/>
          </p:nvGrpSpPr>
          <p:grpSpPr>
            <a:xfrm>
              <a:off x="4316582" y="3153953"/>
              <a:ext cx="601248" cy="337049"/>
              <a:chOff x="2240670" y="2657736"/>
              <a:chExt cx="601248" cy="337049"/>
            </a:xfrm>
          </p:grpSpPr>
          <p:grpSp>
            <p:nvGrpSpPr>
              <p:cNvPr id="29" name="Group 162">
                <a:extLst>
                  <a:ext uri="{FF2B5EF4-FFF2-40B4-BE49-F238E27FC236}">
                    <a16:creationId xmlns:a16="http://schemas.microsoft.com/office/drawing/2014/main" id="{2207BE5A-8850-4492-8D87-E28713ABFA34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31" name="Rectangle 164">
                  <a:extLst>
                    <a:ext uri="{FF2B5EF4-FFF2-40B4-BE49-F238E27FC236}">
                      <a16:creationId xmlns:a16="http://schemas.microsoft.com/office/drawing/2014/main" id="{7A51E2BF-510B-4A40-9A9C-FE7C87600BCE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32" name="Freeform 165">
                  <a:extLst>
                    <a:ext uri="{FF2B5EF4-FFF2-40B4-BE49-F238E27FC236}">
                      <a16:creationId xmlns:a16="http://schemas.microsoft.com/office/drawing/2014/main" id="{281415E0-356A-47B0-B944-D0B4E635427D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33" name="Freeform 166">
                  <a:extLst>
                    <a:ext uri="{FF2B5EF4-FFF2-40B4-BE49-F238E27FC236}">
                      <a16:creationId xmlns:a16="http://schemas.microsoft.com/office/drawing/2014/main" id="{4C8C1915-2469-4FA6-831C-A3A8BE29C8EE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30" name="Hexagon 163">
                <a:extLst>
                  <a:ext uri="{FF2B5EF4-FFF2-40B4-BE49-F238E27FC236}">
                    <a16:creationId xmlns:a16="http://schemas.microsoft.com/office/drawing/2014/main" id="{0CF5CAE0-CC19-423D-97EC-F2E801FB489D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 167">
              <a:extLst>
                <a:ext uri="{FF2B5EF4-FFF2-40B4-BE49-F238E27FC236}">
                  <a16:creationId xmlns:a16="http://schemas.microsoft.com/office/drawing/2014/main" id="{1E1F5107-381D-490A-91EC-AD8C68CE045F}"/>
                </a:ext>
              </a:extLst>
            </p:cNvPr>
            <p:cNvGrpSpPr/>
            <p:nvPr/>
          </p:nvGrpSpPr>
          <p:grpSpPr>
            <a:xfrm>
              <a:off x="4970094" y="3153953"/>
              <a:ext cx="601248" cy="337049"/>
              <a:chOff x="1596268" y="2657736"/>
              <a:chExt cx="601248" cy="337049"/>
            </a:xfrm>
          </p:grpSpPr>
          <p:grpSp>
            <p:nvGrpSpPr>
              <p:cNvPr id="24" name="Group 168">
                <a:extLst>
                  <a:ext uri="{FF2B5EF4-FFF2-40B4-BE49-F238E27FC236}">
                    <a16:creationId xmlns:a16="http://schemas.microsoft.com/office/drawing/2014/main" id="{9F2925F1-C234-4839-8916-F94CC415900C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26" name="Rectangle 170">
                  <a:extLst>
                    <a:ext uri="{FF2B5EF4-FFF2-40B4-BE49-F238E27FC236}">
                      <a16:creationId xmlns:a16="http://schemas.microsoft.com/office/drawing/2014/main" id="{45E72940-5D02-43B4-90B5-94E8044A2FCD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27" name="Freeform 171">
                  <a:extLst>
                    <a:ext uri="{FF2B5EF4-FFF2-40B4-BE49-F238E27FC236}">
                      <a16:creationId xmlns:a16="http://schemas.microsoft.com/office/drawing/2014/main" id="{FC081823-A204-4B74-9349-1CC12E3725B2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28" name="Freeform 172">
                  <a:extLst>
                    <a:ext uri="{FF2B5EF4-FFF2-40B4-BE49-F238E27FC236}">
                      <a16:creationId xmlns:a16="http://schemas.microsoft.com/office/drawing/2014/main" id="{951711F2-3031-401F-B856-BB1EB4A5501B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25" name="Hexagon 169">
                <a:extLst>
                  <a:ext uri="{FF2B5EF4-FFF2-40B4-BE49-F238E27FC236}">
                    <a16:creationId xmlns:a16="http://schemas.microsoft.com/office/drawing/2014/main" id="{C4758D15-45FD-4966-8CAD-2C83B5F9B691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4" name="Group 70">
            <a:extLst>
              <a:ext uri="{FF2B5EF4-FFF2-40B4-BE49-F238E27FC236}">
                <a16:creationId xmlns:a16="http://schemas.microsoft.com/office/drawing/2014/main" id="{C6C55274-47DB-408F-B945-6FDDE79B52E5}"/>
              </a:ext>
            </a:extLst>
          </p:cNvPr>
          <p:cNvGrpSpPr/>
          <p:nvPr/>
        </p:nvGrpSpPr>
        <p:grpSpPr>
          <a:xfrm>
            <a:off x="5702672" y="3763050"/>
            <a:ext cx="928574" cy="511925"/>
            <a:chOff x="5920701" y="3649757"/>
            <a:chExt cx="1263104" cy="696352"/>
          </a:xfrm>
        </p:grpSpPr>
        <p:grpSp>
          <p:nvGrpSpPr>
            <p:cNvPr id="45" name="Group 173">
              <a:extLst>
                <a:ext uri="{FF2B5EF4-FFF2-40B4-BE49-F238E27FC236}">
                  <a16:creationId xmlns:a16="http://schemas.microsoft.com/office/drawing/2014/main" id="{90B621D8-96D6-4954-9191-69F2AEA8A4B3}"/>
                </a:ext>
              </a:extLst>
            </p:cNvPr>
            <p:cNvGrpSpPr/>
            <p:nvPr/>
          </p:nvGrpSpPr>
          <p:grpSpPr>
            <a:xfrm>
              <a:off x="5924671" y="3655788"/>
              <a:ext cx="601248" cy="337049"/>
              <a:chOff x="1601399" y="2288295"/>
              <a:chExt cx="601248" cy="337049"/>
            </a:xfrm>
          </p:grpSpPr>
          <p:grpSp>
            <p:nvGrpSpPr>
              <p:cNvPr id="64" name="Group 174">
                <a:extLst>
                  <a:ext uri="{FF2B5EF4-FFF2-40B4-BE49-F238E27FC236}">
                    <a16:creationId xmlns:a16="http://schemas.microsoft.com/office/drawing/2014/main" id="{E6BE3995-6668-4436-B809-7301B6F8D872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66" name="Rectangle 176">
                  <a:extLst>
                    <a:ext uri="{FF2B5EF4-FFF2-40B4-BE49-F238E27FC236}">
                      <a16:creationId xmlns:a16="http://schemas.microsoft.com/office/drawing/2014/main" id="{C77CBAEF-354F-433A-A327-DA175BB48CC7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67" name="Freeform 177">
                  <a:extLst>
                    <a:ext uri="{FF2B5EF4-FFF2-40B4-BE49-F238E27FC236}">
                      <a16:creationId xmlns:a16="http://schemas.microsoft.com/office/drawing/2014/main" id="{02F032EA-5A17-49D2-9683-E0E0FC96B185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68" name="Freeform 178">
                  <a:extLst>
                    <a:ext uri="{FF2B5EF4-FFF2-40B4-BE49-F238E27FC236}">
                      <a16:creationId xmlns:a16="http://schemas.microsoft.com/office/drawing/2014/main" id="{ECC52465-0587-466F-8DB1-08E435E901EC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65" name="Hexagon 175">
                <a:extLst>
                  <a:ext uri="{FF2B5EF4-FFF2-40B4-BE49-F238E27FC236}">
                    <a16:creationId xmlns:a16="http://schemas.microsoft.com/office/drawing/2014/main" id="{C052A766-777D-4A94-8188-B02230496AAB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Group 179">
              <a:extLst>
                <a:ext uri="{FF2B5EF4-FFF2-40B4-BE49-F238E27FC236}">
                  <a16:creationId xmlns:a16="http://schemas.microsoft.com/office/drawing/2014/main" id="{6F5AFFF6-D72E-4D58-90D5-E8F1CA191F05}"/>
                </a:ext>
              </a:extLst>
            </p:cNvPr>
            <p:cNvGrpSpPr/>
            <p:nvPr/>
          </p:nvGrpSpPr>
          <p:grpSpPr>
            <a:xfrm>
              <a:off x="5920701" y="4009060"/>
              <a:ext cx="601248" cy="337049"/>
              <a:chOff x="2886562" y="2288295"/>
              <a:chExt cx="601248" cy="337049"/>
            </a:xfrm>
          </p:grpSpPr>
          <p:grpSp>
            <p:nvGrpSpPr>
              <p:cNvPr id="59" name="Group 180">
                <a:extLst>
                  <a:ext uri="{FF2B5EF4-FFF2-40B4-BE49-F238E27FC236}">
                    <a16:creationId xmlns:a16="http://schemas.microsoft.com/office/drawing/2014/main" id="{0679B72A-7C2B-46AF-B1FA-D839F01F1296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61" name="Rectangle 182">
                  <a:extLst>
                    <a:ext uri="{FF2B5EF4-FFF2-40B4-BE49-F238E27FC236}">
                      <a16:creationId xmlns:a16="http://schemas.microsoft.com/office/drawing/2014/main" id="{5CABBFB5-3568-4DA3-9C1E-0C65B6D932DE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62" name="Freeform 183">
                  <a:extLst>
                    <a:ext uri="{FF2B5EF4-FFF2-40B4-BE49-F238E27FC236}">
                      <a16:creationId xmlns:a16="http://schemas.microsoft.com/office/drawing/2014/main" id="{66BDF679-3C2E-4C79-ACC4-15CBBD407CA1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63" name="Freeform 184">
                  <a:extLst>
                    <a:ext uri="{FF2B5EF4-FFF2-40B4-BE49-F238E27FC236}">
                      <a16:creationId xmlns:a16="http://schemas.microsoft.com/office/drawing/2014/main" id="{ECF5A510-E863-4973-9C57-355DBA5D92C2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60" name="Hexagon 181">
                <a:extLst>
                  <a:ext uri="{FF2B5EF4-FFF2-40B4-BE49-F238E27FC236}">
                    <a16:creationId xmlns:a16="http://schemas.microsoft.com/office/drawing/2014/main" id="{9E47DBC9-9989-4524-94B5-FF9F84E492C1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 185">
              <a:extLst>
                <a:ext uri="{FF2B5EF4-FFF2-40B4-BE49-F238E27FC236}">
                  <a16:creationId xmlns:a16="http://schemas.microsoft.com/office/drawing/2014/main" id="{6FC876BF-FED0-440B-B511-1DD4F3592F80}"/>
                </a:ext>
              </a:extLst>
            </p:cNvPr>
            <p:cNvGrpSpPr/>
            <p:nvPr/>
          </p:nvGrpSpPr>
          <p:grpSpPr>
            <a:xfrm>
              <a:off x="6582557" y="3649757"/>
              <a:ext cx="601248" cy="337049"/>
              <a:chOff x="2240670" y="2657736"/>
              <a:chExt cx="601248" cy="337049"/>
            </a:xfrm>
          </p:grpSpPr>
          <p:grpSp>
            <p:nvGrpSpPr>
              <p:cNvPr id="54" name="Group 186">
                <a:extLst>
                  <a:ext uri="{FF2B5EF4-FFF2-40B4-BE49-F238E27FC236}">
                    <a16:creationId xmlns:a16="http://schemas.microsoft.com/office/drawing/2014/main" id="{D6E32613-297A-4FA7-8AD9-1D0970961328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56" name="Rectangle 188">
                  <a:extLst>
                    <a:ext uri="{FF2B5EF4-FFF2-40B4-BE49-F238E27FC236}">
                      <a16:creationId xmlns:a16="http://schemas.microsoft.com/office/drawing/2014/main" id="{079D532A-4131-4213-87C9-AD8D5932A69B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57" name="Freeform 189">
                  <a:extLst>
                    <a:ext uri="{FF2B5EF4-FFF2-40B4-BE49-F238E27FC236}">
                      <a16:creationId xmlns:a16="http://schemas.microsoft.com/office/drawing/2014/main" id="{45CD5F8C-2EF3-492E-B50A-16D64225339F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58" name="Freeform 190">
                  <a:extLst>
                    <a:ext uri="{FF2B5EF4-FFF2-40B4-BE49-F238E27FC236}">
                      <a16:creationId xmlns:a16="http://schemas.microsoft.com/office/drawing/2014/main" id="{5FB1C28B-19FC-4261-AD56-253DFC3E5802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55" name="Hexagon 187">
                <a:extLst>
                  <a:ext uri="{FF2B5EF4-FFF2-40B4-BE49-F238E27FC236}">
                    <a16:creationId xmlns:a16="http://schemas.microsoft.com/office/drawing/2014/main" id="{8C86E97A-828B-4A79-99C2-33FD47BDD885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8" name="Group 191">
              <a:extLst>
                <a:ext uri="{FF2B5EF4-FFF2-40B4-BE49-F238E27FC236}">
                  <a16:creationId xmlns:a16="http://schemas.microsoft.com/office/drawing/2014/main" id="{6460D96C-7591-4C0D-B701-60E0B37A68A7}"/>
                </a:ext>
              </a:extLst>
            </p:cNvPr>
            <p:cNvGrpSpPr/>
            <p:nvPr/>
          </p:nvGrpSpPr>
          <p:grpSpPr>
            <a:xfrm>
              <a:off x="6578192" y="4004520"/>
              <a:ext cx="601248" cy="337049"/>
              <a:chOff x="1596268" y="2657736"/>
              <a:chExt cx="601248" cy="337049"/>
            </a:xfrm>
          </p:grpSpPr>
          <p:grpSp>
            <p:nvGrpSpPr>
              <p:cNvPr id="49" name="Group 192">
                <a:extLst>
                  <a:ext uri="{FF2B5EF4-FFF2-40B4-BE49-F238E27FC236}">
                    <a16:creationId xmlns:a16="http://schemas.microsoft.com/office/drawing/2014/main" id="{F729CC01-292F-47BB-9A3E-5E26B9943EE2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51" name="Rectangle 194">
                  <a:extLst>
                    <a:ext uri="{FF2B5EF4-FFF2-40B4-BE49-F238E27FC236}">
                      <a16:creationId xmlns:a16="http://schemas.microsoft.com/office/drawing/2014/main" id="{969E48BB-DC9E-45D2-A2D0-62C90B899394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52" name="Freeform 195">
                  <a:extLst>
                    <a:ext uri="{FF2B5EF4-FFF2-40B4-BE49-F238E27FC236}">
                      <a16:creationId xmlns:a16="http://schemas.microsoft.com/office/drawing/2014/main" id="{333A5A1E-8FEE-4777-B825-0C0CD7F212FD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53" name="Freeform 196">
                  <a:extLst>
                    <a:ext uri="{FF2B5EF4-FFF2-40B4-BE49-F238E27FC236}">
                      <a16:creationId xmlns:a16="http://schemas.microsoft.com/office/drawing/2014/main" id="{03335679-1042-4C54-973D-A89FCA6596EE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50" name="Hexagon 193">
                <a:extLst>
                  <a:ext uri="{FF2B5EF4-FFF2-40B4-BE49-F238E27FC236}">
                    <a16:creationId xmlns:a16="http://schemas.microsoft.com/office/drawing/2014/main" id="{C3DB1E10-331E-4B96-B06C-573552F76A97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9" name="Group 69">
            <a:extLst>
              <a:ext uri="{FF2B5EF4-FFF2-40B4-BE49-F238E27FC236}">
                <a16:creationId xmlns:a16="http://schemas.microsoft.com/office/drawing/2014/main" id="{77C06FF2-9E50-4F52-848A-3380994DB0AD}"/>
              </a:ext>
            </a:extLst>
          </p:cNvPr>
          <p:cNvGrpSpPr/>
          <p:nvPr/>
        </p:nvGrpSpPr>
        <p:grpSpPr>
          <a:xfrm>
            <a:off x="5699793" y="4526303"/>
            <a:ext cx="922446" cy="504154"/>
            <a:chOff x="5916784" y="4687983"/>
            <a:chExt cx="1254769" cy="685781"/>
          </a:xfrm>
        </p:grpSpPr>
        <p:grpSp>
          <p:nvGrpSpPr>
            <p:cNvPr id="70" name="Group 197">
              <a:extLst>
                <a:ext uri="{FF2B5EF4-FFF2-40B4-BE49-F238E27FC236}">
                  <a16:creationId xmlns:a16="http://schemas.microsoft.com/office/drawing/2014/main" id="{DE343AA3-BCA4-4CA5-BCC5-95D240C9E974}"/>
                </a:ext>
              </a:extLst>
            </p:cNvPr>
            <p:cNvGrpSpPr/>
            <p:nvPr/>
          </p:nvGrpSpPr>
          <p:grpSpPr>
            <a:xfrm>
              <a:off x="5916784" y="4687983"/>
              <a:ext cx="601248" cy="337049"/>
              <a:chOff x="1601399" y="2288295"/>
              <a:chExt cx="601248" cy="337049"/>
            </a:xfrm>
          </p:grpSpPr>
          <p:grpSp>
            <p:nvGrpSpPr>
              <p:cNvPr id="89" name="Group 198">
                <a:extLst>
                  <a:ext uri="{FF2B5EF4-FFF2-40B4-BE49-F238E27FC236}">
                    <a16:creationId xmlns:a16="http://schemas.microsoft.com/office/drawing/2014/main" id="{0BC4E4CE-DACC-4AC9-B258-FB94B4593B23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91" name="Rectangle 200">
                  <a:extLst>
                    <a:ext uri="{FF2B5EF4-FFF2-40B4-BE49-F238E27FC236}">
                      <a16:creationId xmlns:a16="http://schemas.microsoft.com/office/drawing/2014/main" id="{9D86DEAC-C724-4639-8A6E-C56FB3507A6B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92" name="Freeform 201">
                  <a:extLst>
                    <a:ext uri="{FF2B5EF4-FFF2-40B4-BE49-F238E27FC236}">
                      <a16:creationId xmlns:a16="http://schemas.microsoft.com/office/drawing/2014/main" id="{006F261D-2FCF-4892-AB0B-B10804DD6470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93" name="Freeform 202">
                  <a:extLst>
                    <a:ext uri="{FF2B5EF4-FFF2-40B4-BE49-F238E27FC236}">
                      <a16:creationId xmlns:a16="http://schemas.microsoft.com/office/drawing/2014/main" id="{DD26DE79-A35E-4C6C-AFB1-C79FD15AF6F9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90" name="Hexagon 199">
                <a:extLst>
                  <a:ext uri="{FF2B5EF4-FFF2-40B4-BE49-F238E27FC236}">
                    <a16:creationId xmlns:a16="http://schemas.microsoft.com/office/drawing/2014/main" id="{9C0440F5-30AF-4158-BB96-340A67D23CE3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1" name="Group 203">
              <a:extLst>
                <a:ext uri="{FF2B5EF4-FFF2-40B4-BE49-F238E27FC236}">
                  <a16:creationId xmlns:a16="http://schemas.microsoft.com/office/drawing/2014/main" id="{056C38AB-4743-48BD-8123-6E45E6DE1305}"/>
                </a:ext>
              </a:extLst>
            </p:cNvPr>
            <p:cNvGrpSpPr/>
            <p:nvPr/>
          </p:nvGrpSpPr>
          <p:grpSpPr>
            <a:xfrm>
              <a:off x="6566896" y="4687983"/>
              <a:ext cx="601248" cy="337049"/>
              <a:chOff x="2886562" y="2288295"/>
              <a:chExt cx="601248" cy="337049"/>
            </a:xfrm>
          </p:grpSpPr>
          <p:grpSp>
            <p:nvGrpSpPr>
              <p:cNvPr id="84" name="Group 204">
                <a:extLst>
                  <a:ext uri="{FF2B5EF4-FFF2-40B4-BE49-F238E27FC236}">
                    <a16:creationId xmlns:a16="http://schemas.microsoft.com/office/drawing/2014/main" id="{46CB8F4A-67ED-4EE8-8F44-CFA39E8FC914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86" name="Rectangle 206">
                  <a:extLst>
                    <a:ext uri="{FF2B5EF4-FFF2-40B4-BE49-F238E27FC236}">
                      <a16:creationId xmlns:a16="http://schemas.microsoft.com/office/drawing/2014/main" id="{85B677FD-87B0-4A4E-BDF1-583E5DBF37F7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87" name="Freeform 207">
                  <a:extLst>
                    <a:ext uri="{FF2B5EF4-FFF2-40B4-BE49-F238E27FC236}">
                      <a16:creationId xmlns:a16="http://schemas.microsoft.com/office/drawing/2014/main" id="{7CE18028-2C9E-4AFA-8423-637D9CA82E42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88" name="Freeform 208">
                  <a:extLst>
                    <a:ext uri="{FF2B5EF4-FFF2-40B4-BE49-F238E27FC236}">
                      <a16:creationId xmlns:a16="http://schemas.microsoft.com/office/drawing/2014/main" id="{F19C3180-5EF4-45EA-9390-912272C1FFCE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85" name="Hexagon 205">
                <a:extLst>
                  <a:ext uri="{FF2B5EF4-FFF2-40B4-BE49-F238E27FC236}">
                    <a16:creationId xmlns:a16="http://schemas.microsoft.com/office/drawing/2014/main" id="{9FFFC9E4-7C98-4884-A46F-D0A47C2BF291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209">
              <a:extLst>
                <a:ext uri="{FF2B5EF4-FFF2-40B4-BE49-F238E27FC236}">
                  <a16:creationId xmlns:a16="http://schemas.microsoft.com/office/drawing/2014/main" id="{F1F01A16-0C7B-40F7-9486-6D2EE1E7D4CF}"/>
                </a:ext>
              </a:extLst>
            </p:cNvPr>
            <p:cNvGrpSpPr/>
            <p:nvPr/>
          </p:nvGrpSpPr>
          <p:grpSpPr>
            <a:xfrm>
              <a:off x="5916793" y="5036715"/>
              <a:ext cx="601248" cy="337049"/>
              <a:chOff x="2240670" y="2657736"/>
              <a:chExt cx="601248" cy="337049"/>
            </a:xfrm>
          </p:grpSpPr>
          <p:grpSp>
            <p:nvGrpSpPr>
              <p:cNvPr id="79" name="Group 210">
                <a:extLst>
                  <a:ext uri="{FF2B5EF4-FFF2-40B4-BE49-F238E27FC236}">
                    <a16:creationId xmlns:a16="http://schemas.microsoft.com/office/drawing/2014/main" id="{06246180-8E66-4536-8353-7174E50D0251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81" name="Rectangle 212">
                  <a:extLst>
                    <a:ext uri="{FF2B5EF4-FFF2-40B4-BE49-F238E27FC236}">
                      <a16:creationId xmlns:a16="http://schemas.microsoft.com/office/drawing/2014/main" id="{27935839-6C1E-4442-89B9-6F8136F4D343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82" name="Freeform 213">
                  <a:extLst>
                    <a:ext uri="{FF2B5EF4-FFF2-40B4-BE49-F238E27FC236}">
                      <a16:creationId xmlns:a16="http://schemas.microsoft.com/office/drawing/2014/main" id="{296D055B-26DB-4F73-9599-6F6DC5F54E27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83" name="Freeform 214">
                  <a:extLst>
                    <a:ext uri="{FF2B5EF4-FFF2-40B4-BE49-F238E27FC236}">
                      <a16:creationId xmlns:a16="http://schemas.microsoft.com/office/drawing/2014/main" id="{CD6A50D8-6340-4AA5-9D75-FD0CB457B010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80" name="Hexagon 211">
                <a:extLst>
                  <a:ext uri="{FF2B5EF4-FFF2-40B4-BE49-F238E27FC236}">
                    <a16:creationId xmlns:a16="http://schemas.microsoft.com/office/drawing/2014/main" id="{A809438D-2E4A-4472-8032-860216ADBC4B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3" name="Group 215">
              <a:extLst>
                <a:ext uri="{FF2B5EF4-FFF2-40B4-BE49-F238E27FC236}">
                  <a16:creationId xmlns:a16="http://schemas.microsoft.com/office/drawing/2014/main" id="{43AA43F1-3F73-4F1A-9DB3-9B0ACF084C92}"/>
                </a:ext>
              </a:extLst>
            </p:cNvPr>
            <p:cNvGrpSpPr/>
            <p:nvPr/>
          </p:nvGrpSpPr>
          <p:grpSpPr>
            <a:xfrm>
              <a:off x="6570305" y="5036715"/>
              <a:ext cx="601248" cy="337049"/>
              <a:chOff x="1596268" y="2657736"/>
              <a:chExt cx="601248" cy="337049"/>
            </a:xfrm>
          </p:grpSpPr>
          <p:grpSp>
            <p:nvGrpSpPr>
              <p:cNvPr id="74" name="Group 216">
                <a:extLst>
                  <a:ext uri="{FF2B5EF4-FFF2-40B4-BE49-F238E27FC236}">
                    <a16:creationId xmlns:a16="http://schemas.microsoft.com/office/drawing/2014/main" id="{8B527DFE-27A3-47B2-81C3-E383CB63147B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76" name="Rectangle 218">
                  <a:extLst>
                    <a:ext uri="{FF2B5EF4-FFF2-40B4-BE49-F238E27FC236}">
                      <a16:creationId xmlns:a16="http://schemas.microsoft.com/office/drawing/2014/main" id="{78DF9209-0A88-4B9A-B89C-923D1985F1CF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77" name="Freeform 219">
                  <a:extLst>
                    <a:ext uri="{FF2B5EF4-FFF2-40B4-BE49-F238E27FC236}">
                      <a16:creationId xmlns:a16="http://schemas.microsoft.com/office/drawing/2014/main" id="{5AB441EA-7B47-4914-8F9A-C477DF89A9C8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78" name="Freeform 220">
                  <a:extLst>
                    <a:ext uri="{FF2B5EF4-FFF2-40B4-BE49-F238E27FC236}">
                      <a16:creationId xmlns:a16="http://schemas.microsoft.com/office/drawing/2014/main" id="{22A7F3C8-1F27-4940-A91D-C3C5B3061FFE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75" name="Hexagon 217">
                <a:extLst>
                  <a:ext uri="{FF2B5EF4-FFF2-40B4-BE49-F238E27FC236}">
                    <a16:creationId xmlns:a16="http://schemas.microsoft.com/office/drawing/2014/main" id="{4C7F41E1-0236-4C98-9A42-C7B1A825E6FE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4" name="Group 66">
            <a:extLst>
              <a:ext uri="{FF2B5EF4-FFF2-40B4-BE49-F238E27FC236}">
                <a16:creationId xmlns:a16="http://schemas.microsoft.com/office/drawing/2014/main" id="{AD6AC1F6-93C0-45D1-B581-AAD9697CDB69}"/>
              </a:ext>
            </a:extLst>
          </p:cNvPr>
          <p:cNvGrpSpPr/>
          <p:nvPr/>
        </p:nvGrpSpPr>
        <p:grpSpPr>
          <a:xfrm>
            <a:off x="3338259" y="3767920"/>
            <a:ext cx="915037" cy="508844"/>
            <a:chOff x="2704478" y="3656382"/>
            <a:chExt cx="1244691" cy="692161"/>
          </a:xfrm>
        </p:grpSpPr>
        <p:grpSp>
          <p:nvGrpSpPr>
            <p:cNvPr id="95" name="Group 251">
              <a:extLst>
                <a:ext uri="{FF2B5EF4-FFF2-40B4-BE49-F238E27FC236}">
                  <a16:creationId xmlns:a16="http://schemas.microsoft.com/office/drawing/2014/main" id="{C65D6EA3-8070-457A-BC8A-99FF6079BAAA}"/>
                </a:ext>
              </a:extLst>
            </p:cNvPr>
            <p:cNvGrpSpPr/>
            <p:nvPr/>
          </p:nvGrpSpPr>
          <p:grpSpPr>
            <a:xfrm>
              <a:off x="2711483" y="3656382"/>
              <a:ext cx="601248" cy="337049"/>
              <a:chOff x="2886562" y="2288295"/>
              <a:chExt cx="601248" cy="337049"/>
            </a:xfrm>
          </p:grpSpPr>
          <p:grpSp>
            <p:nvGrpSpPr>
              <p:cNvPr id="114" name="Group 252">
                <a:extLst>
                  <a:ext uri="{FF2B5EF4-FFF2-40B4-BE49-F238E27FC236}">
                    <a16:creationId xmlns:a16="http://schemas.microsoft.com/office/drawing/2014/main" id="{0C9C2E9B-19E0-4E07-8A4C-5CDBEE1A0593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116" name="Rectangle 254">
                  <a:extLst>
                    <a:ext uri="{FF2B5EF4-FFF2-40B4-BE49-F238E27FC236}">
                      <a16:creationId xmlns:a16="http://schemas.microsoft.com/office/drawing/2014/main" id="{2E4E6C89-E119-420B-A6B2-D0A0F71F64B1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17" name="Freeform 255">
                  <a:extLst>
                    <a:ext uri="{FF2B5EF4-FFF2-40B4-BE49-F238E27FC236}">
                      <a16:creationId xmlns:a16="http://schemas.microsoft.com/office/drawing/2014/main" id="{C2AF8E09-988E-4EA6-9F30-90235FD8DD5B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18" name="Freeform 256">
                  <a:extLst>
                    <a:ext uri="{FF2B5EF4-FFF2-40B4-BE49-F238E27FC236}">
                      <a16:creationId xmlns:a16="http://schemas.microsoft.com/office/drawing/2014/main" id="{4AC986EC-F362-41CF-B937-DD8CF6AA30E3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15" name="Hexagon 253">
                <a:extLst>
                  <a:ext uri="{FF2B5EF4-FFF2-40B4-BE49-F238E27FC236}">
                    <a16:creationId xmlns:a16="http://schemas.microsoft.com/office/drawing/2014/main" id="{33061D7C-32F9-4B23-BF14-3E7282929C7B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6" name="Group 281">
              <a:extLst>
                <a:ext uri="{FF2B5EF4-FFF2-40B4-BE49-F238E27FC236}">
                  <a16:creationId xmlns:a16="http://schemas.microsoft.com/office/drawing/2014/main" id="{B8DEB416-B11F-469D-B48B-0A56A2B3C959}"/>
                </a:ext>
              </a:extLst>
            </p:cNvPr>
            <p:cNvGrpSpPr/>
            <p:nvPr/>
          </p:nvGrpSpPr>
          <p:grpSpPr>
            <a:xfrm>
              <a:off x="2704478" y="4008867"/>
              <a:ext cx="601248" cy="337049"/>
              <a:chOff x="2240670" y="2657736"/>
              <a:chExt cx="601248" cy="337049"/>
            </a:xfrm>
          </p:grpSpPr>
          <p:grpSp>
            <p:nvGrpSpPr>
              <p:cNvPr id="109" name="Group 282">
                <a:extLst>
                  <a:ext uri="{FF2B5EF4-FFF2-40B4-BE49-F238E27FC236}">
                    <a16:creationId xmlns:a16="http://schemas.microsoft.com/office/drawing/2014/main" id="{F872C1A5-20AA-44D8-B124-52AF51A08ED7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11" name="Rectangle 284">
                  <a:extLst>
                    <a:ext uri="{FF2B5EF4-FFF2-40B4-BE49-F238E27FC236}">
                      <a16:creationId xmlns:a16="http://schemas.microsoft.com/office/drawing/2014/main" id="{E0CE603B-FE4A-4269-9E60-9232742475C6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12" name="Freeform 285">
                  <a:extLst>
                    <a:ext uri="{FF2B5EF4-FFF2-40B4-BE49-F238E27FC236}">
                      <a16:creationId xmlns:a16="http://schemas.microsoft.com/office/drawing/2014/main" id="{C09BC708-D12D-41B6-B1E6-A75E2BC868E0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13" name="Freeform 286">
                  <a:extLst>
                    <a:ext uri="{FF2B5EF4-FFF2-40B4-BE49-F238E27FC236}">
                      <a16:creationId xmlns:a16="http://schemas.microsoft.com/office/drawing/2014/main" id="{6BD64352-4764-472B-9931-901B1523DBA3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10" name="Hexagon 283">
                <a:extLst>
                  <a:ext uri="{FF2B5EF4-FFF2-40B4-BE49-F238E27FC236}">
                    <a16:creationId xmlns:a16="http://schemas.microsoft.com/office/drawing/2014/main" id="{B2894C24-940B-44B9-85B0-9538070081F3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Group 287">
              <a:extLst>
                <a:ext uri="{FF2B5EF4-FFF2-40B4-BE49-F238E27FC236}">
                  <a16:creationId xmlns:a16="http://schemas.microsoft.com/office/drawing/2014/main" id="{37A14084-A9A2-4191-A70F-CC79450E731D}"/>
                </a:ext>
              </a:extLst>
            </p:cNvPr>
            <p:cNvGrpSpPr/>
            <p:nvPr/>
          </p:nvGrpSpPr>
          <p:grpSpPr>
            <a:xfrm>
              <a:off x="3347921" y="3660280"/>
              <a:ext cx="601248" cy="337049"/>
              <a:chOff x="1596268" y="2657736"/>
              <a:chExt cx="601248" cy="337049"/>
            </a:xfrm>
          </p:grpSpPr>
          <p:grpSp>
            <p:nvGrpSpPr>
              <p:cNvPr id="104" name="Group 288">
                <a:extLst>
                  <a:ext uri="{FF2B5EF4-FFF2-40B4-BE49-F238E27FC236}">
                    <a16:creationId xmlns:a16="http://schemas.microsoft.com/office/drawing/2014/main" id="{07944E56-B1E3-446E-85E1-A42F7D5A643B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06" name="Rectangle 290">
                  <a:extLst>
                    <a:ext uri="{FF2B5EF4-FFF2-40B4-BE49-F238E27FC236}">
                      <a16:creationId xmlns:a16="http://schemas.microsoft.com/office/drawing/2014/main" id="{D6F164BE-B9E8-42B6-B5B6-C905FC37300C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07" name="Freeform 291">
                  <a:extLst>
                    <a:ext uri="{FF2B5EF4-FFF2-40B4-BE49-F238E27FC236}">
                      <a16:creationId xmlns:a16="http://schemas.microsoft.com/office/drawing/2014/main" id="{6AF12BF1-2F37-4406-BE8B-D0E5EF16C2E5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08" name="Freeform 292">
                  <a:extLst>
                    <a:ext uri="{FF2B5EF4-FFF2-40B4-BE49-F238E27FC236}">
                      <a16:creationId xmlns:a16="http://schemas.microsoft.com/office/drawing/2014/main" id="{D35ED091-53BA-46D7-B185-97B58042D013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05" name="Hexagon 289">
                <a:extLst>
                  <a:ext uri="{FF2B5EF4-FFF2-40B4-BE49-F238E27FC236}">
                    <a16:creationId xmlns:a16="http://schemas.microsoft.com/office/drawing/2014/main" id="{8C073955-CCFD-4907-B0AE-E36E369B497A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8" name="Group 293">
              <a:extLst>
                <a:ext uri="{FF2B5EF4-FFF2-40B4-BE49-F238E27FC236}">
                  <a16:creationId xmlns:a16="http://schemas.microsoft.com/office/drawing/2014/main" id="{FF0276E9-4E4B-4290-A19D-05AEFB704BCC}"/>
                </a:ext>
              </a:extLst>
            </p:cNvPr>
            <p:cNvGrpSpPr/>
            <p:nvPr/>
          </p:nvGrpSpPr>
          <p:grpSpPr>
            <a:xfrm>
              <a:off x="3344923" y="4011494"/>
              <a:ext cx="601248" cy="337049"/>
              <a:chOff x="1601399" y="2288295"/>
              <a:chExt cx="601248" cy="337049"/>
            </a:xfrm>
          </p:grpSpPr>
          <p:grpSp>
            <p:nvGrpSpPr>
              <p:cNvPr id="99" name="Group 294">
                <a:extLst>
                  <a:ext uri="{FF2B5EF4-FFF2-40B4-BE49-F238E27FC236}">
                    <a16:creationId xmlns:a16="http://schemas.microsoft.com/office/drawing/2014/main" id="{686ECA08-5574-4C0D-BBE7-EC5097AC1799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101" name="Rectangle 296">
                  <a:extLst>
                    <a:ext uri="{FF2B5EF4-FFF2-40B4-BE49-F238E27FC236}">
                      <a16:creationId xmlns:a16="http://schemas.microsoft.com/office/drawing/2014/main" id="{063BEDF1-3CD1-4A80-9812-6FF30EBD249A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02" name="Freeform 297">
                  <a:extLst>
                    <a:ext uri="{FF2B5EF4-FFF2-40B4-BE49-F238E27FC236}">
                      <a16:creationId xmlns:a16="http://schemas.microsoft.com/office/drawing/2014/main" id="{C0EFBF51-0FA6-474F-B80E-44718C7EC371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03" name="Freeform 298">
                  <a:extLst>
                    <a:ext uri="{FF2B5EF4-FFF2-40B4-BE49-F238E27FC236}">
                      <a16:creationId xmlns:a16="http://schemas.microsoft.com/office/drawing/2014/main" id="{036D3DB8-C309-4388-AB43-6EF95E6FB4CF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00" name="Hexagon 295">
                <a:extLst>
                  <a:ext uri="{FF2B5EF4-FFF2-40B4-BE49-F238E27FC236}">
                    <a16:creationId xmlns:a16="http://schemas.microsoft.com/office/drawing/2014/main" id="{44B6E770-6DE2-4CF5-8270-6D731DD90C6F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19" name="Group 68">
            <a:extLst>
              <a:ext uri="{FF2B5EF4-FFF2-40B4-BE49-F238E27FC236}">
                <a16:creationId xmlns:a16="http://schemas.microsoft.com/office/drawing/2014/main" id="{FB91152E-B8CE-416F-B0E7-F62E4824321F}"/>
              </a:ext>
            </a:extLst>
          </p:cNvPr>
          <p:cNvGrpSpPr/>
          <p:nvPr/>
        </p:nvGrpSpPr>
        <p:grpSpPr>
          <a:xfrm>
            <a:off x="4504077" y="5162864"/>
            <a:ext cx="926431" cy="510660"/>
            <a:chOff x="4290296" y="5553872"/>
            <a:chExt cx="1260190" cy="694632"/>
          </a:xfrm>
        </p:grpSpPr>
        <p:grpSp>
          <p:nvGrpSpPr>
            <p:cNvPr id="120" name="Group 227">
              <a:extLst>
                <a:ext uri="{FF2B5EF4-FFF2-40B4-BE49-F238E27FC236}">
                  <a16:creationId xmlns:a16="http://schemas.microsoft.com/office/drawing/2014/main" id="{880ECA9E-B17A-4ED6-ADFF-357D1ED7245E}"/>
                </a:ext>
              </a:extLst>
            </p:cNvPr>
            <p:cNvGrpSpPr/>
            <p:nvPr/>
          </p:nvGrpSpPr>
          <p:grpSpPr>
            <a:xfrm>
              <a:off x="4290296" y="5554695"/>
              <a:ext cx="601248" cy="337049"/>
              <a:chOff x="2886562" y="2288295"/>
              <a:chExt cx="601248" cy="337049"/>
            </a:xfrm>
          </p:grpSpPr>
          <p:grpSp>
            <p:nvGrpSpPr>
              <p:cNvPr id="139" name="Group 228">
                <a:extLst>
                  <a:ext uri="{FF2B5EF4-FFF2-40B4-BE49-F238E27FC236}">
                    <a16:creationId xmlns:a16="http://schemas.microsoft.com/office/drawing/2014/main" id="{BBB48136-DB7F-4900-A622-2972BC6D4615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141" name="Rectangle 230">
                  <a:extLst>
                    <a:ext uri="{FF2B5EF4-FFF2-40B4-BE49-F238E27FC236}">
                      <a16:creationId xmlns:a16="http://schemas.microsoft.com/office/drawing/2014/main" id="{FAE57202-B821-4CE1-85E1-87ABD99AC048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42" name="Freeform 231">
                  <a:extLst>
                    <a:ext uri="{FF2B5EF4-FFF2-40B4-BE49-F238E27FC236}">
                      <a16:creationId xmlns:a16="http://schemas.microsoft.com/office/drawing/2014/main" id="{D26096EB-9EB6-4013-B1D9-E482B8C67B1C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43" name="Freeform 232">
                  <a:extLst>
                    <a:ext uri="{FF2B5EF4-FFF2-40B4-BE49-F238E27FC236}">
                      <a16:creationId xmlns:a16="http://schemas.microsoft.com/office/drawing/2014/main" id="{21CC650A-9C3C-4136-A01E-264C33EC1534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40" name="Hexagon 229">
                <a:extLst>
                  <a:ext uri="{FF2B5EF4-FFF2-40B4-BE49-F238E27FC236}">
                    <a16:creationId xmlns:a16="http://schemas.microsoft.com/office/drawing/2014/main" id="{503983FE-5FB2-4246-A743-12676098D78C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Group 233">
              <a:extLst>
                <a:ext uri="{FF2B5EF4-FFF2-40B4-BE49-F238E27FC236}">
                  <a16:creationId xmlns:a16="http://schemas.microsoft.com/office/drawing/2014/main" id="{E3B7FE2F-2D62-4E70-9007-64CBC96A9A08}"/>
                </a:ext>
              </a:extLst>
            </p:cNvPr>
            <p:cNvGrpSpPr/>
            <p:nvPr/>
          </p:nvGrpSpPr>
          <p:grpSpPr>
            <a:xfrm>
              <a:off x="4295726" y="5911455"/>
              <a:ext cx="601248" cy="337049"/>
              <a:chOff x="2240670" y="2657736"/>
              <a:chExt cx="601248" cy="337049"/>
            </a:xfrm>
          </p:grpSpPr>
          <p:grpSp>
            <p:nvGrpSpPr>
              <p:cNvPr id="134" name="Group 234">
                <a:extLst>
                  <a:ext uri="{FF2B5EF4-FFF2-40B4-BE49-F238E27FC236}">
                    <a16:creationId xmlns:a16="http://schemas.microsoft.com/office/drawing/2014/main" id="{43E72FD0-1EF4-43D8-A5D0-D7B3B64C09E9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36" name="Rectangle 236">
                  <a:extLst>
                    <a:ext uri="{FF2B5EF4-FFF2-40B4-BE49-F238E27FC236}">
                      <a16:creationId xmlns:a16="http://schemas.microsoft.com/office/drawing/2014/main" id="{06F40EF6-AF88-403D-BD32-29FD8BB7EFD6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37" name="Freeform 237">
                  <a:extLst>
                    <a:ext uri="{FF2B5EF4-FFF2-40B4-BE49-F238E27FC236}">
                      <a16:creationId xmlns:a16="http://schemas.microsoft.com/office/drawing/2014/main" id="{5D1111C7-38C6-428E-9479-94BCE1342785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38" name="Freeform 238">
                  <a:extLst>
                    <a:ext uri="{FF2B5EF4-FFF2-40B4-BE49-F238E27FC236}">
                      <a16:creationId xmlns:a16="http://schemas.microsoft.com/office/drawing/2014/main" id="{643FC35B-82F8-4ADF-9364-9B9324CA1000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35" name="Hexagon 235">
                <a:extLst>
                  <a:ext uri="{FF2B5EF4-FFF2-40B4-BE49-F238E27FC236}">
                    <a16:creationId xmlns:a16="http://schemas.microsoft.com/office/drawing/2014/main" id="{6B0D5C28-C9D3-46D2-866E-7F28EE203FC5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Group 239">
              <a:extLst>
                <a:ext uri="{FF2B5EF4-FFF2-40B4-BE49-F238E27FC236}">
                  <a16:creationId xmlns:a16="http://schemas.microsoft.com/office/drawing/2014/main" id="{9F5CA203-FA07-4D41-9EBA-C75B9D41FDFF}"/>
                </a:ext>
              </a:extLst>
            </p:cNvPr>
            <p:cNvGrpSpPr/>
            <p:nvPr/>
          </p:nvGrpSpPr>
          <p:grpSpPr>
            <a:xfrm>
              <a:off x="4949238" y="5911455"/>
              <a:ext cx="601248" cy="337049"/>
              <a:chOff x="1596268" y="2657736"/>
              <a:chExt cx="601248" cy="337049"/>
            </a:xfrm>
          </p:grpSpPr>
          <p:grpSp>
            <p:nvGrpSpPr>
              <p:cNvPr id="129" name="Group 240">
                <a:extLst>
                  <a:ext uri="{FF2B5EF4-FFF2-40B4-BE49-F238E27FC236}">
                    <a16:creationId xmlns:a16="http://schemas.microsoft.com/office/drawing/2014/main" id="{D4393A80-1F58-4CCF-A569-D2CADE54FFBC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31" name="Rectangle 242">
                  <a:extLst>
                    <a:ext uri="{FF2B5EF4-FFF2-40B4-BE49-F238E27FC236}">
                      <a16:creationId xmlns:a16="http://schemas.microsoft.com/office/drawing/2014/main" id="{35121685-CA3A-4158-8DE1-4529238DCD60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32" name="Freeform 243">
                  <a:extLst>
                    <a:ext uri="{FF2B5EF4-FFF2-40B4-BE49-F238E27FC236}">
                      <a16:creationId xmlns:a16="http://schemas.microsoft.com/office/drawing/2014/main" id="{E83B3167-5903-4B75-98F5-D46ACD4945BB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33" name="Freeform 244">
                  <a:extLst>
                    <a:ext uri="{FF2B5EF4-FFF2-40B4-BE49-F238E27FC236}">
                      <a16:creationId xmlns:a16="http://schemas.microsoft.com/office/drawing/2014/main" id="{51CAB64E-7E6E-48E4-AABE-570E1974A50F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30" name="Hexagon 241">
                <a:extLst>
                  <a:ext uri="{FF2B5EF4-FFF2-40B4-BE49-F238E27FC236}">
                    <a16:creationId xmlns:a16="http://schemas.microsoft.com/office/drawing/2014/main" id="{C1985C28-95C4-4D3E-B579-559AE600EA7B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3" name="Group 299">
              <a:extLst>
                <a:ext uri="{FF2B5EF4-FFF2-40B4-BE49-F238E27FC236}">
                  <a16:creationId xmlns:a16="http://schemas.microsoft.com/office/drawing/2014/main" id="{B8DD68C5-08CA-4F77-8AF7-DE5054CFDA44}"/>
                </a:ext>
              </a:extLst>
            </p:cNvPr>
            <p:cNvGrpSpPr/>
            <p:nvPr/>
          </p:nvGrpSpPr>
          <p:grpSpPr>
            <a:xfrm>
              <a:off x="4946351" y="5553872"/>
              <a:ext cx="601248" cy="337049"/>
              <a:chOff x="1601399" y="2288295"/>
              <a:chExt cx="601248" cy="337049"/>
            </a:xfrm>
          </p:grpSpPr>
          <p:grpSp>
            <p:nvGrpSpPr>
              <p:cNvPr id="124" name="Group 300">
                <a:extLst>
                  <a:ext uri="{FF2B5EF4-FFF2-40B4-BE49-F238E27FC236}">
                    <a16:creationId xmlns:a16="http://schemas.microsoft.com/office/drawing/2014/main" id="{F8C2D7E9-C82F-4FEE-B2DA-B33C239CDC35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126" name="Rectangle 302">
                  <a:extLst>
                    <a:ext uri="{FF2B5EF4-FFF2-40B4-BE49-F238E27FC236}">
                      <a16:creationId xmlns:a16="http://schemas.microsoft.com/office/drawing/2014/main" id="{25D3BBF2-D3FF-493B-8D5A-534A94AB0A52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27" name="Freeform 303">
                  <a:extLst>
                    <a:ext uri="{FF2B5EF4-FFF2-40B4-BE49-F238E27FC236}">
                      <a16:creationId xmlns:a16="http://schemas.microsoft.com/office/drawing/2014/main" id="{656AC484-99CA-41D6-9DA0-55EECA7DB3C4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28" name="Freeform 304">
                  <a:extLst>
                    <a:ext uri="{FF2B5EF4-FFF2-40B4-BE49-F238E27FC236}">
                      <a16:creationId xmlns:a16="http://schemas.microsoft.com/office/drawing/2014/main" id="{862CFA07-B3D7-40E6-9179-3982C2C1F5AA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25" name="Hexagon 301">
                <a:extLst>
                  <a:ext uri="{FF2B5EF4-FFF2-40B4-BE49-F238E27FC236}">
                    <a16:creationId xmlns:a16="http://schemas.microsoft.com/office/drawing/2014/main" id="{2101FEAE-0459-43F3-B232-3FA333A163A7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4" name="Group 67">
            <a:extLst>
              <a:ext uri="{FF2B5EF4-FFF2-40B4-BE49-F238E27FC236}">
                <a16:creationId xmlns:a16="http://schemas.microsoft.com/office/drawing/2014/main" id="{16A71F4C-BBB4-4A5E-8B0C-C57C6B75E35C}"/>
              </a:ext>
            </a:extLst>
          </p:cNvPr>
          <p:cNvGrpSpPr/>
          <p:nvPr/>
        </p:nvGrpSpPr>
        <p:grpSpPr>
          <a:xfrm>
            <a:off x="3331555" y="4550932"/>
            <a:ext cx="921765" cy="508944"/>
            <a:chOff x="2695358" y="4721483"/>
            <a:chExt cx="1253843" cy="692297"/>
          </a:xfrm>
        </p:grpSpPr>
        <p:grpSp>
          <p:nvGrpSpPr>
            <p:cNvPr id="145" name="Group 257">
              <a:extLst>
                <a:ext uri="{FF2B5EF4-FFF2-40B4-BE49-F238E27FC236}">
                  <a16:creationId xmlns:a16="http://schemas.microsoft.com/office/drawing/2014/main" id="{78A3293F-1AE9-44B0-A99C-47F5D2EF50B6}"/>
                </a:ext>
              </a:extLst>
            </p:cNvPr>
            <p:cNvGrpSpPr/>
            <p:nvPr/>
          </p:nvGrpSpPr>
          <p:grpSpPr>
            <a:xfrm>
              <a:off x="2701658" y="4721483"/>
              <a:ext cx="601248" cy="337049"/>
              <a:chOff x="2240670" y="2657736"/>
              <a:chExt cx="601248" cy="337049"/>
            </a:xfrm>
          </p:grpSpPr>
          <p:grpSp>
            <p:nvGrpSpPr>
              <p:cNvPr id="164" name="Group 258">
                <a:extLst>
                  <a:ext uri="{FF2B5EF4-FFF2-40B4-BE49-F238E27FC236}">
                    <a16:creationId xmlns:a16="http://schemas.microsoft.com/office/drawing/2014/main" id="{6D8DD078-E3C2-4624-994C-643A61720CB7}"/>
                  </a:ext>
                </a:extLst>
              </p:cNvPr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66" name="Rectangle 260">
                  <a:extLst>
                    <a:ext uri="{FF2B5EF4-FFF2-40B4-BE49-F238E27FC236}">
                      <a16:creationId xmlns:a16="http://schemas.microsoft.com/office/drawing/2014/main" id="{B1AC588F-CA70-44FD-A36E-40CB70E1673D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67" name="Freeform 261">
                  <a:extLst>
                    <a:ext uri="{FF2B5EF4-FFF2-40B4-BE49-F238E27FC236}">
                      <a16:creationId xmlns:a16="http://schemas.microsoft.com/office/drawing/2014/main" id="{20882934-8383-419E-9537-0FF0CB5D463E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68" name="Freeform 262">
                  <a:extLst>
                    <a:ext uri="{FF2B5EF4-FFF2-40B4-BE49-F238E27FC236}">
                      <a16:creationId xmlns:a16="http://schemas.microsoft.com/office/drawing/2014/main" id="{3550E2AD-2622-450A-AC97-1ED1C8EA39D5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65" name="Hexagon 259">
                <a:extLst>
                  <a:ext uri="{FF2B5EF4-FFF2-40B4-BE49-F238E27FC236}">
                    <a16:creationId xmlns:a16="http://schemas.microsoft.com/office/drawing/2014/main" id="{65959EEC-CAE6-4234-BCE4-1045D8DD1859}"/>
                  </a:ext>
                </a:extLst>
              </p:cNvPr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6" name="Group 263">
              <a:extLst>
                <a:ext uri="{FF2B5EF4-FFF2-40B4-BE49-F238E27FC236}">
                  <a16:creationId xmlns:a16="http://schemas.microsoft.com/office/drawing/2014/main" id="{898E0270-A877-4C6A-972B-73FB4E51E12A}"/>
                </a:ext>
              </a:extLst>
            </p:cNvPr>
            <p:cNvGrpSpPr/>
            <p:nvPr/>
          </p:nvGrpSpPr>
          <p:grpSpPr>
            <a:xfrm>
              <a:off x="2695358" y="5076731"/>
              <a:ext cx="601248" cy="337049"/>
              <a:chOff x="1596268" y="2657736"/>
              <a:chExt cx="601248" cy="337049"/>
            </a:xfrm>
          </p:grpSpPr>
          <p:grpSp>
            <p:nvGrpSpPr>
              <p:cNvPr id="159" name="Group 264">
                <a:extLst>
                  <a:ext uri="{FF2B5EF4-FFF2-40B4-BE49-F238E27FC236}">
                    <a16:creationId xmlns:a16="http://schemas.microsoft.com/office/drawing/2014/main" id="{CA7B6317-C98D-4EED-9D7D-910F46B49708}"/>
                  </a:ext>
                </a:extLst>
              </p:cNvPr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61" name="Rectangle 266">
                  <a:extLst>
                    <a:ext uri="{FF2B5EF4-FFF2-40B4-BE49-F238E27FC236}">
                      <a16:creationId xmlns:a16="http://schemas.microsoft.com/office/drawing/2014/main" id="{6B5FBB96-80B5-497B-AD42-F32169270238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62" name="Freeform 267">
                  <a:extLst>
                    <a:ext uri="{FF2B5EF4-FFF2-40B4-BE49-F238E27FC236}">
                      <a16:creationId xmlns:a16="http://schemas.microsoft.com/office/drawing/2014/main" id="{C8775E49-5938-4414-AB96-D2B67D2DE99E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63" name="Freeform 268">
                  <a:extLst>
                    <a:ext uri="{FF2B5EF4-FFF2-40B4-BE49-F238E27FC236}">
                      <a16:creationId xmlns:a16="http://schemas.microsoft.com/office/drawing/2014/main" id="{EDA82C11-AD33-4AEB-A741-899DD56DC39B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60" name="Hexagon 265">
                <a:extLst>
                  <a:ext uri="{FF2B5EF4-FFF2-40B4-BE49-F238E27FC236}">
                    <a16:creationId xmlns:a16="http://schemas.microsoft.com/office/drawing/2014/main" id="{5C2C18ED-6265-40A4-A50A-48E3D0BDE6CF}"/>
                  </a:ext>
                </a:extLst>
              </p:cNvPr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Group 275">
              <a:extLst>
                <a:ext uri="{FF2B5EF4-FFF2-40B4-BE49-F238E27FC236}">
                  <a16:creationId xmlns:a16="http://schemas.microsoft.com/office/drawing/2014/main" id="{A4E6F7FE-B7F1-4A89-BF37-89C1F676819A}"/>
                </a:ext>
              </a:extLst>
            </p:cNvPr>
            <p:cNvGrpSpPr/>
            <p:nvPr/>
          </p:nvGrpSpPr>
          <p:grpSpPr>
            <a:xfrm>
              <a:off x="3347953" y="4728091"/>
              <a:ext cx="601248" cy="337049"/>
              <a:chOff x="2886562" y="2288295"/>
              <a:chExt cx="601248" cy="337049"/>
            </a:xfrm>
          </p:grpSpPr>
          <p:grpSp>
            <p:nvGrpSpPr>
              <p:cNvPr id="154" name="Group 276">
                <a:extLst>
                  <a:ext uri="{FF2B5EF4-FFF2-40B4-BE49-F238E27FC236}">
                    <a16:creationId xmlns:a16="http://schemas.microsoft.com/office/drawing/2014/main" id="{8342FA57-746C-455C-A530-99E1B7CC40F4}"/>
                  </a:ext>
                </a:extLst>
              </p:cNvPr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156" name="Rectangle 278">
                  <a:extLst>
                    <a:ext uri="{FF2B5EF4-FFF2-40B4-BE49-F238E27FC236}">
                      <a16:creationId xmlns:a16="http://schemas.microsoft.com/office/drawing/2014/main" id="{C9D41DDC-B634-4055-8B96-5418A4B892A6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57" name="Freeform 279">
                  <a:extLst>
                    <a:ext uri="{FF2B5EF4-FFF2-40B4-BE49-F238E27FC236}">
                      <a16:creationId xmlns:a16="http://schemas.microsoft.com/office/drawing/2014/main" id="{60B0B354-2A21-4A48-A492-1C002691465F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58" name="Freeform 280">
                  <a:extLst>
                    <a:ext uri="{FF2B5EF4-FFF2-40B4-BE49-F238E27FC236}">
                      <a16:creationId xmlns:a16="http://schemas.microsoft.com/office/drawing/2014/main" id="{9453C083-34D6-45B6-AF2C-C9809ED03F35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55" name="Hexagon 277">
                <a:extLst>
                  <a:ext uri="{FF2B5EF4-FFF2-40B4-BE49-F238E27FC236}">
                    <a16:creationId xmlns:a16="http://schemas.microsoft.com/office/drawing/2014/main" id="{0E19EEE8-9C11-4732-9B40-3D46650865E4}"/>
                  </a:ext>
                </a:extLst>
              </p:cNvPr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8" name="Group 305">
              <a:extLst>
                <a:ext uri="{FF2B5EF4-FFF2-40B4-BE49-F238E27FC236}">
                  <a16:creationId xmlns:a16="http://schemas.microsoft.com/office/drawing/2014/main" id="{414E0615-72EA-408A-82CA-C2EB050DAD4D}"/>
                </a:ext>
              </a:extLst>
            </p:cNvPr>
            <p:cNvGrpSpPr/>
            <p:nvPr/>
          </p:nvGrpSpPr>
          <p:grpSpPr>
            <a:xfrm>
              <a:off x="3344923" y="5076729"/>
              <a:ext cx="601248" cy="337049"/>
              <a:chOff x="1601399" y="2288295"/>
              <a:chExt cx="601248" cy="337049"/>
            </a:xfrm>
          </p:grpSpPr>
          <p:grpSp>
            <p:nvGrpSpPr>
              <p:cNvPr id="149" name="Group 306">
                <a:extLst>
                  <a:ext uri="{FF2B5EF4-FFF2-40B4-BE49-F238E27FC236}">
                    <a16:creationId xmlns:a16="http://schemas.microsoft.com/office/drawing/2014/main" id="{F4BA7235-FA97-4DCA-9931-CB28F2D5E70E}"/>
                  </a:ext>
                </a:extLst>
              </p:cNvPr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151" name="Rectangle 308">
                  <a:extLst>
                    <a:ext uri="{FF2B5EF4-FFF2-40B4-BE49-F238E27FC236}">
                      <a16:creationId xmlns:a16="http://schemas.microsoft.com/office/drawing/2014/main" id="{90ED3A87-9178-48ED-AF8F-93DFB853B8C9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52" name="Freeform 309">
                  <a:extLst>
                    <a:ext uri="{FF2B5EF4-FFF2-40B4-BE49-F238E27FC236}">
                      <a16:creationId xmlns:a16="http://schemas.microsoft.com/office/drawing/2014/main" id="{E6C98741-C509-4C82-8D03-4D5A2E6DF065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153" name="Freeform 310">
                  <a:extLst>
                    <a:ext uri="{FF2B5EF4-FFF2-40B4-BE49-F238E27FC236}">
                      <a16:creationId xmlns:a16="http://schemas.microsoft.com/office/drawing/2014/main" id="{11D1CE12-AB6E-4AB1-8721-E1E5A54226C7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sp>
            <p:nvSpPr>
              <p:cNvPr id="150" name="Hexagon 307">
                <a:extLst>
                  <a:ext uri="{FF2B5EF4-FFF2-40B4-BE49-F238E27FC236}">
                    <a16:creationId xmlns:a16="http://schemas.microsoft.com/office/drawing/2014/main" id="{63DC78A9-311E-4751-9F44-12DCE33064EE}"/>
                  </a:ext>
                </a:extLst>
              </p:cNvPr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9" name="Group 50">
            <a:extLst>
              <a:ext uri="{FF2B5EF4-FFF2-40B4-BE49-F238E27FC236}">
                <a16:creationId xmlns:a16="http://schemas.microsoft.com/office/drawing/2014/main" id="{3308BB48-32F1-4FB1-83B5-20515484F256}"/>
              </a:ext>
            </a:extLst>
          </p:cNvPr>
          <p:cNvGrpSpPr/>
          <p:nvPr/>
        </p:nvGrpSpPr>
        <p:grpSpPr>
          <a:xfrm>
            <a:off x="4444408" y="3865648"/>
            <a:ext cx="316414" cy="316414"/>
            <a:chOff x="4209130" y="3789317"/>
            <a:chExt cx="430406" cy="430406"/>
          </a:xfrm>
        </p:grpSpPr>
        <p:sp>
          <p:nvSpPr>
            <p:cNvPr id="170" name="Rectangle 48">
              <a:extLst>
                <a:ext uri="{FF2B5EF4-FFF2-40B4-BE49-F238E27FC236}">
                  <a16:creationId xmlns:a16="http://schemas.microsoft.com/office/drawing/2014/main" id="{6D09AFD5-3ACA-4881-8D2F-7AC0680DECB5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71" name="Picture 311">
              <a:extLst>
                <a:ext uri="{FF2B5EF4-FFF2-40B4-BE49-F238E27FC236}">
                  <a16:creationId xmlns:a16="http://schemas.microsoft.com/office/drawing/2014/main" id="{AAAE8280-D827-4A95-9981-0B4C5584B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72" name="Group 312">
            <a:extLst>
              <a:ext uri="{FF2B5EF4-FFF2-40B4-BE49-F238E27FC236}">
                <a16:creationId xmlns:a16="http://schemas.microsoft.com/office/drawing/2014/main" id="{B17D3EC0-B8F9-40F4-A425-19679D534993}"/>
              </a:ext>
            </a:extLst>
          </p:cNvPr>
          <p:cNvGrpSpPr/>
          <p:nvPr/>
        </p:nvGrpSpPr>
        <p:grpSpPr>
          <a:xfrm>
            <a:off x="4437431" y="4645414"/>
            <a:ext cx="316414" cy="316414"/>
            <a:chOff x="4209130" y="3789317"/>
            <a:chExt cx="430406" cy="430406"/>
          </a:xfrm>
        </p:grpSpPr>
        <p:sp>
          <p:nvSpPr>
            <p:cNvPr id="173" name="Rectangle 313">
              <a:extLst>
                <a:ext uri="{FF2B5EF4-FFF2-40B4-BE49-F238E27FC236}">
                  <a16:creationId xmlns:a16="http://schemas.microsoft.com/office/drawing/2014/main" id="{40D2A027-7431-49E3-8F60-CA3E26EDD4BB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74" name="Picture 314">
              <a:extLst>
                <a:ext uri="{FF2B5EF4-FFF2-40B4-BE49-F238E27FC236}">
                  <a16:creationId xmlns:a16="http://schemas.microsoft.com/office/drawing/2014/main" id="{186FAEBC-AF10-4CBA-A5E1-664A3D3A9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75" name="Group 315">
            <a:extLst>
              <a:ext uri="{FF2B5EF4-FFF2-40B4-BE49-F238E27FC236}">
                <a16:creationId xmlns:a16="http://schemas.microsoft.com/office/drawing/2014/main" id="{BA986D9E-3E03-423A-A6F8-5F6F46815E0F}"/>
              </a:ext>
            </a:extLst>
          </p:cNvPr>
          <p:cNvGrpSpPr/>
          <p:nvPr/>
        </p:nvGrpSpPr>
        <p:grpSpPr>
          <a:xfrm>
            <a:off x="5622194" y="5267255"/>
            <a:ext cx="316414" cy="316414"/>
            <a:chOff x="4209130" y="3789317"/>
            <a:chExt cx="430406" cy="430406"/>
          </a:xfrm>
        </p:grpSpPr>
        <p:sp>
          <p:nvSpPr>
            <p:cNvPr id="176" name="Rectangle 316">
              <a:extLst>
                <a:ext uri="{FF2B5EF4-FFF2-40B4-BE49-F238E27FC236}">
                  <a16:creationId xmlns:a16="http://schemas.microsoft.com/office/drawing/2014/main" id="{B14F2B0F-179C-4D5C-8112-5314D7857D5E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77" name="Picture 317">
              <a:extLst>
                <a:ext uri="{FF2B5EF4-FFF2-40B4-BE49-F238E27FC236}">
                  <a16:creationId xmlns:a16="http://schemas.microsoft.com/office/drawing/2014/main" id="{A3F1A954-83F3-46A2-83E9-0EF4C2BF7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78" name="Group 318">
            <a:extLst>
              <a:ext uri="{FF2B5EF4-FFF2-40B4-BE49-F238E27FC236}">
                <a16:creationId xmlns:a16="http://schemas.microsoft.com/office/drawing/2014/main" id="{6E997AC3-32A8-4B14-BAF4-A1407B774852}"/>
              </a:ext>
            </a:extLst>
          </p:cNvPr>
          <p:cNvGrpSpPr/>
          <p:nvPr/>
        </p:nvGrpSpPr>
        <p:grpSpPr>
          <a:xfrm>
            <a:off x="6789915" y="4610661"/>
            <a:ext cx="316414" cy="316414"/>
            <a:chOff x="4209130" y="3789317"/>
            <a:chExt cx="430406" cy="430406"/>
          </a:xfrm>
        </p:grpSpPr>
        <p:sp>
          <p:nvSpPr>
            <p:cNvPr id="179" name="Rectangle 319">
              <a:extLst>
                <a:ext uri="{FF2B5EF4-FFF2-40B4-BE49-F238E27FC236}">
                  <a16:creationId xmlns:a16="http://schemas.microsoft.com/office/drawing/2014/main" id="{80A9BAD5-7994-496A-812A-F6DA420DFA74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80" name="Picture 320">
              <a:extLst>
                <a:ext uri="{FF2B5EF4-FFF2-40B4-BE49-F238E27FC236}">
                  <a16:creationId xmlns:a16="http://schemas.microsoft.com/office/drawing/2014/main" id="{C01E1A9B-9683-44F2-BB84-EDC94325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81" name="Group 321">
            <a:extLst>
              <a:ext uri="{FF2B5EF4-FFF2-40B4-BE49-F238E27FC236}">
                <a16:creationId xmlns:a16="http://schemas.microsoft.com/office/drawing/2014/main" id="{429444A0-6D5C-4E01-BF39-87D123B6F10C}"/>
              </a:ext>
            </a:extLst>
          </p:cNvPr>
          <p:cNvGrpSpPr/>
          <p:nvPr/>
        </p:nvGrpSpPr>
        <p:grpSpPr>
          <a:xfrm>
            <a:off x="6807456" y="3852625"/>
            <a:ext cx="316414" cy="316414"/>
            <a:chOff x="4209130" y="3789317"/>
            <a:chExt cx="430406" cy="430406"/>
          </a:xfrm>
        </p:grpSpPr>
        <p:sp>
          <p:nvSpPr>
            <p:cNvPr id="182" name="Rectangle 322">
              <a:extLst>
                <a:ext uri="{FF2B5EF4-FFF2-40B4-BE49-F238E27FC236}">
                  <a16:creationId xmlns:a16="http://schemas.microsoft.com/office/drawing/2014/main" id="{789AF825-B26C-47E8-864A-87D046E1F2E9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83" name="Picture 323">
              <a:extLst>
                <a:ext uri="{FF2B5EF4-FFF2-40B4-BE49-F238E27FC236}">
                  <a16:creationId xmlns:a16="http://schemas.microsoft.com/office/drawing/2014/main" id="{71890899-98A9-4220-828E-EFA222A3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84" name="Group 324">
            <a:extLst>
              <a:ext uri="{FF2B5EF4-FFF2-40B4-BE49-F238E27FC236}">
                <a16:creationId xmlns:a16="http://schemas.microsoft.com/office/drawing/2014/main" id="{4C1B2FFE-6635-40DA-BF7B-3C0477BB4E19}"/>
              </a:ext>
            </a:extLst>
          </p:cNvPr>
          <p:cNvGrpSpPr/>
          <p:nvPr/>
        </p:nvGrpSpPr>
        <p:grpSpPr>
          <a:xfrm>
            <a:off x="5607263" y="3222491"/>
            <a:ext cx="316414" cy="316414"/>
            <a:chOff x="4209130" y="3789317"/>
            <a:chExt cx="430406" cy="430406"/>
          </a:xfrm>
        </p:grpSpPr>
        <p:sp>
          <p:nvSpPr>
            <p:cNvPr id="185" name="Rectangle 325">
              <a:extLst>
                <a:ext uri="{FF2B5EF4-FFF2-40B4-BE49-F238E27FC236}">
                  <a16:creationId xmlns:a16="http://schemas.microsoft.com/office/drawing/2014/main" id="{F642A8FA-A9CA-4D98-AC26-53078DC1FDA7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86" name="Picture 326">
              <a:extLst>
                <a:ext uri="{FF2B5EF4-FFF2-40B4-BE49-F238E27FC236}">
                  <a16:creationId xmlns:a16="http://schemas.microsoft.com/office/drawing/2014/main" id="{6DC38136-BEF1-4C9E-9DCF-C85C4C872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87" name="Group 47">
            <a:extLst>
              <a:ext uri="{FF2B5EF4-FFF2-40B4-BE49-F238E27FC236}">
                <a16:creationId xmlns:a16="http://schemas.microsoft.com/office/drawing/2014/main" id="{4CF5B46E-975F-4DDB-ABE8-97966A171035}"/>
              </a:ext>
            </a:extLst>
          </p:cNvPr>
          <p:cNvGrpSpPr/>
          <p:nvPr/>
        </p:nvGrpSpPr>
        <p:grpSpPr>
          <a:xfrm>
            <a:off x="8216243" y="3148787"/>
            <a:ext cx="1867819" cy="1009823"/>
            <a:chOff x="9339373" y="2814296"/>
            <a:chExt cx="2540364" cy="1373429"/>
          </a:xfrm>
        </p:grpSpPr>
        <p:grpSp>
          <p:nvGrpSpPr>
            <p:cNvPr id="188" name="Group 132">
              <a:extLst>
                <a:ext uri="{FF2B5EF4-FFF2-40B4-BE49-F238E27FC236}">
                  <a16:creationId xmlns:a16="http://schemas.microsoft.com/office/drawing/2014/main" id="{F0CEBAFD-7C19-41CB-97B9-EC420093CB53}"/>
                </a:ext>
              </a:extLst>
            </p:cNvPr>
            <p:cNvGrpSpPr/>
            <p:nvPr/>
          </p:nvGrpSpPr>
          <p:grpSpPr>
            <a:xfrm>
              <a:off x="9908512" y="3441897"/>
              <a:ext cx="601163" cy="337001"/>
              <a:chOff x="10393630" y="3075193"/>
              <a:chExt cx="601248" cy="337049"/>
            </a:xfrm>
          </p:grpSpPr>
          <p:sp>
            <p:nvSpPr>
              <p:cNvPr id="211" name="Rectangle 118">
                <a:extLst>
                  <a:ext uri="{FF2B5EF4-FFF2-40B4-BE49-F238E27FC236}">
                    <a16:creationId xmlns:a16="http://schemas.microsoft.com/office/drawing/2014/main" id="{11CE9AFB-590D-4688-AFC8-E9C5C5D2D2F7}"/>
                  </a:ext>
                </a:extLst>
              </p:cNvPr>
              <p:cNvSpPr/>
              <p:nvPr/>
            </p:nvSpPr>
            <p:spPr>
              <a:xfrm>
                <a:off x="10414487" y="3106995"/>
                <a:ext cx="559535" cy="273446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2" name="Freeform 119">
                <a:extLst>
                  <a:ext uri="{FF2B5EF4-FFF2-40B4-BE49-F238E27FC236}">
                    <a16:creationId xmlns:a16="http://schemas.microsoft.com/office/drawing/2014/main" id="{D1773107-AE57-4C01-A941-8118C4A3CFC4}"/>
                  </a:ext>
                </a:extLst>
              </p:cNvPr>
              <p:cNvSpPr/>
              <p:nvPr/>
            </p:nvSpPr>
            <p:spPr>
              <a:xfrm>
                <a:off x="10393630" y="3075193"/>
                <a:ext cx="49362" cy="337049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3" name="Freeform 120">
                <a:extLst>
                  <a:ext uri="{FF2B5EF4-FFF2-40B4-BE49-F238E27FC236}">
                    <a16:creationId xmlns:a16="http://schemas.microsoft.com/office/drawing/2014/main" id="{546995B3-C967-4023-B139-2560421BA3FE}"/>
                  </a:ext>
                </a:extLst>
              </p:cNvPr>
              <p:cNvSpPr/>
              <p:nvPr/>
            </p:nvSpPr>
            <p:spPr>
              <a:xfrm flipH="1">
                <a:off x="10945516" y="3075193"/>
                <a:ext cx="49362" cy="337049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</p:grpSp>
        <p:grpSp>
          <p:nvGrpSpPr>
            <p:cNvPr id="189" name="Group 122">
              <a:extLst>
                <a:ext uri="{FF2B5EF4-FFF2-40B4-BE49-F238E27FC236}">
                  <a16:creationId xmlns:a16="http://schemas.microsoft.com/office/drawing/2014/main" id="{17595EBA-0F79-48E9-93B4-128249832F01}"/>
                </a:ext>
              </a:extLst>
            </p:cNvPr>
            <p:cNvGrpSpPr/>
            <p:nvPr/>
          </p:nvGrpSpPr>
          <p:grpSpPr>
            <a:xfrm>
              <a:off x="10607320" y="3442663"/>
              <a:ext cx="601163" cy="337001"/>
              <a:chOff x="3523102" y="1791568"/>
              <a:chExt cx="6746733" cy="3782104"/>
            </a:xfrm>
            <a:solidFill>
              <a:schemeClr val="tx1">
                <a:lumMod val="50000"/>
              </a:schemeClr>
            </a:solidFill>
          </p:grpSpPr>
          <p:sp>
            <p:nvSpPr>
              <p:cNvPr id="208" name="Rectangle 124">
                <a:extLst>
                  <a:ext uri="{FF2B5EF4-FFF2-40B4-BE49-F238E27FC236}">
                    <a16:creationId xmlns:a16="http://schemas.microsoft.com/office/drawing/2014/main" id="{219A742D-4DC7-4C22-997C-A01974646259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9" name="Freeform 125">
                <a:extLst>
                  <a:ext uri="{FF2B5EF4-FFF2-40B4-BE49-F238E27FC236}">
                    <a16:creationId xmlns:a16="http://schemas.microsoft.com/office/drawing/2014/main" id="{20108FC6-01D0-4ADB-BBD5-A369E565069D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10" name="Freeform 126">
                <a:extLst>
                  <a:ext uri="{FF2B5EF4-FFF2-40B4-BE49-F238E27FC236}">
                    <a16:creationId xmlns:a16="http://schemas.microsoft.com/office/drawing/2014/main" id="{CEDF2102-5CBC-4231-94BC-F8B34A19AF23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</p:grpSp>
        <p:sp>
          <p:nvSpPr>
            <p:cNvPr id="190" name="Rectangle 133">
              <a:extLst>
                <a:ext uri="{FF2B5EF4-FFF2-40B4-BE49-F238E27FC236}">
                  <a16:creationId xmlns:a16="http://schemas.microsoft.com/office/drawing/2014/main" id="{1FC4FE4D-493D-4F2D-AE27-76D789B3226E}"/>
                </a:ext>
              </a:extLst>
            </p:cNvPr>
            <p:cNvSpPr/>
            <p:nvPr/>
          </p:nvSpPr>
          <p:spPr>
            <a:xfrm>
              <a:off x="9339373" y="2814296"/>
              <a:ext cx="2540364" cy="4027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325" kern="0" dirty="0">
                  <a:solidFill>
                    <a:sysClr val="windowText" lastClr="000000"/>
                  </a:solidFill>
                  <a:latin typeface="Segoe UI" panose="020B0502040204020203"/>
                  <a:ea typeface="+mn-ea"/>
                </a:rPr>
                <a:t>Official Docker Images</a:t>
              </a:r>
            </a:p>
          </p:txBody>
        </p:sp>
        <p:grpSp>
          <p:nvGrpSpPr>
            <p:cNvPr id="191" name="Group 134">
              <a:extLst>
                <a:ext uri="{FF2B5EF4-FFF2-40B4-BE49-F238E27FC236}">
                  <a16:creationId xmlns:a16="http://schemas.microsoft.com/office/drawing/2014/main" id="{203265C4-6BDA-49B7-9D1A-FA39F9484D92}"/>
                </a:ext>
              </a:extLst>
            </p:cNvPr>
            <p:cNvGrpSpPr/>
            <p:nvPr/>
          </p:nvGrpSpPr>
          <p:grpSpPr>
            <a:xfrm>
              <a:off x="9908512" y="3849958"/>
              <a:ext cx="601163" cy="337001"/>
              <a:chOff x="10393630" y="3075193"/>
              <a:chExt cx="601248" cy="337049"/>
            </a:xfrm>
          </p:grpSpPr>
          <p:sp>
            <p:nvSpPr>
              <p:cNvPr id="205" name="Rectangle 135">
                <a:extLst>
                  <a:ext uri="{FF2B5EF4-FFF2-40B4-BE49-F238E27FC236}">
                    <a16:creationId xmlns:a16="http://schemas.microsoft.com/office/drawing/2014/main" id="{1F116278-44DC-4CDB-AB56-6C775E305BDA}"/>
                  </a:ext>
                </a:extLst>
              </p:cNvPr>
              <p:cNvSpPr/>
              <p:nvPr/>
            </p:nvSpPr>
            <p:spPr>
              <a:xfrm>
                <a:off x="10414487" y="3106995"/>
                <a:ext cx="559535" cy="273446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6" name="Freeform 136">
                <a:extLst>
                  <a:ext uri="{FF2B5EF4-FFF2-40B4-BE49-F238E27FC236}">
                    <a16:creationId xmlns:a16="http://schemas.microsoft.com/office/drawing/2014/main" id="{D03D5A93-13AB-4E29-BEEF-0C349B139C4F}"/>
                  </a:ext>
                </a:extLst>
              </p:cNvPr>
              <p:cNvSpPr/>
              <p:nvPr/>
            </p:nvSpPr>
            <p:spPr>
              <a:xfrm>
                <a:off x="10393630" y="3075193"/>
                <a:ext cx="49362" cy="337049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7" name="Freeform 137">
                <a:extLst>
                  <a:ext uri="{FF2B5EF4-FFF2-40B4-BE49-F238E27FC236}">
                    <a16:creationId xmlns:a16="http://schemas.microsoft.com/office/drawing/2014/main" id="{8130DE51-89F6-41D8-9FF2-F93E98DD6282}"/>
                  </a:ext>
                </a:extLst>
              </p:cNvPr>
              <p:cNvSpPr/>
              <p:nvPr/>
            </p:nvSpPr>
            <p:spPr>
              <a:xfrm flipH="1">
                <a:off x="10945516" y="3075193"/>
                <a:ext cx="49362" cy="337049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</p:grpSp>
        <p:grpSp>
          <p:nvGrpSpPr>
            <p:cNvPr id="192" name="Group 138">
              <a:extLst>
                <a:ext uri="{FF2B5EF4-FFF2-40B4-BE49-F238E27FC236}">
                  <a16:creationId xmlns:a16="http://schemas.microsoft.com/office/drawing/2014/main" id="{CDC20207-B7C8-4C35-B036-1CE522C96710}"/>
                </a:ext>
              </a:extLst>
            </p:cNvPr>
            <p:cNvGrpSpPr/>
            <p:nvPr/>
          </p:nvGrpSpPr>
          <p:grpSpPr>
            <a:xfrm>
              <a:off x="10607320" y="3850724"/>
              <a:ext cx="601163" cy="337001"/>
              <a:chOff x="3523102" y="1791568"/>
              <a:chExt cx="6746733" cy="3782104"/>
            </a:xfrm>
            <a:solidFill>
              <a:schemeClr val="tx1">
                <a:lumMod val="50000"/>
              </a:schemeClr>
            </a:solidFill>
          </p:grpSpPr>
          <p:sp>
            <p:nvSpPr>
              <p:cNvPr id="202" name="Rectangle 139">
                <a:extLst>
                  <a:ext uri="{FF2B5EF4-FFF2-40B4-BE49-F238E27FC236}">
                    <a16:creationId xmlns:a16="http://schemas.microsoft.com/office/drawing/2014/main" id="{BE72507B-EA36-41F0-B6DE-DFD42E93A9CE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3" name="Freeform 140">
                <a:extLst>
                  <a:ext uri="{FF2B5EF4-FFF2-40B4-BE49-F238E27FC236}">
                    <a16:creationId xmlns:a16="http://schemas.microsoft.com/office/drawing/2014/main" id="{200C48B1-185A-41EF-8731-91EC09F47B92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  <p:sp>
            <p:nvSpPr>
              <p:cNvPr id="204" name="Freeform 141">
                <a:extLst>
                  <a:ext uri="{FF2B5EF4-FFF2-40B4-BE49-F238E27FC236}">
                    <a16:creationId xmlns:a16="http://schemas.microsoft.com/office/drawing/2014/main" id="{DD26862D-DA79-437B-8FE2-A17600CC00A4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59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295" kern="0">
                  <a:solidFill>
                    <a:sysClr val="windowText" lastClr="000000"/>
                  </a:solidFill>
                  <a:latin typeface="Segoe UI" panose="020B0502040204020203"/>
                </a:endParaRPr>
              </a:p>
            </p:txBody>
          </p:sp>
        </p:grpSp>
        <p:pic>
          <p:nvPicPr>
            <p:cNvPr id="193" name="Picture 4" descr="Related image">
              <a:extLst>
                <a:ext uri="{FF2B5EF4-FFF2-40B4-BE49-F238E27FC236}">
                  <a16:creationId xmlns:a16="http://schemas.microsoft.com/office/drawing/2014/main" id="{01F7AA74-9900-4528-9897-CB1F7383BF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email"/>
            <a:srcRect l="20457" r="22687"/>
            <a:stretch>
              <a:fillRect/>
            </a:stretch>
          </p:blipFill>
          <p:spPr bwMode="auto">
            <a:xfrm>
              <a:off x="9971181" y="3499402"/>
              <a:ext cx="227726" cy="226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2" descr="Image result for windows icon">
              <a:extLst>
                <a:ext uri="{FF2B5EF4-FFF2-40B4-BE49-F238E27FC236}">
                  <a16:creationId xmlns:a16="http://schemas.microsoft.com/office/drawing/2014/main" id="{DBC46CBF-7E72-41E9-AAF2-6D2377E5E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10202917" y="3468973"/>
              <a:ext cx="282081" cy="28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4" descr="Related image">
              <a:extLst>
                <a:ext uri="{FF2B5EF4-FFF2-40B4-BE49-F238E27FC236}">
                  <a16:creationId xmlns:a16="http://schemas.microsoft.com/office/drawing/2014/main" id="{531F9D9A-40DC-44C0-BC08-48A7071147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email"/>
            <a:srcRect l="20457" r="22687"/>
            <a:stretch>
              <a:fillRect/>
            </a:stretch>
          </p:blipFill>
          <p:spPr bwMode="auto">
            <a:xfrm>
              <a:off x="10683363" y="3499402"/>
              <a:ext cx="227726" cy="226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2" descr="Image result for windows icon">
              <a:extLst>
                <a:ext uri="{FF2B5EF4-FFF2-40B4-BE49-F238E27FC236}">
                  <a16:creationId xmlns:a16="http://schemas.microsoft.com/office/drawing/2014/main" id="{90DB6BD6-F3E0-4D57-9D91-9FEB57D7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10206668" y="3878002"/>
              <a:ext cx="282081" cy="28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10" descr="Image result for Node.js logo">
              <a:extLst>
                <a:ext uri="{FF2B5EF4-FFF2-40B4-BE49-F238E27FC236}">
                  <a16:creationId xmlns:a16="http://schemas.microsoft.com/office/drawing/2014/main" id="{4D13F7F3-E12E-40E5-8F3F-DD23EC8D1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9961389" y="3940292"/>
              <a:ext cx="254909" cy="15633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10" descr="Image result for Node.js logo">
              <a:extLst>
                <a:ext uri="{FF2B5EF4-FFF2-40B4-BE49-F238E27FC236}">
                  <a16:creationId xmlns:a16="http://schemas.microsoft.com/office/drawing/2014/main" id="{D88D02D7-D47A-4E05-A8DC-82FE884BF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10684788" y="3943106"/>
              <a:ext cx="254909" cy="15633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Rectangle 29">
              <a:extLst>
                <a:ext uri="{FF2B5EF4-FFF2-40B4-BE49-F238E27FC236}">
                  <a16:creationId xmlns:a16="http://schemas.microsoft.com/office/drawing/2014/main" id="{EF7B080A-8CC6-4A50-8CD1-135F6E3E8339}"/>
                </a:ext>
              </a:extLst>
            </p:cNvPr>
            <p:cNvSpPr/>
            <p:nvPr/>
          </p:nvSpPr>
          <p:spPr>
            <a:xfrm>
              <a:off x="9526357" y="3081652"/>
              <a:ext cx="2204614" cy="3409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30" kern="0" dirty="0">
                  <a:solidFill>
                    <a:sysClr val="windowText" lastClr="000000"/>
                  </a:solidFill>
                  <a:latin typeface="Segoe UI" panose="020B0502040204020203"/>
                  <a:ea typeface="+mn-ea"/>
                  <a:hlinkClick r:id="rId12"/>
                </a:rPr>
                <a:t>https://hub.docker.com</a:t>
              </a:r>
              <a:r>
                <a:rPr kumimoji="0" lang="en-US" sz="1030" kern="0" dirty="0">
                  <a:solidFill>
                    <a:sysClr val="windowText" lastClr="000000"/>
                  </a:solidFill>
                  <a:latin typeface="Segoe UI" panose="020B0502040204020203"/>
                  <a:ea typeface="+mn-ea"/>
                </a:rPr>
                <a:t>  </a:t>
              </a:r>
            </a:p>
          </p:txBody>
        </p:sp>
        <p:pic>
          <p:nvPicPr>
            <p:cNvPr id="200" name="Picture 4" descr="Image result for Linux logo ">
              <a:extLst>
                <a:ext uri="{FF2B5EF4-FFF2-40B4-BE49-F238E27FC236}">
                  <a16:creationId xmlns:a16="http://schemas.microsoft.com/office/drawing/2014/main" id="{8CB371D3-F3A4-4DB5-8E8E-4A9DA6BAD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email"/>
            <a:srcRect/>
            <a:stretch>
              <a:fillRect/>
            </a:stretch>
          </p:blipFill>
          <p:spPr bwMode="auto">
            <a:xfrm>
              <a:off x="10961464" y="3508650"/>
              <a:ext cx="182148" cy="213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4" descr="Image result for Linux logo ">
              <a:extLst>
                <a:ext uri="{FF2B5EF4-FFF2-40B4-BE49-F238E27FC236}">
                  <a16:creationId xmlns:a16="http://schemas.microsoft.com/office/drawing/2014/main" id="{D4598A1C-B789-47FB-9681-561303D0F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email"/>
            <a:srcRect/>
            <a:stretch>
              <a:fillRect/>
            </a:stretch>
          </p:blipFill>
          <p:spPr bwMode="auto">
            <a:xfrm>
              <a:off x="10967809" y="3913522"/>
              <a:ext cx="182148" cy="213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Group 337">
            <a:extLst>
              <a:ext uri="{FF2B5EF4-FFF2-40B4-BE49-F238E27FC236}">
                <a16:creationId xmlns:a16="http://schemas.microsoft.com/office/drawing/2014/main" id="{407A9F24-DE1A-41E3-A585-CD4E35143BB0}"/>
              </a:ext>
            </a:extLst>
          </p:cNvPr>
          <p:cNvGrpSpPr>
            <a:grpSpLocks noChangeAspect="1"/>
          </p:cNvGrpSpPr>
          <p:nvPr/>
        </p:nvGrpSpPr>
        <p:grpSpPr>
          <a:xfrm>
            <a:off x="1628272" y="5292218"/>
            <a:ext cx="514827" cy="514827"/>
            <a:chOff x="4209130" y="3789317"/>
            <a:chExt cx="430406" cy="430406"/>
          </a:xfrm>
        </p:grpSpPr>
        <p:sp>
          <p:nvSpPr>
            <p:cNvPr id="215" name="Rectangle 341">
              <a:extLst>
                <a:ext uri="{FF2B5EF4-FFF2-40B4-BE49-F238E27FC236}">
                  <a16:creationId xmlns:a16="http://schemas.microsoft.com/office/drawing/2014/main" id="{4387AA73-FBE9-4FC8-9044-BE0F8223136F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216" name="Picture 342">
              <a:extLst>
                <a:ext uri="{FF2B5EF4-FFF2-40B4-BE49-F238E27FC236}">
                  <a16:creationId xmlns:a16="http://schemas.microsoft.com/office/drawing/2014/main" id="{20310FD7-3A81-4262-94C2-5B79BFFDF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pic>
        <p:nvPicPr>
          <p:cNvPr id="217" name="Picture 4" descr="Image result for docker icon">
            <a:extLst>
              <a:ext uri="{FF2B5EF4-FFF2-40B4-BE49-F238E27FC236}">
                <a16:creationId xmlns:a16="http://schemas.microsoft.com/office/drawing/2014/main" id="{9C8FDD96-23CD-4CEF-A10A-04E0DD528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649147" y="3137510"/>
            <a:ext cx="722616" cy="72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Image result for Linux logo ">
            <a:extLst>
              <a:ext uri="{FF2B5EF4-FFF2-40B4-BE49-F238E27FC236}">
                <a16:creationId xmlns:a16="http://schemas.microsoft.com/office/drawing/2014/main" id="{E925CEC6-FBDD-406A-9102-4EA93926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498535" y="5168498"/>
            <a:ext cx="285830" cy="33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 descr="Image result for windows icon">
            <a:extLst>
              <a:ext uri="{FF2B5EF4-FFF2-40B4-BE49-F238E27FC236}">
                <a16:creationId xmlns:a16="http://schemas.microsoft.com/office/drawing/2014/main" id="{16EC5003-EAA1-4CC2-91D4-689B7246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420778" y="5607542"/>
            <a:ext cx="393767" cy="3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0" name="Straight Arrow Connector 45">
            <a:extLst>
              <a:ext uri="{FF2B5EF4-FFF2-40B4-BE49-F238E27FC236}">
                <a16:creationId xmlns:a16="http://schemas.microsoft.com/office/drawing/2014/main" id="{8BF7A3D7-C71E-43A1-8285-8A52D4932E54}"/>
              </a:ext>
            </a:extLst>
          </p:cNvPr>
          <p:cNvCxnSpPr/>
          <p:nvPr/>
        </p:nvCxnSpPr>
        <p:spPr>
          <a:xfrm flipV="1">
            <a:off x="2143100" y="5312686"/>
            <a:ext cx="302328" cy="2045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356">
            <a:extLst>
              <a:ext uri="{FF2B5EF4-FFF2-40B4-BE49-F238E27FC236}">
                <a16:creationId xmlns:a16="http://schemas.microsoft.com/office/drawing/2014/main" id="{4CA53083-AD5B-499F-A2D2-673216A5A1DE}"/>
              </a:ext>
            </a:extLst>
          </p:cNvPr>
          <p:cNvCxnSpPr>
            <a:stCxn id="216" idx="3"/>
            <a:endCxn id="219" idx="1"/>
          </p:cNvCxnSpPr>
          <p:nvPr/>
        </p:nvCxnSpPr>
        <p:spPr>
          <a:xfrm>
            <a:off x="2143100" y="5549631"/>
            <a:ext cx="277679" cy="2547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82">
            <a:extLst>
              <a:ext uri="{FF2B5EF4-FFF2-40B4-BE49-F238E27FC236}">
                <a16:creationId xmlns:a16="http://schemas.microsoft.com/office/drawing/2014/main" id="{69DEBF5A-1FB3-457C-8AC0-F00C490773BA}"/>
              </a:ext>
            </a:extLst>
          </p:cNvPr>
          <p:cNvSpPr/>
          <p:nvPr/>
        </p:nvSpPr>
        <p:spPr>
          <a:xfrm>
            <a:off x="2244452" y="5420069"/>
            <a:ext cx="335348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kern="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+mn-ea"/>
              </a:rPr>
              <a:t>or</a:t>
            </a:r>
            <a:endParaRPr kumimoji="0" lang="en-US" sz="1325" kern="0" dirty="0">
              <a:solidFill>
                <a:sysClr val="windowText" lastClr="000000"/>
              </a:solidFill>
              <a:latin typeface="Segoe UI" panose="020B0502040204020203"/>
              <a:ea typeface="+mn-ea"/>
            </a:endParaRPr>
          </a:p>
        </p:txBody>
      </p:sp>
      <p:pic>
        <p:nvPicPr>
          <p:cNvPr id="223" name="Picture 4" descr="Image result for Linux logo ">
            <a:extLst>
              <a:ext uri="{FF2B5EF4-FFF2-40B4-BE49-F238E27FC236}">
                <a16:creationId xmlns:a16="http://schemas.microsoft.com/office/drawing/2014/main" id="{87A27BF5-C41A-47FF-878D-3430D9BD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6631927" y="4690845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4" descr="Image result for Linux logo ">
            <a:extLst>
              <a:ext uri="{FF2B5EF4-FFF2-40B4-BE49-F238E27FC236}">
                <a16:creationId xmlns:a16="http://schemas.microsoft.com/office/drawing/2014/main" id="{2BF5CE15-CAD7-4F54-9FC7-279CEB9A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6649541" y="3910265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4" descr="Image result for Linux logo ">
            <a:extLst>
              <a:ext uri="{FF2B5EF4-FFF2-40B4-BE49-F238E27FC236}">
                <a16:creationId xmlns:a16="http://schemas.microsoft.com/office/drawing/2014/main" id="{E05AB91E-0930-4BF9-9832-55411EA5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5453002" y="3278120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4" descr="Image result for Linux logo ">
            <a:extLst>
              <a:ext uri="{FF2B5EF4-FFF2-40B4-BE49-F238E27FC236}">
                <a16:creationId xmlns:a16="http://schemas.microsoft.com/office/drawing/2014/main" id="{497EDE95-5C19-47D4-9745-748679A5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4271352" y="3913811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4" descr="Image result for Linux logo ">
            <a:extLst>
              <a:ext uri="{FF2B5EF4-FFF2-40B4-BE49-F238E27FC236}">
                <a16:creationId xmlns:a16="http://schemas.microsoft.com/office/drawing/2014/main" id="{A1D43B04-36B1-487E-AD89-E8B073C2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4267328" y="4709806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4" descr="Image result for Linux logo ">
            <a:extLst>
              <a:ext uri="{FF2B5EF4-FFF2-40B4-BE49-F238E27FC236}">
                <a16:creationId xmlns:a16="http://schemas.microsoft.com/office/drawing/2014/main" id="{03E1B072-4656-4C14-9794-CC3B79192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5458064" y="5312686"/>
            <a:ext cx="151440" cy="1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Rectangle 83">
            <a:extLst>
              <a:ext uri="{FF2B5EF4-FFF2-40B4-BE49-F238E27FC236}">
                <a16:creationId xmlns:a16="http://schemas.microsoft.com/office/drawing/2014/main" id="{F01C84AF-980E-41D0-8179-C94594C6B527}"/>
              </a:ext>
            </a:extLst>
          </p:cNvPr>
          <p:cNvSpPr/>
          <p:nvPr/>
        </p:nvSpPr>
        <p:spPr>
          <a:xfrm>
            <a:off x="4664946" y="4214724"/>
            <a:ext cx="986168" cy="4090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Cluster of </a:t>
            </a: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ysClr val="windowText" lastClr="000000"/>
                </a:solidFill>
                <a:latin typeface="Segoe UI" panose="020B0502040204020203"/>
                <a:ea typeface="+mn-ea"/>
              </a:rPr>
              <a:t>Nodes/Hosts</a:t>
            </a:r>
          </a:p>
        </p:txBody>
      </p:sp>
      <p:sp>
        <p:nvSpPr>
          <p:cNvPr id="230" name="Rectangle 423">
            <a:extLst>
              <a:ext uri="{FF2B5EF4-FFF2-40B4-BE49-F238E27FC236}">
                <a16:creationId xmlns:a16="http://schemas.microsoft.com/office/drawing/2014/main" id="{3EB0495C-5889-42E0-8D34-80201875DBD3}"/>
              </a:ext>
            </a:extLst>
          </p:cNvPr>
          <p:cNvSpPr/>
          <p:nvPr/>
        </p:nvSpPr>
        <p:spPr>
          <a:xfrm>
            <a:off x="1720011" y="5071830"/>
            <a:ext cx="428322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kern="0" dirty="0">
                <a:solidFill>
                  <a:sysClr val="windowText" lastClr="000000"/>
                </a:solidFill>
                <a:latin typeface="Segoe UI Light" panose="020B0502040204020203" pitchFamily="34" charset="0"/>
                <a:ea typeface="+mn-ea"/>
              </a:rPr>
              <a:t>VM</a:t>
            </a:r>
            <a:endParaRPr kumimoji="0" lang="en-US" sz="1325" kern="0" dirty="0">
              <a:solidFill>
                <a:sysClr val="windowText" lastClr="000000"/>
              </a:solidFill>
              <a:latin typeface="Segoe UI" panose="020B0502040204020203"/>
              <a:ea typeface="+mn-ea"/>
            </a:endParaRPr>
          </a:p>
        </p:txBody>
      </p:sp>
      <p:grpSp>
        <p:nvGrpSpPr>
          <p:cNvPr id="231" name="Group 71">
            <a:extLst>
              <a:ext uri="{FF2B5EF4-FFF2-40B4-BE49-F238E27FC236}">
                <a16:creationId xmlns:a16="http://schemas.microsoft.com/office/drawing/2014/main" id="{688B4C3A-892A-4E26-9703-70D06BB55836}"/>
              </a:ext>
            </a:extLst>
          </p:cNvPr>
          <p:cNvGrpSpPr/>
          <p:nvPr/>
        </p:nvGrpSpPr>
        <p:grpSpPr>
          <a:xfrm>
            <a:off x="6003382" y="1725864"/>
            <a:ext cx="1925527" cy="1301933"/>
            <a:chOff x="6329729" y="879022"/>
            <a:chExt cx="2618850" cy="1770720"/>
          </a:xfrm>
        </p:grpSpPr>
        <p:grpSp>
          <p:nvGrpSpPr>
            <p:cNvPr id="232" name="Group 1">
              <a:extLst>
                <a:ext uri="{FF2B5EF4-FFF2-40B4-BE49-F238E27FC236}">
                  <a16:creationId xmlns:a16="http://schemas.microsoft.com/office/drawing/2014/main" id="{4CC37EA6-0C5C-4BE0-A8B9-30CFAC5D8745}"/>
                </a:ext>
              </a:extLst>
            </p:cNvPr>
            <p:cNvGrpSpPr/>
            <p:nvPr/>
          </p:nvGrpSpPr>
          <p:grpSpPr>
            <a:xfrm>
              <a:off x="6435096" y="893253"/>
              <a:ext cx="1043641" cy="1394623"/>
              <a:chOff x="6408519" y="912065"/>
              <a:chExt cx="1043789" cy="1394821"/>
            </a:xfrm>
          </p:grpSpPr>
          <p:sp>
            <p:nvSpPr>
              <p:cNvPr id="260" name="Hexagon 31">
                <a:extLst>
                  <a:ext uri="{FF2B5EF4-FFF2-40B4-BE49-F238E27FC236}">
                    <a16:creationId xmlns:a16="http://schemas.microsoft.com/office/drawing/2014/main" id="{0A2AD0EB-169B-42CD-8F8D-0DAFE3E9CF6A}"/>
                  </a:ext>
                </a:extLst>
              </p:cNvPr>
              <p:cNvSpPr/>
              <p:nvPr/>
            </p:nvSpPr>
            <p:spPr bwMode="auto">
              <a:xfrm>
                <a:off x="6614545" y="1346247"/>
                <a:ext cx="373863" cy="315996"/>
              </a:xfrm>
              <a:prstGeom prst="hexagon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Rounded Rectangle 34">
                <a:extLst>
                  <a:ext uri="{FF2B5EF4-FFF2-40B4-BE49-F238E27FC236}">
                    <a16:creationId xmlns:a16="http://schemas.microsoft.com/office/drawing/2014/main" id="{D053EAA1-7823-421E-A569-EB62E642AA01}"/>
                  </a:ext>
                </a:extLst>
              </p:cNvPr>
              <p:cNvSpPr/>
              <p:nvPr/>
            </p:nvSpPr>
            <p:spPr bwMode="auto">
              <a:xfrm>
                <a:off x="6408519" y="1267300"/>
                <a:ext cx="1043789" cy="1039586"/>
              </a:xfrm>
              <a:prstGeom prst="roundRect">
                <a:avLst/>
              </a:prstGeom>
              <a:noFill/>
              <a:ln w="10795" cap="flat" cmpd="sng" algn="ctr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2" name="Rectangle 35">
                <a:extLst>
                  <a:ext uri="{FF2B5EF4-FFF2-40B4-BE49-F238E27FC236}">
                    <a16:creationId xmlns:a16="http://schemas.microsoft.com/office/drawing/2014/main" id="{6DBB447F-AD4C-4EFD-A467-0DB9932212EF}"/>
                  </a:ext>
                </a:extLst>
              </p:cNvPr>
              <p:cNvSpPr/>
              <p:nvPr/>
            </p:nvSpPr>
            <p:spPr>
              <a:xfrm>
                <a:off x="6572714" y="912065"/>
                <a:ext cx="809404" cy="40819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35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+mn-ea"/>
                  </a:rPr>
                  <a:t>App 1</a:t>
                </a:r>
              </a:p>
            </p:txBody>
          </p:sp>
          <p:sp>
            <p:nvSpPr>
              <p:cNvPr id="263" name="Hexagon 32">
                <a:extLst>
                  <a:ext uri="{FF2B5EF4-FFF2-40B4-BE49-F238E27FC236}">
                    <a16:creationId xmlns:a16="http://schemas.microsoft.com/office/drawing/2014/main" id="{5E52EABB-64B7-4212-9B3F-6E9B66C42B67}"/>
                  </a:ext>
                </a:extLst>
              </p:cNvPr>
              <p:cNvSpPr/>
              <p:nvPr/>
            </p:nvSpPr>
            <p:spPr bwMode="auto">
              <a:xfrm>
                <a:off x="6614545" y="1921660"/>
                <a:ext cx="373863" cy="315996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Hexagon 33">
                <a:extLst>
                  <a:ext uri="{FF2B5EF4-FFF2-40B4-BE49-F238E27FC236}">
                    <a16:creationId xmlns:a16="http://schemas.microsoft.com/office/drawing/2014/main" id="{28A26895-2D69-4054-B515-471284A197A9}"/>
                  </a:ext>
                </a:extLst>
              </p:cNvPr>
              <p:cNvSpPr/>
              <p:nvPr/>
            </p:nvSpPr>
            <p:spPr bwMode="auto">
              <a:xfrm>
                <a:off x="7040212" y="1640859"/>
                <a:ext cx="373863" cy="315996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3" name="Group 2">
              <a:extLst>
                <a:ext uri="{FF2B5EF4-FFF2-40B4-BE49-F238E27FC236}">
                  <a16:creationId xmlns:a16="http://schemas.microsoft.com/office/drawing/2014/main" id="{A74A2BD1-68B6-40DF-AE6B-5D77EEFCEF25}"/>
                </a:ext>
              </a:extLst>
            </p:cNvPr>
            <p:cNvGrpSpPr/>
            <p:nvPr/>
          </p:nvGrpSpPr>
          <p:grpSpPr>
            <a:xfrm>
              <a:off x="7680811" y="879022"/>
              <a:ext cx="1043641" cy="1408081"/>
              <a:chOff x="7668006" y="898606"/>
              <a:chExt cx="1043789" cy="1408281"/>
            </a:xfrm>
          </p:grpSpPr>
          <p:sp>
            <p:nvSpPr>
              <p:cNvPr id="255" name="Rounded Rectangle 25">
                <a:extLst>
                  <a:ext uri="{FF2B5EF4-FFF2-40B4-BE49-F238E27FC236}">
                    <a16:creationId xmlns:a16="http://schemas.microsoft.com/office/drawing/2014/main" id="{0CB2DEF8-9AB4-4EF7-815E-A60AD73AA4C2}"/>
                  </a:ext>
                </a:extLst>
              </p:cNvPr>
              <p:cNvSpPr/>
              <p:nvPr/>
            </p:nvSpPr>
            <p:spPr bwMode="auto">
              <a:xfrm>
                <a:off x="7668006" y="1267301"/>
                <a:ext cx="1043789" cy="1039586"/>
              </a:xfrm>
              <a:prstGeom prst="roundRect">
                <a:avLst/>
              </a:prstGeom>
              <a:noFill/>
              <a:ln w="10795" cap="flat" cmpd="sng" algn="ctr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36">
                <a:extLst>
                  <a:ext uri="{FF2B5EF4-FFF2-40B4-BE49-F238E27FC236}">
                    <a16:creationId xmlns:a16="http://schemas.microsoft.com/office/drawing/2014/main" id="{F5AE0FA6-91DA-41EF-AC50-8EA8FDB297BC}"/>
                  </a:ext>
                </a:extLst>
              </p:cNvPr>
              <p:cNvSpPr/>
              <p:nvPr/>
            </p:nvSpPr>
            <p:spPr>
              <a:xfrm>
                <a:off x="7817030" y="898606"/>
                <a:ext cx="848653" cy="408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35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+mn-ea"/>
                  </a:rPr>
                  <a:t>App 2</a:t>
                </a:r>
              </a:p>
            </p:txBody>
          </p:sp>
          <p:sp>
            <p:nvSpPr>
              <p:cNvPr id="257" name="Hexagon 22">
                <a:extLst>
                  <a:ext uri="{FF2B5EF4-FFF2-40B4-BE49-F238E27FC236}">
                    <a16:creationId xmlns:a16="http://schemas.microsoft.com/office/drawing/2014/main" id="{EE837F3F-16B6-47F6-B2C7-5EC4EDEEB1E7}"/>
                  </a:ext>
                </a:extLst>
              </p:cNvPr>
              <p:cNvSpPr/>
              <p:nvPr/>
            </p:nvSpPr>
            <p:spPr bwMode="auto">
              <a:xfrm>
                <a:off x="7836759" y="1338396"/>
                <a:ext cx="373863" cy="315996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8" name="Hexagon 24">
                <a:extLst>
                  <a:ext uri="{FF2B5EF4-FFF2-40B4-BE49-F238E27FC236}">
                    <a16:creationId xmlns:a16="http://schemas.microsoft.com/office/drawing/2014/main" id="{8DEA3374-18E4-42A2-997A-9C671F38A4F4}"/>
                  </a:ext>
                </a:extLst>
              </p:cNvPr>
              <p:cNvSpPr/>
              <p:nvPr/>
            </p:nvSpPr>
            <p:spPr bwMode="auto">
              <a:xfrm>
                <a:off x="8262426" y="1633009"/>
                <a:ext cx="373863" cy="315996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Hexagon 23">
                <a:extLst>
                  <a:ext uri="{FF2B5EF4-FFF2-40B4-BE49-F238E27FC236}">
                    <a16:creationId xmlns:a16="http://schemas.microsoft.com/office/drawing/2014/main" id="{83E23B52-C06A-43F4-BDA7-634259C4C21A}"/>
                  </a:ext>
                </a:extLst>
              </p:cNvPr>
              <p:cNvSpPr/>
              <p:nvPr/>
            </p:nvSpPr>
            <p:spPr bwMode="auto">
              <a:xfrm>
                <a:off x="7836759" y="1913810"/>
                <a:ext cx="373863" cy="315996"/>
              </a:xfrm>
              <a:prstGeom prst="hexagon">
                <a:avLst/>
              </a:prstGeom>
              <a:solidFill>
                <a:srgbClr val="FF8C00">
                  <a:lumMod val="75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41" tIns="68541" rIns="25706" bIns="25706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 dirty="0">
                  <a:solidFill>
                    <a:sysClr val="windowText" lastClr="000000"/>
                  </a:solidFill>
                  <a:latin typeface="Segoe UI Light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4" name="Hexagon 11">
              <a:extLst>
                <a:ext uri="{FF2B5EF4-FFF2-40B4-BE49-F238E27FC236}">
                  <a16:creationId xmlns:a16="http://schemas.microsoft.com/office/drawing/2014/main" id="{A9B24A73-024E-4A24-9643-CCABA607D0D5}"/>
                </a:ext>
              </a:extLst>
            </p:cNvPr>
            <p:cNvSpPr/>
            <p:nvPr/>
          </p:nvSpPr>
          <p:spPr bwMode="auto">
            <a:xfrm>
              <a:off x="6700434" y="1367147"/>
              <a:ext cx="278203" cy="248890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Hexagon 12">
              <a:extLst>
                <a:ext uri="{FF2B5EF4-FFF2-40B4-BE49-F238E27FC236}">
                  <a16:creationId xmlns:a16="http://schemas.microsoft.com/office/drawing/2014/main" id="{2BD6144C-F41E-4CF4-8CF3-D4C2D27358E7}"/>
                </a:ext>
              </a:extLst>
            </p:cNvPr>
            <p:cNvSpPr/>
            <p:nvPr/>
          </p:nvSpPr>
          <p:spPr bwMode="auto">
            <a:xfrm>
              <a:off x="7903597" y="1905507"/>
              <a:ext cx="278203" cy="248890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Hexagon 13">
              <a:extLst>
                <a:ext uri="{FF2B5EF4-FFF2-40B4-BE49-F238E27FC236}">
                  <a16:creationId xmlns:a16="http://schemas.microsoft.com/office/drawing/2014/main" id="{FE6E54F0-9DCD-4EF7-952F-DE76315B9AF7}"/>
                </a:ext>
              </a:extLst>
            </p:cNvPr>
            <p:cNvSpPr/>
            <p:nvPr/>
          </p:nvSpPr>
          <p:spPr bwMode="auto">
            <a:xfrm>
              <a:off x="8345031" y="1658389"/>
              <a:ext cx="278203" cy="248890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Hexagon 14">
              <a:extLst>
                <a:ext uri="{FF2B5EF4-FFF2-40B4-BE49-F238E27FC236}">
                  <a16:creationId xmlns:a16="http://schemas.microsoft.com/office/drawing/2014/main" id="{F8295E36-ACD1-4CCF-A91F-9807F8038DD4}"/>
                </a:ext>
              </a:extLst>
            </p:cNvPr>
            <p:cNvSpPr/>
            <p:nvPr/>
          </p:nvSpPr>
          <p:spPr bwMode="auto">
            <a:xfrm>
              <a:off x="6679037" y="1389862"/>
              <a:ext cx="278203" cy="248890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8" name="Hexagon 16">
              <a:extLst>
                <a:ext uri="{FF2B5EF4-FFF2-40B4-BE49-F238E27FC236}">
                  <a16:creationId xmlns:a16="http://schemas.microsoft.com/office/drawing/2014/main" id="{EF7B1BFA-60E5-418B-8FF2-2A2776FA6C9E}"/>
                </a:ext>
              </a:extLst>
            </p:cNvPr>
            <p:cNvSpPr/>
            <p:nvPr/>
          </p:nvSpPr>
          <p:spPr bwMode="auto">
            <a:xfrm>
              <a:off x="6700013" y="1934026"/>
              <a:ext cx="278203" cy="248890"/>
            </a:xfrm>
            <a:prstGeom prst="hexagon">
              <a:avLst>
                <a:gd name="adj" fmla="val 55889"/>
                <a:gd name="vf" fmla="val 115470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9" name="Hexagon 17">
              <a:extLst>
                <a:ext uri="{FF2B5EF4-FFF2-40B4-BE49-F238E27FC236}">
                  <a16:creationId xmlns:a16="http://schemas.microsoft.com/office/drawing/2014/main" id="{B44A1C2E-E664-45CF-AAAE-3BD335B5E2DB}"/>
                </a:ext>
              </a:extLst>
            </p:cNvPr>
            <p:cNvSpPr/>
            <p:nvPr/>
          </p:nvSpPr>
          <p:spPr bwMode="auto">
            <a:xfrm>
              <a:off x="6668821" y="1905507"/>
              <a:ext cx="278203" cy="248890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Hexagon 18">
              <a:extLst>
                <a:ext uri="{FF2B5EF4-FFF2-40B4-BE49-F238E27FC236}">
                  <a16:creationId xmlns:a16="http://schemas.microsoft.com/office/drawing/2014/main" id="{399C0919-3CE1-4EBA-AD20-3FB9CB1A9442}"/>
                </a:ext>
              </a:extLst>
            </p:cNvPr>
            <p:cNvSpPr/>
            <p:nvPr/>
          </p:nvSpPr>
          <p:spPr bwMode="auto">
            <a:xfrm>
              <a:off x="6686385" y="1952750"/>
              <a:ext cx="278203" cy="248890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Hexagon 19">
              <a:extLst>
                <a:ext uri="{FF2B5EF4-FFF2-40B4-BE49-F238E27FC236}">
                  <a16:creationId xmlns:a16="http://schemas.microsoft.com/office/drawing/2014/main" id="{E9527CED-9D7F-499C-B61C-263589C5EEEB}"/>
                </a:ext>
              </a:extLst>
            </p:cNvPr>
            <p:cNvSpPr/>
            <p:nvPr/>
          </p:nvSpPr>
          <p:spPr bwMode="auto">
            <a:xfrm>
              <a:off x="7107466" y="1692115"/>
              <a:ext cx="278203" cy="248890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Hexagon 20">
              <a:extLst>
                <a:ext uri="{FF2B5EF4-FFF2-40B4-BE49-F238E27FC236}">
                  <a16:creationId xmlns:a16="http://schemas.microsoft.com/office/drawing/2014/main" id="{22F7EB74-CC94-4ED4-8457-B7484A9DAC7F}"/>
                </a:ext>
              </a:extLst>
            </p:cNvPr>
            <p:cNvSpPr/>
            <p:nvPr/>
          </p:nvSpPr>
          <p:spPr bwMode="auto">
            <a:xfrm>
              <a:off x="7149599" y="1642095"/>
              <a:ext cx="278203" cy="248890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Hexagon 21">
              <a:extLst>
                <a:ext uri="{FF2B5EF4-FFF2-40B4-BE49-F238E27FC236}">
                  <a16:creationId xmlns:a16="http://schemas.microsoft.com/office/drawing/2014/main" id="{459ABD74-99DB-42E9-9530-2305A490D6BE}"/>
                </a:ext>
              </a:extLst>
            </p:cNvPr>
            <p:cNvSpPr/>
            <p:nvPr/>
          </p:nvSpPr>
          <p:spPr bwMode="auto">
            <a:xfrm>
              <a:off x="7105556" y="1656980"/>
              <a:ext cx="278203" cy="248890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4" name="Hexagon 37">
              <a:extLst>
                <a:ext uri="{FF2B5EF4-FFF2-40B4-BE49-F238E27FC236}">
                  <a16:creationId xmlns:a16="http://schemas.microsoft.com/office/drawing/2014/main" id="{6B5A01D8-A576-4FA2-906D-BB9025111BAD}"/>
                </a:ext>
              </a:extLst>
            </p:cNvPr>
            <p:cNvSpPr/>
            <p:nvPr/>
          </p:nvSpPr>
          <p:spPr bwMode="auto">
            <a:xfrm>
              <a:off x="7896943" y="1376520"/>
              <a:ext cx="278203" cy="248890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5" name="Hexagon 38">
              <a:extLst>
                <a:ext uri="{FF2B5EF4-FFF2-40B4-BE49-F238E27FC236}">
                  <a16:creationId xmlns:a16="http://schemas.microsoft.com/office/drawing/2014/main" id="{C1648D0D-569E-4756-BB65-54DF646D4FE4}"/>
                </a:ext>
              </a:extLst>
            </p:cNvPr>
            <p:cNvSpPr/>
            <p:nvPr/>
          </p:nvSpPr>
          <p:spPr bwMode="auto">
            <a:xfrm>
              <a:off x="7896943" y="1367147"/>
              <a:ext cx="278203" cy="248890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Hexagon 39">
              <a:extLst>
                <a:ext uri="{FF2B5EF4-FFF2-40B4-BE49-F238E27FC236}">
                  <a16:creationId xmlns:a16="http://schemas.microsoft.com/office/drawing/2014/main" id="{2D16938A-EF0A-4523-93EB-0C0BC9989E13}"/>
                </a:ext>
              </a:extLst>
            </p:cNvPr>
            <p:cNvSpPr/>
            <p:nvPr/>
          </p:nvSpPr>
          <p:spPr bwMode="auto">
            <a:xfrm>
              <a:off x="7912227" y="1323136"/>
              <a:ext cx="278203" cy="248890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Hexagon 40">
              <a:extLst>
                <a:ext uri="{FF2B5EF4-FFF2-40B4-BE49-F238E27FC236}">
                  <a16:creationId xmlns:a16="http://schemas.microsoft.com/office/drawing/2014/main" id="{ABFFA492-3B10-49A4-8069-F376B23BE645}"/>
                </a:ext>
              </a:extLst>
            </p:cNvPr>
            <p:cNvSpPr/>
            <p:nvPr/>
          </p:nvSpPr>
          <p:spPr bwMode="auto">
            <a:xfrm>
              <a:off x="7856896" y="1918729"/>
              <a:ext cx="278203" cy="248890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Hexagon 41">
              <a:extLst>
                <a:ext uri="{FF2B5EF4-FFF2-40B4-BE49-F238E27FC236}">
                  <a16:creationId xmlns:a16="http://schemas.microsoft.com/office/drawing/2014/main" id="{CF9FABD4-1DAB-4397-B922-D6EBAA3C8573}"/>
                </a:ext>
              </a:extLst>
            </p:cNvPr>
            <p:cNvSpPr/>
            <p:nvPr/>
          </p:nvSpPr>
          <p:spPr bwMode="auto">
            <a:xfrm>
              <a:off x="8358533" y="1635276"/>
              <a:ext cx="278203" cy="248890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Hexagon 43">
              <a:extLst>
                <a:ext uri="{FF2B5EF4-FFF2-40B4-BE49-F238E27FC236}">
                  <a16:creationId xmlns:a16="http://schemas.microsoft.com/office/drawing/2014/main" id="{A338B7C1-6A31-441E-BBC1-857C88553E58}"/>
                </a:ext>
              </a:extLst>
            </p:cNvPr>
            <p:cNvSpPr/>
            <p:nvPr/>
          </p:nvSpPr>
          <p:spPr bwMode="auto">
            <a:xfrm>
              <a:off x="7941345" y="1915082"/>
              <a:ext cx="278203" cy="248890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Hexagon 51">
              <a:extLst>
                <a:ext uri="{FF2B5EF4-FFF2-40B4-BE49-F238E27FC236}">
                  <a16:creationId xmlns:a16="http://schemas.microsoft.com/office/drawing/2014/main" id="{588EDF03-42A0-4B2A-9938-9F8478C72B3F}"/>
                </a:ext>
              </a:extLst>
            </p:cNvPr>
            <p:cNvSpPr/>
            <p:nvPr/>
          </p:nvSpPr>
          <p:spPr bwMode="auto">
            <a:xfrm>
              <a:off x="6668227" y="1943600"/>
              <a:ext cx="278203" cy="248890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Hexagon 53">
              <a:extLst>
                <a:ext uri="{FF2B5EF4-FFF2-40B4-BE49-F238E27FC236}">
                  <a16:creationId xmlns:a16="http://schemas.microsoft.com/office/drawing/2014/main" id="{086A2130-ADEF-4A92-B10F-97E33CB0F683}"/>
                </a:ext>
              </a:extLst>
            </p:cNvPr>
            <p:cNvSpPr/>
            <p:nvPr/>
          </p:nvSpPr>
          <p:spPr bwMode="auto">
            <a:xfrm>
              <a:off x="7891123" y="1359493"/>
              <a:ext cx="278203" cy="248890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Hexagon 54">
              <a:extLst>
                <a:ext uri="{FF2B5EF4-FFF2-40B4-BE49-F238E27FC236}">
                  <a16:creationId xmlns:a16="http://schemas.microsoft.com/office/drawing/2014/main" id="{5B3486E3-5739-4E58-BB24-DE457EF7CEAE}"/>
                </a:ext>
              </a:extLst>
            </p:cNvPr>
            <p:cNvSpPr/>
            <p:nvPr/>
          </p:nvSpPr>
          <p:spPr bwMode="auto">
            <a:xfrm>
              <a:off x="7896991" y="1372583"/>
              <a:ext cx="278203" cy="248890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3" name="Hexagon 56">
              <a:extLst>
                <a:ext uri="{FF2B5EF4-FFF2-40B4-BE49-F238E27FC236}">
                  <a16:creationId xmlns:a16="http://schemas.microsoft.com/office/drawing/2014/main" id="{C420EC74-E3D1-4C17-ADE4-ABA69C8883B8}"/>
                </a:ext>
              </a:extLst>
            </p:cNvPr>
            <p:cNvSpPr/>
            <p:nvPr/>
          </p:nvSpPr>
          <p:spPr bwMode="auto">
            <a:xfrm>
              <a:off x="7102754" y="1677613"/>
              <a:ext cx="278203" cy="248890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41" tIns="68541" rIns="25706" bIns="25706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ysClr val="windowText" lastClr="00000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4" name="Rectangle 330">
              <a:extLst>
                <a:ext uri="{FF2B5EF4-FFF2-40B4-BE49-F238E27FC236}">
                  <a16:creationId xmlns:a16="http://schemas.microsoft.com/office/drawing/2014/main" id="{7513F8D5-BF81-4CF9-9C7B-484B996FA587}"/>
                </a:ext>
              </a:extLst>
            </p:cNvPr>
            <p:cNvSpPr/>
            <p:nvPr/>
          </p:nvSpPr>
          <p:spPr>
            <a:xfrm>
              <a:off x="6329729" y="2278062"/>
              <a:ext cx="2618850" cy="3716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ysClr val="windowText" lastClr="000000"/>
                  </a:solidFill>
                  <a:latin typeface="Segoe UI" panose="020B0502040204020203"/>
                  <a:ea typeface="+mn-ea"/>
                </a:rPr>
                <a:t>My ASP.NET Core Services</a:t>
              </a:r>
            </a:p>
          </p:txBody>
        </p:sp>
      </p:grpSp>
      <p:sp>
        <p:nvSpPr>
          <p:cNvPr id="265" name="Arrow: Down 44">
            <a:extLst>
              <a:ext uri="{FF2B5EF4-FFF2-40B4-BE49-F238E27FC236}">
                <a16:creationId xmlns:a16="http://schemas.microsoft.com/office/drawing/2014/main" id="{6C1897FD-5782-4FF3-A599-7FEF45C8972F}"/>
              </a:ext>
            </a:extLst>
          </p:cNvPr>
          <p:cNvSpPr/>
          <p:nvPr/>
        </p:nvSpPr>
        <p:spPr bwMode="auto">
          <a:xfrm rot="3178732">
            <a:off x="7298896" y="2896030"/>
            <a:ext cx="570170" cy="858108"/>
          </a:xfrm>
          <a:prstGeom prst="downArrow">
            <a:avLst/>
          </a:prstGeom>
          <a:solidFill>
            <a:srgbClr val="3A8BB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2" rIns="0" bIns="34972" numCol="1" rtlCol="0" anchor="ctr" anchorCtr="0" compatLnSpc="1"/>
          <a:lstStyle/>
          <a:p>
            <a:pPr algn="ctr" defTabSz="699135">
              <a:defRPr/>
            </a:pPr>
            <a:endParaRPr kumimoji="0" lang="en-US" sz="1500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 panose="020B0502040204020203"/>
            </a:endParaRPr>
          </a:p>
        </p:txBody>
      </p:sp>
      <p:grpSp>
        <p:nvGrpSpPr>
          <p:cNvPr id="266" name="Group 75">
            <a:extLst>
              <a:ext uri="{FF2B5EF4-FFF2-40B4-BE49-F238E27FC236}">
                <a16:creationId xmlns:a16="http://schemas.microsoft.com/office/drawing/2014/main" id="{4D702E75-506D-4773-B332-F5F878C7D23D}"/>
              </a:ext>
            </a:extLst>
          </p:cNvPr>
          <p:cNvGrpSpPr/>
          <p:nvPr/>
        </p:nvGrpSpPr>
        <p:grpSpPr>
          <a:xfrm>
            <a:off x="7919555" y="1831128"/>
            <a:ext cx="1895059" cy="1279222"/>
            <a:chOff x="8935859" y="1022188"/>
            <a:chExt cx="2577412" cy="1739831"/>
          </a:xfrm>
        </p:grpSpPr>
        <p:grpSp>
          <p:nvGrpSpPr>
            <p:cNvPr id="267" name="Group 73">
              <a:extLst>
                <a:ext uri="{FF2B5EF4-FFF2-40B4-BE49-F238E27FC236}">
                  <a16:creationId xmlns:a16="http://schemas.microsoft.com/office/drawing/2014/main" id="{7F959D5C-3C32-4895-A5DE-414DCD7391BA}"/>
                </a:ext>
              </a:extLst>
            </p:cNvPr>
            <p:cNvGrpSpPr/>
            <p:nvPr/>
          </p:nvGrpSpPr>
          <p:grpSpPr>
            <a:xfrm>
              <a:off x="8935859" y="1022188"/>
              <a:ext cx="2577412" cy="1739831"/>
              <a:chOff x="8935859" y="1022188"/>
              <a:chExt cx="2577412" cy="1739831"/>
            </a:xfrm>
          </p:grpSpPr>
          <p:grpSp>
            <p:nvGrpSpPr>
              <p:cNvPr id="275" name="Group 5">
                <a:extLst>
                  <a:ext uri="{FF2B5EF4-FFF2-40B4-BE49-F238E27FC236}">
                    <a16:creationId xmlns:a16="http://schemas.microsoft.com/office/drawing/2014/main" id="{D4EB6559-7994-45A1-A7A1-96CC2F64F135}"/>
                  </a:ext>
                </a:extLst>
              </p:cNvPr>
              <p:cNvGrpSpPr/>
              <p:nvPr/>
            </p:nvGrpSpPr>
            <p:grpSpPr>
              <a:xfrm>
                <a:off x="10270555" y="1441460"/>
                <a:ext cx="601163" cy="337001"/>
                <a:chOff x="2244917" y="2288296"/>
                <a:chExt cx="601248" cy="337049"/>
              </a:xfrm>
            </p:grpSpPr>
            <p:grpSp>
              <p:nvGrpSpPr>
                <p:cNvPr id="309" name="Group 98">
                  <a:extLst>
                    <a:ext uri="{FF2B5EF4-FFF2-40B4-BE49-F238E27FC236}">
                      <a16:creationId xmlns:a16="http://schemas.microsoft.com/office/drawing/2014/main" id="{031C9406-60B1-42CD-B65C-EA5AF87EED05}"/>
                    </a:ext>
                  </a:extLst>
                </p:cNvPr>
                <p:cNvGrpSpPr/>
                <p:nvPr/>
              </p:nvGrpSpPr>
              <p:grpSpPr>
                <a:xfrm>
                  <a:off x="2244917" y="2288296"/>
                  <a:ext cx="601248" cy="337049"/>
                  <a:chOff x="3523102" y="1791568"/>
                  <a:chExt cx="6746733" cy="3782104"/>
                </a:xfrm>
                <a:solidFill>
                  <a:srgbClr val="C00000"/>
                </a:solidFill>
              </p:grpSpPr>
              <p:sp>
                <p:nvSpPr>
                  <p:cNvPr id="311" name="Rectangle 99">
                    <a:extLst>
                      <a:ext uri="{FF2B5EF4-FFF2-40B4-BE49-F238E27FC236}">
                        <a16:creationId xmlns:a16="http://schemas.microsoft.com/office/drawing/2014/main" id="{0E6478C8-F241-4D26-9D5F-FE09FF11BEDC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12" name="Freeform 100">
                    <a:extLst>
                      <a:ext uri="{FF2B5EF4-FFF2-40B4-BE49-F238E27FC236}">
                        <a16:creationId xmlns:a16="http://schemas.microsoft.com/office/drawing/2014/main" id="{A136657F-75A2-4002-94AF-493EEDD5B2B3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13" name="Freeform 101">
                    <a:extLst>
                      <a:ext uri="{FF2B5EF4-FFF2-40B4-BE49-F238E27FC236}">
                        <a16:creationId xmlns:a16="http://schemas.microsoft.com/office/drawing/2014/main" id="{17AE2CFD-F962-4E15-A63A-C94CBAD7CB1E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310" name="Hexagon 15">
                  <a:extLst>
                    <a:ext uri="{FF2B5EF4-FFF2-40B4-BE49-F238E27FC236}">
                      <a16:creationId xmlns:a16="http://schemas.microsoft.com/office/drawing/2014/main" id="{83D300AB-0FF3-43F5-9967-5874E889710F}"/>
                    </a:ext>
                  </a:extLst>
                </p:cNvPr>
                <p:cNvSpPr/>
                <p:nvPr/>
              </p:nvSpPr>
              <p:spPr bwMode="auto">
                <a:xfrm>
                  <a:off x="2406419" y="2333937"/>
                  <a:ext cx="278243" cy="248925"/>
                </a:xfrm>
                <a:prstGeom prst="hexagon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76" name="Group 10">
                <a:extLst>
                  <a:ext uri="{FF2B5EF4-FFF2-40B4-BE49-F238E27FC236}">
                    <a16:creationId xmlns:a16="http://schemas.microsoft.com/office/drawing/2014/main" id="{4761D30B-6EF5-441C-9DEA-000F8AAF765B}"/>
                  </a:ext>
                </a:extLst>
              </p:cNvPr>
              <p:cNvGrpSpPr/>
              <p:nvPr/>
            </p:nvGrpSpPr>
            <p:grpSpPr>
              <a:xfrm>
                <a:off x="10912108" y="1441459"/>
                <a:ext cx="601163" cy="337001"/>
                <a:chOff x="2886562" y="2288295"/>
                <a:chExt cx="601248" cy="337049"/>
              </a:xfrm>
            </p:grpSpPr>
            <p:grpSp>
              <p:nvGrpSpPr>
                <p:cNvPr id="304" name="Group 106">
                  <a:extLst>
                    <a:ext uri="{FF2B5EF4-FFF2-40B4-BE49-F238E27FC236}">
                      <a16:creationId xmlns:a16="http://schemas.microsoft.com/office/drawing/2014/main" id="{E1BFA5B9-FBE0-4A13-9A68-DB4B7F186CC0}"/>
                    </a:ext>
                  </a:extLst>
                </p:cNvPr>
                <p:cNvGrpSpPr/>
                <p:nvPr/>
              </p:nvGrpSpPr>
              <p:grpSpPr>
                <a:xfrm>
                  <a:off x="2886562" y="2288295"/>
                  <a:ext cx="601248" cy="337049"/>
                  <a:chOff x="3523102" y="1791568"/>
                  <a:chExt cx="6746733" cy="3782104"/>
                </a:xfrm>
                <a:solidFill>
                  <a:srgbClr val="7030A0"/>
                </a:solidFill>
              </p:grpSpPr>
              <p:sp>
                <p:nvSpPr>
                  <p:cNvPr id="306" name="Rectangle 107">
                    <a:extLst>
                      <a:ext uri="{FF2B5EF4-FFF2-40B4-BE49-F238E27FC236}">
                        <a16:creationId xmlns:a16="http://schemas.microsoft.com/office/drawing/2014/main" id="{687CAF2E-C747-4314-8709-AA545FEE5558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07" name="Freeform 108">
                    <a:extLst>
                      <a:ext uri="{FF2B5EF4-FFF2-40B4-BE49-F238E27FC236}">
                        <a16:creationId xmlns:a16="http://schemas.microsoft.com/office/drawing/2014/main" id="{51ED1B59-A97E-4A61-9351-EA8C487C8086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08" name="Freeform 109">
                    <a:extLst>
                      <a:ext uri="{FF2B5EF4-FFF2-40B4-BE49-F238E27FC236}">
                        <a16:creationId xmlns:a16="http://schemas.microsoft.com/office/drawing/2014/main" id="{B88D692F-6ECF-4F4E-952B-72ED72F7BBAE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305" name="Hexagon 42">
                  <a:extLst>
                    <a:ext uri="{FF2B5EF4-FFF2-40B4-BE49-F238E27FC236}">
                      <a16:creationId xmlns:a16="http://schemas.microsoft.com/office/drawing/2014/main" id="{2BA379B4-02B2-43ED-AD19-9795C49FC9D2}"/>
                    </a:ext>
                  </a:extLst>
                </p:cNvPr>
                <p:cNvSpPr/>
                <p:nvPr/>
              </p:nvSpPr>
              <p:spPr bwMode="auto">
                <a:xfrm>
                  <a:off x="3051589" y="2333937"/>
                  <a:ext cx="278243" cy="248925"/>
                </a:xfrm>
                <a:prstGeom prst="hexagon">
                  <a:avLst/>
                </a:prstGeom>
                <a:solidFill>
                  <a:srgbClr val="7030A0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77" name="Group 6">
                <a:extLst>
                  <a:ext uri="{FF2B5EF4-FFF2-40B4-BE49-F238E27FC236}">
                    <a16:creationId xmlns:a16="http://schemas.microsoft.com/office/drawing/2014/main" id="{F452641E-6F3C-4252-9028-2D4DE34D4C7F}"/>
                  </a:ext>
                </a:extLst>
              </p:cNvPr>
              <p:cNvGrpSpPr/>
              <p:nvPr/>
            </p:nvGrpSpPr>
            <p:grpSpPr>
              <a:xfrm>
                <a:off x="10266308" y="1810848"/>
                <a:ext cx="601163" cy="337001"/>
                <a:chOff x="2240670" y="2657736"/>
                <a:chExt cx="601248" cy="337049"/>
              </a:xfrm>
            </p:grpSpPr>
            <p:grpSp>
              <p:nvGrpSpPr>
                <p:cNvPr id="299" name="Group 102">
                  <a:extLst>
                    <a:ext uri="{FF2B5EF4-FFF2-40B4-BE49-F238E27FC236}">
                      <a16:creationId xmlns:a16="http://schemas.microsoft.com/office/drawing/2014/main" id="{E0E4BE99-5792-4B06-99A9-DA2B8366091C}"/>
                    </a:ext>
                  </a:extLst>
                </p:cNvPr>
                <p:cNvGrpSpPr/>
                <p:nvPr/>
              </p:nvGrpSpPr>
              <p:grpSpPr>
                <a:xfrm>
                  <a:off x="2240670" y="2657736"/>
                  <a:ext cx="601248" cy="337049"/>
                  <a:chOff x="3523102" y="1791568"/>
                  <a:chExt cx="6746733" cy="3782104"/>
                </a:xfrm>
                <a:solidFill>
                  <a:srgbClr val="FFC000"/>
                </a:solidFill>
              </p:grpSpPr>
              <p:sp>
                <p:nvSpPr>
                  <p:cNvPr id="301" name="Rectangle 103">
                    <a:extLst>
                      <a:ext uri="{FF2B5EF4-FFF2-40B4-BE49-F238E27FC236}">
                        <a16:creationId xmlns:a16="http://schemas.microsoft.com/office/drawing/2014/main" id="{E25189D3-701C-448F-A077-18DB55E7892F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02" name="Freeform 104">
                    <a:extLst>
                      <a:ext uri="{FF2B5EF4-FFF2-40B4-BE49-F238E27FC236}">
                        <a16:creationId xmlns:a16="http://schemas.microsoft.com/office/drawing/2014/main" id="{6D0554A4-9CCD-43D3-96F3-0AABE3E00FE5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303" name="Freeform 105">
                    <a:extLst>
                      <a:ext uri="{FF2B5EF4-FFF2-40B4-BE49-F238E27FC236}">
                        <a16:creationId xmlns:a16="http://schemas.microsoft.com/office/drawing/2014/main" id="{B9AAF836-412F-43B7-80E9-A50EEA59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300" name="Hexagon 52">
                  <a:extLst>
                    <a:ext uri="{FF2B5EF4-FFF2-40B4-BE49-F238E27FC236}">
                      <a16:creationId xmlns:a16="http://schemas.microsoft.com/office/drawing/2014/main" id="{A3603D66-2691-45DB-9795-AF4428D13747}"/>
                    </a:ext>
                  </a:extLst>
                </p:cNvPr>
                <p:cNvSpPr/>
                <p:nvPr/>
              </p:nvSpPr>
              <p:spPr bwMode="auto">
                <a:xfrm>
                  <a:off x="2398893" y="2701796"/>
                  <a:ext cx="278243" cy="248925"/>
                </a:xfrm>
                <a:prstGeom prst="hexagon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78" name="Group 3">
                <a:extLst>
                  <a:ext uri="{FF2B5EF4-FFF2-40B4-BE49-F238E27FC236}">
                    <a16:creationId xmlns:a16="http://schemas.microsoft.com/office/drawing/2014/main" id="{FB51220C-5F3A-419A-B72B-D91D8D71ECB5}"/>
                  </a:ext>
                </a:extLst>
              </p:cNvPr>
              <p:cNvGrpSpPr/>
              <p:nvPr/>
            </p:nvGrpSpPr>
            <p:grpSpPr>
              <a:xfrm>
                <a:off x="9627128" y="1441459"/>
                <a:ext cx="601163" cy="337001"/>
                <a:chOff x="1601399" y="2288295"/>
                <a:chExt cx="601248" cy="337049"/>
              </a:xfrm>
            </p:grpSpPr>
            <p:grpSp>
              <p:nvGrpSpPr>
                <p:cNvPr id="294" name="Group 94">
                  <a:extLst>
                    <a:ext uri="{FF2B5EF4-FFF2-40B4-BE49-F238E27FC236}">
                      <a16:creationId xmlns:a16="http://schemas.microsoft.com/office/drawing/2014/main" id="{1F7483CE-57EA-432A-AF85-38D061949369}"/>
                    </a:ext>
                  </a:extLst>
                </p:cNvPr>
                <p:cNvGrpSpPr/>
                <p:nvPr/>
              </p:nvGrpSpPr>
              <p:grpSpPr>
                <a:xfrm>
                  <a:off x="1601399" y="2288295"/>
                  <a:ext cx="601248" cy="337049"/>
                  <a:chOff x="3523102" y="1791568"/>
                  <a:chExt cx="6746733" cy="3782104"/>
                </a:xfrm>
                <a:solidFill>
                  <a:srgbClr val="002060"/>
                </a:solidFill>
              </p:grpSpPr>
              <p:sp>
                <p:nvSpPr>
                  <p:cNvPr id="296" name="Rectangle 95">
                    <a:extLst>
                      <a:ext uri="{FF2B5EF4-FFF2-40B4-BE49-F238E27FC236}">
                        <a16:creationId xmlns:a16="http://schemas.microsoft.com/office/drawing/2014/main" id="{8492D087-6C6C-4A25-BC54-62E8309EFA2B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97" name="Freeform 96">
                    <a:extLst>
                      <a:ext uri="{FF2B5EF4-FFF2-40B4-BE49-F238E27FC236}">
                        <a16:creationId xmlns:a16="http://schemas.microsoft.com/office/drawing/2014/main" id="{5B326D7D-4054-4780-B6CD-B9F73828DDF6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98" name="Freeform 97">
                    <a:extLst>
                      <a:ext uri="{FF2B5EF4-FFF2-40B4-BE49-F238E27FC236}">
                        <a16:creationId xmlns:a16="http://schemas.microsoft.com/office/drawing/2014/main" id="{AB438356-9B13-47C1-B3C4-B812B7ADD4CB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295" name="Hexagon 55">
                  <a:extLst>
                    <a:ext uri="{FF2B5EF4-FFF2-40B4-BE49-F238E27FC236}">
                      <a16:creationId xmlns:a16="http://schemas.microsoft.com/office/drawing/2014/main" id="{C71DE363-CB65-4574-A1E1-02EE2142CA9E}"/>
                    </a:ext>
                  </a:extLst>
                </p:cNvPr>
                <p:cNvSpPr/>
                <p:nvPr/>
              </p:nvSpPr>
              <p:spPr bwMode="auto">
                <a:xfrm>
                  <a:off x="1759502" y="2333937"/>
                  <a:ext cx="278243" cy="248925"/>
                </a:xfrm>
                <a:prstGeom prst="hexagon">
                  <a:avLst/>
                </a:prstGeom>
                <a:solidFill>
                  <a:srgbClr val="002060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79" name="Group 4">
                <a:extLst>
                  <a:ext uri="{FF2B5EF4-FFF2-40B4-BE49-F238E27FC236}">
                    <a16:creationId xmlns:a16="http://schemas.microsoft.com/office/drawing/2014/main" id="{2C0187C2-5589-4B23-980D-EB510E5D9F66}"/>
                  </a:ext>
                </a:extLst>
              </p:cNvPr>
              <p:cNvGrpSpPr/>
              <p:nvPr/>
            </p:nvGrpSpPr>
            <p:grpSpPr>
              <a:xfrm>
                <a:off x="9621998" y="1810848"/>
                <a:ext cx="601163" cy="337001"/>
                <a:chOff x="1596268" y="2657736"/>
                <a:chExt cx="601248" cy="337049"/>
              </a:xfrm>
            </p:grpSpPr>
            <p:grpSp>
              <p:nvGrpSpPr>
                <p:cNvPr id="289" name="Group 90">
                  <a:extLst>
                    <a:ext uri="{FF2B5EF4-FFF2-40B4-BE49-F238E27FC236}">
                      <a16:creationId xmlns:a16="http://schemas.microsoft.com/office/drawing/2014/main" id="{7B89C632-9171-402C-8A6A-61BDC655B712}"/>
                    </a:ext>
                  </a:extLst>
                </p:cNvPr>
                <p:cNvGrpSpPr/>
                <p:nvPr/>
              </p:nvGrpSpPr>
              <p:grpSpPr>
                <a:xfrm>
                  <a:off x="1596268" y="2657736"/>
                  <a:ext cx="601248" cy="337049"/>
                  <a:chOff x="3523102" y="1791568"/>
                  <a:chExt cx="6746733" cy="3782104"/>
                </a:xfrm>
                <a:solidFill>
                  <a:srgbClr val="00B050"/>
                </a:solidFill>
              </p:grpSpPr>
              <p:sp>
                <p:nvSpPr>
                  <p:cNvPr id="291" name="Rectangle 91">
                    <a:extLst>
                      <a:ext uri="{FF2B5EF4-FFF2-40B4-BE49-F238E27FC236}">
                        <a16:creationId xmlns:a16="http://schemas.microsoft.com/office/drawing/2014/main" id="{CA049D58-35DD-4836-BF6F-79F51766305E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 dirty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92" name="Freeform 92">
                    <a:extLst>
                      <a:ext uri="{FF2B5EF4-FFF2-40B4-BE49-F238E27FC236}">
                        <a16:creationId xmlns:a16="http://schemas.microsoft.com/office/drawing/2014/main" id="{95DEB5B2-9128-4EFF-A97D-76FF366751AB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93" name="Freeform 93">
                    <a:extLst>
                      <a:ext uri="{FF2B5EF4-FFF2-40B4-BE49-F238E27FC236}">
                        <a16:creationId xmlns:a16="http://schemas.microsoft.com/office/drawing/2014/main" id="{4229754A-4CC3-4824-83A5-1F86C53C206B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290" name="Hexagon 57">
                  <a:extLst>
                    <a:ext uri="{FF2B5EF4-FFF2-40B4-BE49-F238E27FC236}">
                      <a16:creationId xmlns:a16="http://schemas.microsoft.com/office/drawing/2014/main" id="{B7EFEB0F-0296-4D47-AF47-04B45E8CEAC5}"/>
                    </a:ext>
                  </a:extLst>
                </p:cNvPr>
                <p:cNvSpPr/>
                <p:nvPr/>
              </p:nvSpPr>
              <p:spPr bwMode="auto">
                <a:xfrm>
                  <a:off x="1752996" y="2701797"/>
                  <a:ext cx="278243" cy="248925"/>
                </a:xfrm>
                <a:prstGeom prst="hexagon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80" name="Group 30">
                <a:extLst>
                  <a:ext uri="{FF2B5EF4-FFF2-40B4-BE49-F238E27FC236}">
                    <a16:creationId xmlns:a16="http://schemas.microsoft.com/office/drawing/2014/main" id="{2153ED3A-5985-45DD-BE3B-0382DEA973F4}"/>
                  </a:ext>
                </a:extLst>
              </p:cNvPr>
              <p:cNvGrpSpPr/>
              <p:nvPr/>
            </p:nvGrpSpPr>
            <p:grpSpPr>
              <a:xfrm>
                <a:off x="10912108" y="1804237"/>
                <a:ext cx="601163" cy="337001"/>
                <a:chOff x="2886562" y="2651124"/>
                <a:chExt cx="601248" cy="337049"/>
              </a:xfrm>
            </p:grpSpPr>
            <p:grpSp>
              <p:nvGrpSpPr>
                <p:cNvPr id="284" name="Group 110">
                  <a:extLst>
                    <a:ext uri="{FF2B5EF4-FFF2-40B4-BE49-F238E27FC236}">
                      <a16:creationId xmlns:a16="http://schemas.microsoft.com/office/drawing/2014/main" id="{8B276E64-9B85-49CE-B88D-E7226FC6E925}"/>
                    </a:ext>
                  </a:extLst>
                </p:cNvPr>
                <p:cNvGrpSpPr/>
                <p:nvPr/>
              </p:nvGrpSpPr>
              <p:grpSpPr>
                <a:xfrm>
                  <a:off x="2886562" y="2651124"/>
                  <a:ext cx="601248" cy="337049"/>
                  <a:chOff x="3523102" y="1791568"/>
                  <a:chExt cx="6746733" cy="3782104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86" name="Rectangle 111">
                    <a:extLst>
                      <a:ext uri="{FF2B5EF4-FFF2-40B4-BE49-F238E27FC236}">
                        <a16:creationId xmlns:a16="http://schemas.microsoft.com/office/drawing/2014/main" id="{37420191-A3FD-4375-AC63-CF9C0FC8C604}"/>
                      </a:ext>
                    </a:extLst>
                  </p:cNvPr>
                  <p:cNvSpPr/>
                  <p:nvPr/>
                </p:nvSpPr>
                <p:spPr>
                  <a:xfrm>
                    <a:off x="3757139" y="2148421"/>
                    <a:ext cx="6278658" cy="30683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87" name="Freeform 112">
                    <a:extLst>
                      <a:ext uri="{FF2B5EF4-FFF2-40B4-BE49-F238E27FC236}">
                        <a16:creationId xmlns:a16="http://schemas.microsoft.com/office/drawing/2014/main" id="{2D64F210-C3E1-4EB7-96E2-2D54D80ED5AB}"/>
                      </a:ext>
                    </a:extLst>
                  </p:cNvPr>
                  <p:cNvSpPr/>
                  <p:nvPr/>
                </p:nvSpPr>
                <p:spPr>
                  <a:xfrm>
                    <a:off x="3523102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  <p:sp>
                <p:nvSpPr>
                  <p:cNvPr id="288" name="Freeform 113">
                    <a:extLst>
                      <a:ext uri="{FF2B5EF4-FFF2-40B4-BE49-F238E27FC236}">
                        <a16:creationId xmlns:a16="http://schemas.microsoft.com/office/drawing/2014/main" id="{5BAF0B99-FA59-413B-90C5-149B5BA242D6}"/>
                      </a:ext>
                    </a:extLst>
                  </p:cNvPr>
                  <p:cNvSpPr/>
                  <p:nvPr/>
                </p:nvSpPr>
                <p:spPr>
                  <a:xfrm flipH="1">
                    <a:off x="9715928" y="1791568"/>
                    <a:ext cx="553907" cy="3782104"/>
                  </a:xfrm>
                  <a:custGeom>
                    <a:avLst/>
                    <a:gdLst>
                      <a:gd name="connsiteX0" fmla="*/ 104335 w 553907"/>
                      <a:gd name="connsiteY0" fmla="*/ 0 h 3782104"/>
                      <a:gd name="connsiteX1" fmla="*/ 553907 w 553907"/>
                      <a:gd name="connsiteY1" fmla="*/ 0 h 3782104"/>
                      <a:gd name="connsiteX2" fmla="*/ 553907 w 553907"/>
                      <a:gd name="connsiteY2" fmla="*/ 285720 h 3782104"/>
                      <a:gd name="connsiteX3" fmla="*/ 156511 w 553907"/>
                      <a:gd name="connsiteY3" fmla="*/ 285720 h 3782104"/>
                      <a:gd name="connsiteX4" fmla="*/ 156511 w 553907"/>
                      <a:gd name="connsiteY4" fmla="*/ 3496384 h 3782104"/>
                      <a:gd name="connsiteX5" fmla="*/ 553907 w 553907"/>
                      <a:gd name="connsiteY5" fmla="*/ 3496384 h 3782104"/>
                      <a:gd name="connsiteX6" fmla="*/ 553907 w 553907"/>
                      <a:gd name="connsiteY6" fmla="*/ 3782104 h 3782104"/>
                      <a:gd name="connsiteX7" fmla="*/ 104335 w 553907"/>
                      <a:gd name="connsiteY7" fmla="*/ 3782104 h 3782104"/>
                      <a:gd name="connsiteX8" fmla="*/ 104335 w 553907"/>
                      <a:gd name="connsiteY8" fmla="*/ 3610684 h 3782104"/>
                      <a:gd name="connsiteX9" fmla="*/ 0 w 553907"/>
                      <a:gd name="connsiteY9" fmla="*/ 3610684 h 3782104"/>
                      <a:gd name="connsiteX10" fmla="*/ 0 w 553907"/>
                      <a:gd name="connsiteY10" fmla="*/ 175571 h 3782104"/>
                      <a:gd name="connsiteX11" fmla="*/ 104335 w 553907"/>
                      <a:gd name="connsiteY11" fmla="*/ 175571 h 378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3907" h="3782104">
                        <a:moveTo>
                          <a:pt x="104335" y="0"/>
                        </a:moveTo>
                        <a:lnTo>
                          <a:pt x="553907" y="0"/>
                        </a:lnTo>
                        <a:lnTo>
                          <a:pt x="553907" y="285720"/>
                        </a:lnTo>
                        <a:lnTo>
                          <a:pt x="156511" y="285720"/>
                        </a:lnTo>
                        <a:lnTo>
                          <a:pt x="156511" y="3496384"/>
                        </a:lnTo>
                        <a:lnTo>
                          <a:pt x="553907" y="3496384"/>
                        </a:lnTo>
                        <a:lnTo>
                          <a:pt x="553907" y="3782104"/>
                        </a:lnTo>
                        <a:lnTo>
                          <a:pt x="104335" y="3782104"/>
                        </a:lnTo>
                        <a:lnTo>
                          <a:pt x="104335" y="3610684"/>
                        </a:lnTo>
                        <a:lnTo>
                          <a:pt x="0" y="3610684"/>
                        </a:lnTo>
                        <a:lnTo>
                          <a:pt x="0" y="175571"/>
                        </a:lnTo>
                        <a:lnTo>
                          <a:pt x="104335" y="1755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895985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295" kern="0">
                      <a:solidFill>
                        <a:sysClr val="windowText" lastClr="000000"/>
                      </a:solidFill>
                      <a:latin typeface="Segoe UI" panose="020B0502040204020203"/>
                    </a:endParaRPr>
                  </a:p>
                </p:txBody>
              </p:sp>
            </p:grpSp>
            <p:sp>
              <p:nvSpPr>
                <p:cNvPr id="285" name="Hexagon 114">
                  <a:extLst>
                    <a:ext uri="{FF2B5EF4-FFF2-40B4-BE49-F238E27FC236}">
                      <a16:creationId xmlns:a16="http://schemas.microsoft.com/office/drawing/2014/main" id="{CF5D65AC-9760-4E64-A217-941CDB6B6BC9}"/>
                    </a:ext>
                  </a:extLst>
                </p:cNvPr>
                <p:cNvSpPr/>
                <p:nvPr/>
              </p:nvSpPr>
              <p:spPr bwMode="auto">
                <a:xfrm>
                  <a:off x="3051589" y="2695497"/>
                  <a:ext cx="278243" cy="248925"/>
                </a:xfrm>
                <a:prstGeom prst="hexagon">
                  <a:avLst/>
                </a:prstGeom>
                <a:solidFill>
                  <a:srgbClr val="7F7F7F"/>
                </a:solidFill>
                <a:ln w="9525" cap="flat" cmpd="sng" algn="ctr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68541" tIns="68541" rIns="25706" bIns="25706" rtlCol="0" anchor="b" anchorCtr="0"/>
                <a:lstStyle/>
                <a:p>
                  <a:pPr algn="ctr" defTabSz="6985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600" kern="0" dirty="0">
                    <a:solidFill>
                      <a:sysClr val="windowText" lastClr="000000"/>
                    </a:solidFill>
                    <a:latin typeface="Segoe UI Light" panose="020B0502040204020203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1" name="Rectangle 80">
                <a:extLst>
                  <a:ext uri="{FF2B5EF4-FFF2-40B4-BE49-F238E27FC236}">
                    <a16:creationId xmlns:a16="http://schemas.microsoft.com/office/drawing/2014/main" id="{F172C188-B173-4292-997E-67052C5E1A7A}"/>
                  </a:ext>
                </a:extLst>
              </p:cNvPr>
              <p:cNvSpPr/>
              <p:nvPr/>
            </p:nvSpPr>
            <p:spPr>
              <a:xfrm>
                <a:off x="9571037" y="1022188"/>
                <a:ext cx="1936451" cy="371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7183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175" kern="0" dirty="0">
                    <a:solidFill>
                      <a:sysClr val="windowText" lastClr="000000"/>
                    </a:solidFill>
                    <a:latin typeface="Segoe UI" panose="020B0502040204020203"/>
                    <a:ea typeface="+mn-ea"/>
                  </a:rPr>
                  <a:t>My Docker Images</a:t>
                </a:r>
              </a:p>
            </p:txBody>
          </p:sp>
          <p:sp>
            <p:nvSpPr>
              <p:cNvPr id="282" name="Arrow: Right 72">
                <a:extLst>
                  <a:ext uri="{FF2B5EF4-FFF2-40B4-BE49-F238E27FC236}">
                    <a16:creationId xmlns:a16="http://schemas.microsoft.com/office/drawing/2014/main" id="{C0106B53-3634-4544-AE2D-FA294D25AE21}"/>
                  </a:ext>
                </a:extLst>
              </p:cNvPr>
              <p:cNvSpPr/>
              <p:nvPr/>
            </p:nvSpPr>
            <p:spPr bwMode="auto">
              <a:xfrm>
                <a:off x="8935859" y="1591666"/>
                <a:ext cx="533400" cy="332968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85" rIns="0" bIns="34285" numCol="1" rtlCol="0" anchor="ctr" anchorCtr="0" compatLnSpc="1"/>
              <a:lstStyle/>
              <a:p>
                <a:pPr algn="ctr" defTabSz="685165">
                  <a:defRPr/>
                </a:pPr>
                <a:endParaRPr kumimoji="0" lang="en-US" sz="1470" kern="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" panose="020B0502040204020203"/>
                </a:endParaRPr>
              </a:p>
            </p:txBody>
          </p:sp>
          <p:sp>
            <p:nvSpPr>
              <p:cNvPr id="283" name="Arrow: Right 329">
                <a:extLst>
                  <a:ext uri="{FF2B5EF4-FFF2-40B4-BE49-F238E27FC236}">
                    <a16:creationId xmlns:a16="http://schemas.microsoft.com/office/drawing/2014/main" id="{9F0B1E2D-9F50-4E3B-A2B1-1F75226E2EB3}"/>
                  </a:ext>
                </a:extLst>
              </p:cNvPr>
              <p:cNvSpPr/>
              <p:nvPr/>
            </p:nvSpPr>
            <p:spPr bwMode="auto">
              <a:xfrm rot="16200000">
                <a:off x="10292268" y="2328835"/>
                <a:ext cx="533400" cy="332968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85" rIns="0" bIns="34285" numCol="1" rtlCol="0" anchor="ctr" anchorCtr="0" compatLnSpc="1"/>
              <a:lstStyle/>
              <a:p>
                <a:pPr algn="ctr" defTabSz="685165">
                  <a:defRPr/>
                </a:pPr>
                <a:endParaRPr kumimoji="0" lang="en-US" sz="1470" kern="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" panose="020B0502040204020203"/>
                </a:endParaRPr>
              </a:p>
            </p:txBody>
          </p:sp>
        </p:grpSp>
        <p:grpSp>
          <p:nvGrpSpPr>
            <p:cNvPr id="268" name="Group 74">
              <a:extLst>
                <a:ext uri="{FF2B5EF4-FFF2-40B4-BE49-F238E27FC236}">
                  <a16:creationId xmlns:a16="http://schemas.microsoft.com/office/drawing/2014/main" id="{5D2CD35A-6A30-411C-A475-A523473CB6D4}"/>
                </a:ext>
              </a:extLst>
            </p:cNvPr>
            <p:cNvGrpSpPr/>
            <p:nvPr/>
          </p:nvGrpSpPr>
          <p:grpSpPr>
            <a:xfrm>
              <a:off x="10737582" y="2403125"/>
              <a:ext cx="601163" cy="337001"/>
              <a:chOff x="8411793" y="6096911"/>
              <a:chExt cx="601163" cy="337001"/>
            </a:xfrm>
          </p:grpSpPr>
          <p:grpSp>
            <p:nvGrpSpPr>
              <p:cNvPr id="269" name="Group 333">
                <a:extLst>
                  <a:ext uri="{FF2B5EF4-FFF2-40B4-BE49-F238E27FC236}">
                    <a16:creationId xmlns:a16="http://schemas.microsoft.com/office/drawing/2014/main" id="{9218E1C5-E023-4A62-A1C7-4F5E1034F703}"/>
                  </a:ext>
                </a:extLst>
              </p:cNvPr>
              <p:cNvGrpSpPr/>
              <p:nvPr/>
            </p:nvGrpSpPr>
            <p:grpSpPr>
              <a:xfrm>
                <a:off x="8411793" y="6096911"/>
                <a:ext cx="601163" cy="337001"/>
                <a:chOff x="3523102" y="1791568"/>
                <a:chExt cx="6746733" cy="3782104"/>
              </a:xfrm>
              <a:solidFill>
                <a:schemeClr val="tx1">
                  <a:lumMod val="50000"/>
                </a:schemeClr>
              </a:solidFill>
            </p:grpSpPr>
            <p:sp>
              <p:nvSpPr>
                <p:cNvPr id="272" name="Rectangle 365">
                  <a:extLst>
                    <a:ext uri="{FF2B5EF4-FFF2-40B4-BE49-F238E27FC236}">
                      <a16:creationId xmlns:a16="http://schemas.microsoft.com/office/drawing/2014/main" id="{6539DC21-C930-4EBB-B4CF-B8D06E8E8BE0}"/>
                    </a:ext>
                  </a:extLst>
                </p:cNvPr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273" name="Freeform 125">
                  <a:extLst>
                    <a:ext uri="{FF2B5EF4-FFF2-40B4-BE49-F238E27FC236}">
                      <a16:creationId xmlns:a16="http://schemas.microsoft.com/office/drawing/2014/main" id="{F31C2FEA-5678-467A-B870-5183B23788B7}"/>
                    </a:ext>
                  </a:extLst>
                </p:cNvPr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  <p:sp>
              <p:nvSpPr>
                <p:cNvPr id="274" name="Freeform 126">
                  <a:extLst>
                    <a:ext uri="{FF2B5EF4-FFF2-40B4-BE49-F238E27FC236}">
                      <a16:creationId xmlns:a16="http://schemas.microsoft.com/office/drawing/2014/main" id="{08D2AB75-6DE0-47C8-9255-06D3B0C37E15}"/>
                    </a:ext>
                  </a:extLst>
                </p:cNvPr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598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295" kern="0">
                    <a:solidFill>
                      <a:sysClr val="windowText" lastClr="000000"/>
                    </a:solidFill>
                    <a:latin typeface="Segoe UI" panose="020B0502040204020203"/>
                  </a:endParaRPr>
                </a:p>
              </p:txBody>
            </p:sp>
          </p:grpSp>
          <p:pic>
            <p:nvPicPr>
              <p:cNvPr id="270" name="Picture 4" descr="Related image">
                <a:extLst>
                  <a:ext uri="{FF2B5EF4-FFF2-40B4-BE49-F238E27FC236}">
                    <a16:creationId xmlns:a16="http://schemas.microsoft.com/office/drawing/2014/main" id="{4BCDD56F-D73C-4A2D-9FAA-B810A644C3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email"/>
              <a:srcRect l="20457" r="22687"/>
              <a:stretch>
                <a:fillRect/>
              </a:stretch>
            </p:blipFill>
            <p:spPr bwMode="auto">
              <a:xfrm>
                <a:off x="8487836" y="6153650"/>
                <a:ext cx="227726" cy="226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1" name="Picture 4" descr="Image result for Linux logo ">
                <a:extLst>
                  <a:ext uri="{FF2B5EF4-FFF2-40B4-BE49-F238E27FC236}">
                    <a16:creationId xmlns:a16="http://schemas.microsoft.com/office/drawing/2014/main" id="{7D3EFD5F-B09C-41B7-B453-72C150BDF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email"/>
              <a:srcRect/>
              <a:stretch>
                <a:fillRect/>
              </a:stretch>
            </p:blipFill>
            <p:spPr bwMode="auto">
              <a:xfrm>
                <a:off x="8765937" y="6162898"/>
                <a:ext cx="182148" cy="213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90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2434A-B1BB-47EB-8E85-2F129DF1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Fabric 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66888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8AD09D1-D759-4EAF-A351-DA6D7BB32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000931"/>
              </p:ext>
            </p:extLst>
          </p:nvPr>
        </p:nvGraphicFramePr>
        <p:xfrm>
          <a:off x="2413598" y="1864825"/>
          <a:ext cx="6323158" cy="449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D923423E-BF64-4B58-A4DF-025F6CBB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23" y="656948"/>
            <a:ext cx="8229600" cy="1083076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dirty="0"/>
              <a:t>Service Fabric？</a:t>
            </a:r>
          </a:p>
        </p:txBody>
      </p:sp>
    </p:spTree>
    <p:extLst>
      <p:ext uri="{BB962C8B-B14F-4D97-AF65-F5344CB8AC3E}">
        <p14:creationId xmlns:p14="http://schemas.microsoft.com/office/powerpoint/2010/main" val="373753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82">
            <a:extLst>
              <a:ext uri="{FF2B5EF4-FFF2-40B4-BE49-F238E27FC236}">
                <a16:creationId xmlns:a16="http://schemas.microsoft.com/office/drawing/2014/main" id="{29B509D6-046B-46ED-8E33-AEF33AC65761}"/>
              </a:ext>
            </a:extLst>
          </p:cNvPr>
          <p:cNvSpPr/>
          <p:nvPr/>
        </p:nvSpPr>
        <p:spPr bwMode="auto">
          <a:xfrm rot="5400000">
            <a:off x="9242552" y="3719129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Hexagon 83">
            <a:extLst>
              <a:ext uri="{FF2B5EF4-FFF2-40B4-BE49-F238E27FC236}">
                <a16:creationId xmlns:a16="http://schemas.microsoft.com/office/drawing/2014/main" id="{99D884E3-CA11-4247-8988-AE9A8EEB8A67}"/>
              </a:ext>
            </a:extLst>
          </p:cNvPr>
          <p:cNvSpPr>
            <a:spLocks noChangeAspect="1"/>
          </p:cNvSpPr>
          <p:nvPr/>
        </p:nvSpPr>
        <p:spPr bwMode="auto">
          <a:xfrm>
            <a:off x="2912013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84">
            <a:extLst>
              <a:ext uri="{FF2B5EF4-FFF2-40B4-BE49-F238E27FC236}">
                <a16:creationId xmlns:a16="http://schemas.microsoft.com/office/drawing/2014/main" id="{F10C5B67-A985-49DB-9B55-096219C28A09}"/>
              </a:ext>
            </a:extLst>
          </p:cNvPr>
          <p:cNvSpPr>
            <a:spLocks noChangeAspect="1"/>
          </p:cNvSpPr>
          <p:nvPr/>
        </p:nvSpPr>
        <p:spPr bwMode="auto">
          <a:xfrm>
            <a:off x="3730559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Hexagon 85">
            <a:extLst>
              <a:ext uri="{FF2B5EF4-FFF2-40B4-BE49-F238E27FC236}">
                <a16:creationId xmlns:a16="http://schemas.microsoft.com/office/drawing/2014/main" id="{3A698065-3215-4208-BA36-26CB400D468E}"/>
              </a:ext>
            </a:extLst>
          </p:cNvPr>
          <p:cNvSpPr>
            <a:spLocks noChangeAspect="1"/>
          </p:cNvSpPr>
          <p:nvPr/>
        </p:nvSpPr>
        <p:spPr bwMode="auto">
          <a:xfrm>
            <a:off x="4519268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Hexagon 86">
            <a:extLst>
              <a:ext uri="{FF2B5EF4-FFF2-40B4-BE49-F238E27FC236}">
                <a16:creationId xmlns:a16="http://schemas.microsoft.com/office/drawing/2014/main" id="{93394E4A-B85A-485C-822B-C908450ABB88}"/>
              </a:ext>
            </a:extLst>
          </p:cNvPr>
          <p:cNvSpPr>
            <a:spLocks noChangeAspect="1"/>
          </p:cNvSpPr>
          <p:nvPr/>
        </p:nvSpPr>
        <p:spPr bwMode="auto">
          <a:xfrm>
            <a:off x="5329171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Hexagon 87">
            <a:extLst>
              <a:ext uri="{FF2B5EF4-FFF2-40B4-BE49-F238E27FC236}">
                <a16:creationId xmlns:a16="http://schemas.microsoft.com/office/drawing/2014/main" id="{B88190F4-63C0-4884-A454-B096ECA2BEE6}"/>
              </a:ext>
            </a:extLst>
          </p:cNvPr>
          <p:cNvSpPr>
            <a:spLocks noChangeAspect="1"/>
          </p:cNvSpPr>
          <p:nvPr/>
        </p:nvSpPr>
        <p:spPr bwMode="auto">
          <a:xfrm>
            <a:off x="6139074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Hexagon 88">
            <a:extLst>
              <a:ext uri="{FF2B5EF4-FFF2-40B4-BE49-F238E27FC236}">
                <a16:creationId xmlns:a16="http://schemas.microsoft.com/office/drawing/2014/main" id="{4897315C-D02B-453C-B29F-08CC0C7329D0}"/>
              </a:ext>
            </a:extLst>
          </p:cNvPr>
          <p:cNvSpPr>
            <a:spLocks noChangeAspect="1"/>
          </p:cNvSpPr>
          <p:nvPr/>
        </p:nvSpPr>
        <p:spPr bwMode="auto">
          <a:xfrm>
            <a:off x="6934933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Hexagon 89">
            <a:extLst>
              <a:ext uri="{FF2B5EF4-FFF2-40B4-BE49-F238E27FC236}">
                <a16:creationId xmlns:a16="http://schemas.microsoft.com/office/drawing/2014/main" id="{1ABB1798-83E5-4247-BE0B-0F085C1FA289}"/>
              </a:ext>
            </a:extLst>
          </p:cNvPr>
          <p:cNvSpPr>
            <a:spLocks noChangeAspect="1"/>
          </p:cNvSpPr>
          <p:nvPr/>
        </p:nvSpPr>
        <p:spPr bwMode="auto">
          <a:xfrm>
            <a:off x="7732365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Hexagon 90">
            <a:extLst>
              <a:ext uri="{FF2B5EF4-FFF2-40B4-BE49-F238E27FC236}">
                <a16:creationId xmlns:a16="http://schemas.microsoft.com/office/drawing/2014/main" id="{1EF4BBFD-6AB0-4465-863D-EE5444D75FFD}"/>
              </a:ext>
            </a:extLst>
          </p:cNvPr>
          <p:cNvSpPr>
            <a:spLocks noChangeAspect="1"/>
          </p:cNvSpPr>
          <p:nvPr/>
        </p:nvSpPr>
        <p:spPr bwMode="auto">
          <a:xfrm>
            <a:off x="8539784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xagon 91">
            <a:extLst>
              <a:ext uri="{FF2B5EF4-FFF2-40B4-BE49-F238E27FC236}">
                <a16:creationId xmlns:a16="http://schemas.microsoft.com/office/drawing/2014/main" id="{533FB761-E4C1-418A-8947-81519B59B737}"/>
              </a:ext>
            </a:extLst>
          </p:cNvPr>
          <p:cNvSpPr>
            <a:spLocks noChangeAspect="1"/>
          </p:cNvSpPr>
          <p:nvPr/>
        </p:nvSpPr>
        <p:spPr bwMode="auto">
          <a:xfrm>
            <a:off x="9325469" y="3217191"/>
            <a:ext cx="479982" cy="415185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 92">
            <a:extLst>
              <a:ext uri="{FF2B5EF4-FFF2-40B4-BE49-F238E27FC236}">
                <a16:creationId xmlns:a16="http://schemas.microsoft.com/office/drawing/2014/main" id="{73A122FE-294D-4492-8EC2-59E8FF33253A}"/>
              </a:ext>
            </a:extLst>
          </p:cNvPr>
          <p:cNvSpPr/>
          <p:nvPr/>
        </p:nvSpPr>
        <p:spPr bwMode="auto">
          <a:xfrm rot="5400000">
            <a:off x="2680841" y="3734918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 93">
            <a:extLst>
              <a:ext uri="{FF2B5EF4-FFF2-40B4-BE49-F238E27FC236}">
                <a16:creationId xmlns:a16="http://schemas.microsoft.com/office/drawing/2014/main" id="{FDDA8759-C94F-43B6-816A-10A4AD16A6E3}"/>
              </a:ext>
            </a:extLst>
          </p:cNvPr>
          <p:cNvSpPr/>
          <p:nvPr/>
        </p:nvSpPr>
        <p:spPr bwMode="auto">
          <a:xfrm rot="5400000">
            <a:off x="7016501" y="3734918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Pentagon 94">
            <a:extLst>
              <a:ext uri="{FF2B5EF4-FFF2-40B4-BE49-F238E27FC236}">
                <a16:creationId xmlns:a16="http://schemas.microsoft.com/office/drawing/2014/main" id="{56D79E4D-B9E1-4076-8662-FB4E3AD5E502}"/>
              </a:ext>
            </a:extLst>
          </p:cNvPr>
          <p:cNvSpPr/>
          <p:nvPr/>
        </p:nvSpPr>
        <p:spPr bwMode="auto">
          <a:xfrm rot="5400000">
            <a:off x="4864547" y="3734918"/>
            <a:ext cx="817877" cy="1150912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95">
            <a:extLst>
              <a:ext uri="{FF2B5EF4-FFF2-40B4-BE49-F238E27FC236}">
                <a16:creationId xmlns:a16="http://schemas.microsoft.com/office/drawing/2014/main" id="{FFC81B63-A549-4D2D-A5A3-8C586420B4FA}"/>
              </a:ext>
            </a:extLst>
          </p:cNvPr>
          <p:cNvSpPr/>
          <p:nvPr/>
        </p:nvSpPr>
        <p:spPr bwMode="auto">
          <a:xfrm>
            <a:off x="2513469" y="3419480"/>
            <a:ext cx="7707730" cy="684924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96">
            <a:extLst>
              <a:ext uri="{FF2B5EF4-FFF2-40B4-BE49-F238E27FC236}">
                <a16:creationId xmlns:a16="http://schemas.microsoft.com/office/drawing/2014/main" id="{CDF5A546-7F75-460F-818B-6A48CEF82AEC}"/>
              </a:ext>
            </a:extLst>
          </p:cNvPr>
          <p:cNvGrpSpPr/>
          <p:nvPr/>
        </p:nvGrpSpPr>
        <p:grpSpPr>
          <a:xfrm>
            <a:off x="2513469" y="2289230"/>
            <a:ext cx="7707730" cy="1089044"/>
            <a:chOff x="880533" y="1857930"/>
            <a:chExt cx="10706923" cy="1512807"/>
          </a:xfrm>
        </p:grpSpPr>
        <p:sp>
          <p:nvSpPr>
            <p:cNvPr id="18" name="Hexagon 97">
              <a:extLst>
                <a:ext uri="{FF2B5EF4-FFF2-40B4-BE49-F238E27FC236}">
                  <a16:creationId xmlns:a16="http://schemas.microsoft.com/office/drawing/2014/main" id="{7105A092-40A5-46BD-8EEB-FFCCCA9A95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33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Hexagon 98">
              <a:extLst>
                <a:ext uri="{FF2B5EF4-FFF2-40B4-BE49-F238E27FC236}">
                  <a16:creationId xmlns:a16="http://schemas.microsoft.com/office/drawing/2014/main" id="{D28C3EE2-BFEA-4971-AAE8-626DDE0C01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8686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Hexagon 99">
              <a:extLst>
                <a:ext uri="{FF2B5EF4-FFF2-40B4-BE49-F238E27FC236}">
                  <a16:creationId xmlns:a16="http://schemas.microsoft.com/office/drawing/2014/main" id="{D08D964A-F11F-45E3-AD9F-6BBC5359BC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8686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Hexagon 100">
              <a:extLst>
                <a:ext uri="{FF2B5EF4-FFF2-40B4-BE49-F238E27FC236}">
                  <a16:creationId xmlns:a16="http://schemas.microsoft.com/office/drawing/2014/main" id="{17BA5B92-90D0-4E6F-9349-F54042BCE3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96839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Hexagon 101">
              <a:extLst>
                <a:ext uri="{FF2B5EF4-FFF2-40B4-BE49-F238E27FC236}">
                  <a16:creationId xmlns:a16="http://schemas.microsoft.com/office/drawing/2014/main" id="{8C117873-3CBB-44F8-8C18-047392A382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96839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Hexagon 102">
              <a:extLst>
                <a:ext uri="{FF2B5EF4-FFF2-40B4-BE49-F238E27FC236}">
                  <a16:creationId xmlns:a16="http://schemas.microsoft.com/office/drawing/2014/main" id="{0900A154-DC39-4DDE-A355-F737585072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33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Hexagon 103">
              <a:extLst>
                <a:ext uri="{FF2B5EF4-FFF2-40B4-BE49-F238E27FC236}">
                  <a16:creationId xmlns:a16="http://schemas.microsoft.com/office/drawing/2014/main" id="{6384655A-E803-4793-AFEA-AC597111D7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54992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Hexagon 104">
              <a:extLst>
                <a:ext uri="{FF2B5EF4-FFF2-40B4-BE49-F238E27FC236}">
                  <a16:creationId xmlns:a16="http://schemas.microsoft.com/office/drawing/2014/main" id="{E7065611-D532-4497-A5BD-5939B750C1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54992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exagon 105">
              <a:extLst>
                <a:ext uri="{FF2B5EF4-FFF2-40B4-BE49-F238E27FC236}">
                  <a16:creationId xmlns:a16="http://schemas.microsoft.com/office/drawing/2014/main" id="{DF80641E-C14D-4328-AAA1-91772E49D0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145" y="2175933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Hexagon 106">
              <a:extLst>
                <a:ext uri="{FF2B5EF4-FFF2-40B4-BE49-F238E27FC236}">
                  <a16:creationId xmlns:a16="http://schemas.microsoft.com/office/drawing/2014/main" id="{BE6F7CB0-3BE1-464C-BE47-A4B1FACA33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298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Hexagon 107">
              <a:extLst>
                <a:ext uri="{FF2B5EF4-FFF2-40B4-BE49-F238E27FC236}">
                  <a16:creationId xmlns:a16="http://schemas.microsoft.com/office/drawing/2014/main" id="{9D7C8B5C-67BE-4B4F-9123-E5D0119712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298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Hexagon 108">
              <a:extLst>
                <a:ext uri="{FF2B5EF4-FFF2-40B4-BE49-F238E27FC236}">
                  <a16:creationId xmlns:a16="http://schemas.microsoft.com/office/drawing/2014/main" id="{5FD67EB6-71D5-4B41-AF59-F75ED618E5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451" y="217593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exagon 109">
              <a:extLst>
                <a:ext uri="{FF2B5EF4-FFF2-40B4-BE49-F238E27FC236}">
                  <a16:creationId xmlns:a16="http://schemas.microsoft.com/office/drawing/2014/main" id="{BCF62529-7291-41C5-8B34-188498FE18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451" y="2793998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Hexagon 110">
              <a:extLst>
                <a:ext uri="{FF2B5EF4-FFF2-40B4-BE49-F238E27FC236}">
                  <a16:creationId xmlns:a16="http://schemas.microsoft.com/office/drawing/2014/main" id="{FDC6C339-4A81-4629-A875-A17597A033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145" y="2793997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Hexagon 111">
              <a:extLst>
                <a:ext uri="{FF2B5EF4-FFF2-40B4-BE49-F238E27FC236}">
                  <a16:creationId xmlns:a16="http://schemas.microsoft.com/office/drawing/2014/main" id="{4F5FACD3-2937-4C56-8AF7-B95301E3FA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7604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Hexagon 112">
              <a:extLst>
                <a:ext uri="{FF2B5EF4-FFF2-40B4-BE49-F238E27FC236}">
                  <a16:creationId xmlns:a16="http://schemas.microsoft.com/office/drawing/2014/main" id="{9C8A6F78-AB2C-4A0E-BACE-90D2E352FE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7604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Hexagon 113">
              <a:extLst>
                <a:ext uri="{FF2B5EF4-FFF2-40B4-BE49-F238E27FC236}">
                  <a16:creationId xmlns:a16="http://schemas.microsoft.com/office/drawing/2014/main" id="{E3FA0744-65E7-4309-92AD-C11446BC6A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246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Hexagon 114">
              <a:extLst>
                <a:ext uri="{FF2B5EF4-FFF2-40B4-BE49-F238E27FC236}">
                  <a16:creationId xmlns:a16="http://schemas.microsoft.com/office/drawing/2014/main" id="{7D7F3D31-A76E-46EF-82DD-523FC1E267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619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Hexagon 115">
              <a:extLst>
                <a:ext uri="{FF2B5EF4-FFF2-40B4-BE49-F238E27FC236}">
                  <a16:creationId xmlns:a16="http://schemas.microsoft.com/office/drawing/2014/main" id="{E8F0041D-03D0-4220-8CE5-7BE929F2C7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619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Hexagon 116">
              <a:extLst>
                <a:ext uri="{FF2B5EF4-FFF2-40B4-BE49-F238E27FC236}">
                  <a16:creationId xmlns:a16="http://schemas.microsoft.com/office/drawing/2014/main" id="{71C33766-AC49-4228-8368-BC0262F84E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58772" y="217593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Hexagon 117">
              <a:extLst>
                <a:ext uri="{FF2B5EF4-FFF2-40B4-BE49-F238E27FC236}">
                  <a16:creationId xmlns:a16="http://schemas.microsoft.com/office/drawing/2014/main" id="{5F2B21B0-3CDF-4964-9B0A-D599D4327B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58772" y="2793998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Hexagon 118">
              <a:extLst>
                <a:ext uri="{FF2B5EF4-FFF2-40B4-BE49-F238E27FC236}">
                  <a16:creationId xmlns:a16="http://schemas.microsoft.com/office/drawing/2014/main" id="{B6A963C9-4F99-4EB1-8076-1B9F5E7A02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2466" y="2785530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Hexagon 119">
              <a:extLst>
                <a:ext uri="{FF2B5EF4-FFF2-40B4-BE49-F238E27FC236}">
                  <a16:creationId xmlns:a16="http://schemas.microsoft.com/office/drawing/2014/main" id="{26CAE1F2-16A4-43A3-BC22-2DF1C42850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16925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Hexagon 120">
              <a:extLst>
                <a:ext uri="{FF2B5EF4-FFF2-40B4-BE49-F238E27FC236}">
                  <a16:creationId xmlns:a16="http://schemas.microsoft.com/office/drawing/2014/main" id="{6EFD1258-52E0-47AE-9B2F-7378811823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16925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exagon 121">
              <a:extLst>
                <a:ext uri="{FF2B5EF4-FFF2-40B4-BE49-F238E27FC236}">
                  <a16:creationId xmlns:a16="http://schemas.microsoft.com/office/drawing/2014/main" id="{521F79A0-11C9-4F22-AD69-233784E9A4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5078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Hexagon 122">
              <a:extLst>
                <a:ext uri="{FF2B5EF4-FFF2-40B4-BE49-F238E27FC236}">
                  <a16:creationId xmlns:a16="http://schemas.microsoft.com/office/drawing/2014/main" id="{BB67E84E-3894-4168-BB69-D0059152B4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3231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Hexagon 123">
              <a:extLst>
                <a:ext uri="{FF2B5EF4-FFF2-40B4-BE49-F238E27FC236}">
                  <a16:creationId xmlns:a16="http://schemas.microsoft.com/office/drawing/2014/main" id="{28377E63-3368-4925-ADD6-00B90311ED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3231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Hexagon 124">
              <a:extLst>
                <a:ext uri="{FF2B5EF4-FFF2-40B4-BE49-F238E27FC236}">
                  <a16:creationId xmlns:a16="http://schemas.microsoft.com/office/drawing/2014/main" id="{9906F5A5-FCCC-4757-83FB-E92A8C3D99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1384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Hexagon 125">
              <a:extLst>
                <a:ext uri="{FF2B5EF4-FFF2-40B4-BE49-F238E27FC236}">
                  <a16:creationId xmlns:a16="http://schemas.microsoft.com/office/drawing/2014/main" id="{96A77ADF-50E4-4065-A8E8-B667A91FBC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1384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Hexagon 126">
              <a:extLst>
                <a:ext uri="{FF2B5EF4-FFF2-40B4-BE49-F238E27FC236}">
                  <a16:creationId xmlns:a16="http://schemas.microsoft.com/office/drawing/2014/main" id="{A62214D2-D52C-43A8-840B-49C71BCC2D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5078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Hexagon 127">
              <a:extLst>
                <a:ext uri="{FF2B5EF4-FFF2-40B4-BE49-F238E27FC236}">
                  <a16:creationId xmlns:a16="http://schemas.microsoft.com/office/drawing/2014/main" id="{9BD223B3-A17C-4AC0-985C-9421BD677D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49537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Hexagon 128">
              <a:extLst>
                <a:ext uri="{FF2B5EF4-FFF2-40B4-BE49-F238E27FC236}">
                  <a16:creationId xmlns:a16="http://schemas.microsoft.com/office/drawing/2014/main" id="{9252576A-E504-459F-A06E-73D1C8769D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49537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Hexagon 129">
              <a:extLst>
                <a:ext uri="{FF2B5EF4-FFF2-40B4-BE49-F238E27FC236}">
                  <a16:creationId xmlns:a16="http://schemas.microsoft.com/office/drawing/2014/main" id="{22BF379E-5221-4AA4-B51A-79816C3B2E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04400" y="2167467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Hexagon 130">
              <a:extLst>
                <a:ext uri="{FF2B5EF4-FFF2-40B4-BE49-F238E27FC236}">
                  <a16:creationId xmlns:a16="http://schemas.microsoft.com/office/drawing/2014/main" id="{561BB527-20B1-44A1-A1E1-70D217215F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2553" y="1857930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Hexagon 131">
              <a:extLst>
                <a:ext uri="{FF2B5EF4-FFF2-40B4-BE49-F238E27FC236}">
                  <a16:creationId xmlns:a16="http://schemas.microsoft.com/office/drawing/2014/main" id="{386F656C-0AF3-49ED-A3F0-5D43AD1B43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2553" y="24759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Hexagon 132">
              <a:extLst>
                <a:ext uri="{FF2B5EF4-FFF2-40B4-BE49-F238E27FC236}">
                  <a16:creationId xmlns:a16="http://schemas.microsoft.com/office/drawing/2014/main" id="{F4A2CA89-EBAC-46F4-9615-D73A20E074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2070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Hexagon 133">
              <a:extLst>
                <a:ext uri="{FF2B5EF4-FFF2-40B4-BE49-F238E27FC236}">
                  <a16:creationId xmlns:a16="http://schemas.microsoft.com/office/drawing/2014/main" id="{A2A93341-2C1A-45A4-A4AA-878C088FBF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20706" y="2785532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Hexagon 134">
              <a:extLst>
                <a:ext uri="{FF2B5EF4-FFF2-40B4-BE49-F238E27FC236}">
                  <a16:creationId xmlns:a16="http://schemas.microsoft.com/office/drawing/2014/main" id="{F0DBA3BC-848C-4083-96FD-F26810B1CC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04400" y="2785531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135">
            <a:extLst>
              <a:ext uri="{FF2B5EF4-FFF2-40B4-BE49-F238E27FC236}">
                <a16:creationId xmlns:a16="http://schemas.microsoft.com/office/drawing/2014/main" id="{ACCBD597-5D10-48AB-8F7B-5DA5D407E12F}"/>
              </a:ext>
            </a:extLst>
          </p:cNvPr>
          <p:cNvSpPr txBox="1"/>
          <p:nvPr/>
        </p:nvSpPr>
        <p:spPr>
          <a:xfrm>
            <a:off x="4835824" y="5619433"/>
            <a:ext cx="858118" cy="451997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Azure</a:t>
            </a:r>
          </a:p>
        </p:txBody>
      </p:sp>
      <p:sp>
        <p:nvSpPr>
          <p:cNvPr id="57" name="Freeform 136">
            <a:extLst>
              <a:ext uri="{FF2B5EF4-FFF2-40B4-BE49-F238E27FC236}">
                <a16:creationId xmlns:a16="http://schemas.microsoft.com/office/drawing/2014/main" id="{E2D1B567-29F3-4059-993E-F61C91F796AF}"/>
              </a:ext>
            </a:extLst>
          </p:cNvPr>
          <p:cNvSpPr/>
          <p:nvPr/>
        </p:nvSpPr>
        <p:spPr bwMode="auto">
          <a:xfrm>
            <a:off x="4659766" y="4844865"/>
            <a:ext cx="1290833" cy="71451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65826" tIns="32912" rIns="65826" bIns="32912" numCol="1" anchor="t" anchorCtr="0" compatLnSpc="1"/>
          <a:lstStyle/>
          <a:p>
            <a:pPr defTabSz="671195">
              <a:defRPr/>
            </a:pPr>
            <a:endParaRPr lang="en-US" sz="1295" kern="0">
              <a:solidFill>
                <a:srgbClr val="505050"/>
              </a:solidFill>
              <a:latin typeface="Segoe UI" panose="020B0502040204020203"/>
              <a:ea typeface="MS PGothic" panose="020B0600070205080204" pitchFamily="34" charset="-128"/>
            </a:endParaRPr>
          </a:p>
        </p:txBody>
      </p:sp>
      <p:sp>
        <p:nvSpPr>
          <p:cNvPr id="58" name="TextBox 137">
            <a:extLst>
              <a:ext uri="{FF2B5EF4-FFF2-40B4-BE49-F238E27FC236}">
                <a16:creationId xmlns:a16="http://schemas.microsoft.com/office/drawing/2014/main" id="{DDE3A5FA-976B-4605-8004-5DF56277086E}"/>
              </a:ext>
            </a:extLst>
          </p:cNvPr>
          <p:cNvSpPr txBox="1"/>
          <p:nvPr/>
        </p:nvSpPr>
        <p:spPr>
          <a:xfrm>
            <a:off x="8843105" y="5591837"/>
            <a:ext cx="2088968" cy="451997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Other Clouds</a:t>
            </a:r>
          </a:p>
        </p:txBody>
      </p:sp>
      <p:sp>
        <p:nvSpPr>
          <p:cNvPr id="59" name="Freeform 138">
            <a:extLst>
              <a:ext uri="{FF2B5EF4-FFF2-40B4-BE49-F238E27FC236}">
                <a16:creationId xmlns:a16="http://schemas.microsoft.com/office/drawing/2014/main" id="{891456F6-5FA8-4F81-95AE-403BAEFC2C84}"/>
              </a:ext>
            </a:extLst>
          </p:cNvPr>
          <p:cNvSpPr/>
          <p:nvPr/>
        </p:nvSpPr>
        <p:spPr bwMode="auto">
          <a:xfrm>
            <a:off x="8980199" y="4829806"/>
            <a:ext cx="1290833" cy="71451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FFC326"/>
          </a:solidFill>
          <a:ln>
            <a:noFill/>
          </a:ln>
        </p:spPr>
        <p:txBody>
          <a:bodyPr vert="horz" wrap="square" lIns="65826" tIns="32912" rIns="65826" bIns="32912" numCol="1" anchor="t" anchorCtr="0" compatLnSpc="1"/>
          <a:lstStyle/>
          <a:p>
            <a:pPr defTabSz="671195">
              <a:defRPr/>
            </a:pPr>
            <a:endParaRPr lang="en-US" sz="1295" kern="0">
              <a:solidFill>
                <a:srgbClr val="505050"/>
              </a:solidFill>
              <a:latin typeface="Segoe UI" panose="020B0502040204020203"/>
              <a:ea typeface="MS PGothic" panose="020B0600070205080204" pitchFamily="34" charset="-128"/>
            </a:endParaRPr>
          </a:p>
        </p:txBody>
      </p:sp>
      <p:sp>
        <p:nvSpPr>
          <p:cNvPr id="60" name="TextBox 139">
            <a:extLst>
              <a:ext uri="{FF2B5EF4-FFF2-40B4-BE49-F238E27FC236}">
                <a16:creationId xmlns:a16="http://schemas.microsoft.com/office/drawing/2014/main" id="{F11C3A94-8304-4C9F-A3A0-EE35F2C0FA59}"/>
              </a:ext>
            </a:extLst>
          </p:cNvPr>
          <p:cNvSpPr txBox="1"/>
          <p:nvPr/>
        </p:nvSpPr>
        <p:spPr>
          <a:xfrm>
            <a:off x="6608771" y="5583165"/>
            <a:ext cx="1846374" cy="742590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On Premise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Data centers</a:t>
            </a:r>
          </a:p>
        </p:txBody>
      </p:sp>
      <p:grpSp>
        <p:nvGrpSpPr>
          <p:cNvPr id="61" name="Group 8">
            <a:extLst>
              <a:ext uri="{FF2B5EF4-FFF2-40B4-BE49-F238E27FC236}">
                <a16:creationId xmlns:a16="http://schemas.microsoft.com/office/drawing/2014/main" id="{3BB354C3-666B-458B-8C02-96936BE0BF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98754" y="4545916"/>
            <a:ext cx="1302568" cy="1301761"/>
            <a:chOff x="4385" y="3099"/>
            <a:chExt cx="1613" cy="1612"/>
          </a:xfrm>
        </p:grpSpPr>
        <p:sp>
          <p:nvSpPr>
            <p:cNvPr id="62" name="AutoShape 7">
              <a:extLst>
                <a:ext uri="{FF2B5EF4-FFF2-40B4-BE49-F238E27FC236}">
                  <a16:creationId xmlns:a16="http://schemas.microsoft.com/office/drawing/2014/main" id="{83E6B44F-C799-4C26-94AB-0C5EB069F25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10D15778-335B-49F3-8D49-CF24B3D2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4" name="Rectangle 10">
              <a:extLst>
                <a:ext uri="{FF2B5EF4-FFF2-40B4-BE49-F238E27FC236}">
                  <a16:creationId xmlns:a16="http://schemas.microsoft.com/office/drawing/2014/main" id="{3271662D-9487-42B6-B5CA-731518DB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5" name="Rectangle 11">
              <a:extLst>
                <a:ext uri="{FF2B5EF4-FFF2-40B4-BE49-F238E27FC236}">
                  <a16:creationId xmlns:a16="http://schemas.microsoft.com/office/drawing/2014/main" id="{0EECFC50-0CDF-43EA-A84B-2FDB38D1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6" name="Rectangle 145">
              <a:extLst>
                <a:ext uri="{FF2B5EF4-FFF2-40B4-BE49-F238E27FC236}">
                  <a16:creationId xmlns:a16="http://schemas.microsoft.com/office/drawing/2014/main" id="{4E490181-BB1F-4304-9C3F-D31772E1F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7" name="Rectangle 13">
              <a:extLst>
                <a:ext uri="{FF2B5EF4-FFF2-40B4-BE49-F238E27FC236}">
                  <a16:creationId xmlns:a16="http://schemas.microsoft.com/office/drawing/2014/main" id="{FA5B3F8B-45D9-4D04-97BE-F075DF69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8" name="Rectangle 14">
              <a:extLst>
                <a:ext uri="{FF2B5EF4-FFF2-40B4-BE49-F238E27FC236}">
                  <a16:creationId xmlns:a16="http://schemas.microsoft.com/office/drawing/2014/main" id="{0DFB9D46-04A9-4563-A99F-C9692E539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9" name="Rectangle 15">
              <a:extLst>
                <a:ext uri="{FF2B5EF4-FFF2-40B4-BE49-F238E27FC236}">
                  <a16:creationId xmlns:a16="http://schemas.microsoft.com/office/drawing/2014/main" id="{0205E8AD-5481-48D6-ABC3-73CDC7620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0" name="Rectangle 16">
              <a:extLst>
                <a:ext uri="{FF2B5EF4-FFF2-40B4-BE49-F238E27FC236}">
                  <a16:creationId xmlns:a16="http://schemas.microsoft.com/office/drawing/2014/main" id="{9E9FA5F5-91CC-40D2-B71E-60B2189C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1" name="Rectangle 17">
              <a:extLst>
                <a:ext uri="{FF2B5EF4-FFF2-40B4-BE49-F238E27FC236}">
                  <a16:creationId xmlns:a16="http://schemas.microsoft.com/office/drawing/2014/main" id="{7D1A5A40-D4C6-44AD-9DE6-CE4722006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2" name="Rectangle 18">
              <a:extLst>
                <a:ext uri="{FF2B5EF4-FFF2-40B4-BE49-F238E27FC236}">
                  <a16:creationId xmlns:a16="http://schemas.microsoft.com/office/drawing/2014/main" id="{D2E25586-395B-41C1-9F79-6E74CEF1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02CC5887-F5AD-46EE-B5E8-65E863609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747E9499-EAE8-488E-A21E-67849B709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AFCBA07D-878C-4B0A-A306-70425723D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</p:grpSp>
      <p:sp>
        <p:nvSpPr>
          <p:cNvPr id="76" name="TextBox 155">
            <a:extLst>
              <a:ext uri="{FF2B5EF4-FFF2-40B4-BE49-F238E27FC236}">
                <a16:creationId xmlns:a16="http://schemas.microsoft.com/office/drawing/2014/main" id="{FB1F5E0A-5DD5-4347-A899-76DBFECA7C16}"/>
              </a:ext>
            </a:extLst>
          </p:cNvPr>
          <p:cNvSpPr txBox="1"/>
          <p:nvPr/>
        </p:nvSpPr>
        <p:spPr>
          <a:xfrm>
            <a:off x="2433121" y="3427740"/>
            <a:ext cx="1383366" cy="663465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Lifecycle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Management</a:t>
            </a:r>
          </a:p>
        </p:txBody>
      </p:sp>
      <p:sp>
        <p:nvSpPr>
          <p:cNvPr id="77" name="TextBox 156">
            <a:extLst>
              <a:ext uri="{FF2B5EF4-FFF2-40B4-BE49-F238E27FC236}">
                <a16:creationId xmlns:a16="http://schemas.microsoft.com/office/drawing/2014/main" id="{CFA39593-A5FE-4A77-9388-35C3FD023125}"/>
              </a:ext>
            </a:extLst>
          </p:cNvPr>
          <p:cNvSpPr txBox="1"/>
          <p:nvPr/>
        </p:nvSpPr>
        <p:spPr>
          <a:xfrm>
            <a:off x="4715884" y="3548820"/>
            <a:ext cx="1408703" cy="412436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Orchestration</a:t>
            </a:r>
          </a:p>
        </p:txBody>
      </p:sp>
      <p:sp>
        <p:nvSpPr>
          <p:cNvPr id="78" name="TextBox 157">
            <a:extLst>
              <a:ext uri="{FF2B5EF4-FFF2-40B4-BE49-F238E27FC236}">
                <a16:creationId xmlns:a16="http://schemas.microsoft.com/office/drawing/2014/main" id="{C7B76FAB-0D53-4F3F-9C00-E71C27B16454}"/>
              </a:ext>
            </a:extLst>
          </p:cNvPr>
          <p:cNvSpPr txBox="1"/>
          <p:nvPr/>
        </p:nvSpPr>
        <p:spPr>
          <a:xfrm>
            <a:off x="9054995" y="3433676"/>
            <a:ext cx="1408703" cy="663465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Auto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scaling</a:t>
            </a:r>
          </a:p>
        </p:txBody>
      </p:sp>
      <p:sp>
        <p:nvSpPr>
          <p:cNvPr id="79" name="TextBox 158">
            <a:extLst>
              <a:ext uri="{FF2B5EF4-FFF2-40B4-BE49-F238E27FC236}">
                <a16:creationId xmlns:a16="http://schemas.microsoft.com/office/drawing/2014/main" id="{AAC996B4-5CC2-486C-815C-A21859536DB9}"/>
              </a:ext>
            </a:extLst>
          </p:cNvPr>
          <p:cNvSpPr txBox="1"/>
          <p:nvPr/>
        </p:nvSpPr>
        <p:spPr>
          <a:xfrm>
            <a:off x="3644917" y="3445199"/>
            <a:ext cx="1193758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Always On</a:t>
            </a:r>
            <a:b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</a:b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Availability</a:t>
            </a:r>
          </a:p>
        </p:txBody>
      </p:sp>
      <p:sp>
        <p:nvSpPr>
          <p:cNvPr id="80" name="TextBox 159">
            <a:extLst>
              <a:ext uri="{FF2B5EF4-FFF2-40B4-BE49-F238E27FC236}">
                <a16:creationId xmlns:a16="http://schemas.microsoft.com/office/drawing/2014/main" id="{BEF83ADC-A3E0-470A-BBCF-C64D7D53CB45}"/>
              </a:ext>
            </a:extLst>
          </p:cNvPr>
          <p:cNvSpPr txBox="1"/>
          <p:nvPr/>
        </p:nvSpPr>
        <p:spPr>
          <a:xfrm>
            <a:off x="8125179" y="3443297"/>
            <a:ext cx="1497026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Dev &amp; Ops Tooling</a:t>
            </a:r>
          </a:p>
        </p:txBody>
      </p:sp>
      <p:sp>
        <p:nvSpPr>
          <p:cNvPr id="81" name="TextBox 160">
            <a:extLst>
              <a:ext uri="{FF2B5EF4-FFF2-40B4-BE49-F238E27FC236}">
                <a16:creationId xmlns:a16="http://schemas.microsoft.com/office/drawing/2014/main" id="{6F8BBBB0-483E-4EBB-9689-EA322996C440}"/>
              </a:ext>
            </a:extLst>
          </p:cNvPr>
          <p:cNvSpPr txBox="1"/>
          <p:nvPr/>
        </p:nvSpPr>
        <p:spPr>
          <a:xfrm>
            <a:off x="5908915" y="3441175"/>
            <a:ext cx="1387124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Programming Models</a:t>
            </a:r>
          </a:p>
        </p:txBody>
      </p:sp>
      <p:sp>
        <p:nvSpPr>
          <p:cNvPr id="82" name="Title 2">
            <a:extLst>
              <a:ext uri="{FF2B5EF4-FFF2-40B4-BE49-F238E27FC236}">
                <a16:creationId xmlns:a16="http://schemas.microsoft.com/office/drawing/2014/main" id="{00FDD885-0655-4A25-9B06-544F5454289D}"/>
              </a:ext>
            </a:extLst>
          </p:cNvPr>
          <p:cNvSpPr txBox="1"/>
          <p:nvPr/>
        </p:nvSpPr>
        <p:spPr>
          <a:xfrm>
            <a:off x="2109332" y="1239470"/>
            <a:ext cx="8570033" cy="859378"/>
          </a:xfrm>
          <a:prstGeom prst="rect">
            <a:avLst/>
          </a:prstGeom>
        </p:spPr>
        <p:txBody>
          <a:bodyPr vert="horz" wrap="square" lIns="105457" tIns="65910" rIns="105457" bIns="65910" rtlCol="0" anchor="t">
            <a:noAutofit/>
          </a:bodyPr>
          <a:lstStyle>
            <a:lvl1pPr algn="l" defTabSz="932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defTabSz="685165">
              <a:defRPr/>
            </a:pPr>
            <a:r>
              <a:rPr lang="en-US" sz="4000" spc="-75" dirty="0">
                <a:solidFill>
                  <a:srgbClr val="DD5900"/>
                </a:solidFill>
                <a:latin typeface="Segoe UI Light" panose="020B0502040204020203"/>
              </a:rPr>
              <a:t>Azure Service Fabric：</a:t>
            </a:r>
            <a:r>
              <a:rPr lang="zh-CN" altLang="en-US" sz="4000" spc="-75" dirty="0">
                <a:solidFill>
                  <a:srgbClr val="DD5900"/>
                </a:solidFill>
                <a:latin typeface="Segoe UI Light" panose="020B0502040204020203"/>
              </a:rPr>
              <a:t>运行在任何地方</a:t>
            </a:r>
            <a:endParaRPr lang="en-US" sz="4000" spc="-75" dirty="0">
              <a:solidFill>
                <a:srgbClr val="DD5900"/>
              </a:solidFill>
              <a:latin typeface="Segoe UI Light" panose="020B0502040204020203"/>
            </a:endParaRPr>
          </a:p>
        </p:txBody>
      </p:sp>
      <p:pic>
        <p:nvPicPr>
          <p:cNvPr id="83" name="Picture 162" descr="2073251155_0451f31674.jpg">
            <a:extLst>
              <a:ext uri="{FF2B5EF4-FFF2-40B4-BE49-F238E27FC236}">
                <a16:creationId xmlns:a16="http://schemas.microsoft.com/office/drawing/2014/main" id="{8879EF41-5FA0-4ABB-B57D-35C94382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81" y="4898090"/>
            <a:ext cx="929459" cy="749579"/>
          </a:xfrm>
          <a:prstGeom prst="rect">
            <a:avLst/>
          </a:prstGeom>
          <a:noFill/>
        </p:spPr>
      </p:pic>
      <p:sp>
        <p:nvSpPr>
          <p:cNvPr id="84" name="TextBox 163">
            <a:extLst>
              <a:ext uri="{FF2B5EF4-FFF2-40B4-BE49-F238E27FC236}">
                <a16:creationId xmlns:a16="http://schemas.microsoft.com/office/drawing/2014/main" id="{37386EA8-4A6E-4F31-8B63-39C7C7B7DC41}"/>
              </a:ext>
            </a:extLst>
          </p:cNvPr>
          <p:cNvSpPr txBox="1"/>
          <p:nvPr/>
        </p:nvSpPr>
        <p:spPr>
          <a:xfrm>
            <a:off x="2575316" y="5682140"/>
            <a:ext cx="1563294" cy="443135"/>
          </a:xfrm>
          <a:prstGeom prst="rect">
            <a:avLst/>
          </a:prstGeom>
          <a:noFill/>
        </p:spPr>
        <p:txBody>
          <a:bodyPr wrap="square" lIns="129065" tIns="103251" rIns="129065" bIns="103251" rtlCol="0">
            <a:spAutoFit/>
          </a:bodyPr>
          <a:lstStyle/>
          <a:p>
            <a:pPr defTabSz="657860">
              <a:lnSpc>
                <a:spcPct val="90000"/>
              </a:lnSpc>
              <a:spcAft>
                <a:spcPts val="425"/>
              </a:spcAft>
              <a:defRPr/>
            </a:pPr>
            <a:r>
              <a:rPr lang="en-US" sz="1695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Dev Box</a:t>
            </a:r>
          </a:p>
        </p:txBody>
      </p:sp>
      <p:pic>
        <p:nvPicPr>
          <p:cNvPr id="85" name="Picture 223">
            <a:extLst>
              <a:ext uri="{FF2B5EF4-FFF2-40B4-BE49-F238E27FC236}">
                <a16:creationId xmlns:a16="http://schemas.microsoft.com/office/drawing/2014/main" id="{401DF60B-F908-4C0A-96F3-E925FEA0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094" y="4156289"/>
            <a:ext cx="473168" cy="522011"/>
          </a:xfrm>
          <a:prstGeom prst="rect">
            <a:avLst/>
          </a:prstGeom>
        </p:spPr>
      </p:pic>
      <p:pic>
        <p:nvPicPr>
          <p:cNvPr id="86" name="Picture 225">
            <a:extLst>
              <a:ext uri="{FF2B5EF4-FFF2-40B4-BE49-F238E27FC236}">
                <a16:creationId xmlns:a16="http://schemas.microsoft.com/office/drawing/2014/main" id="{51F5B425-2D9C-4C9E-BDB0-21AC3E4D4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591" y="4145320"/>
            <a:ext cx="557804" cy="665645"/>
          </a:xfrm>
          <a:prstGeom prst="rect">
            <a:avLst/>
          </a:prstGeom>
        </p:spPr>
      </p:pic>
      <p:sp>
        <p:nvSpPr>
          <p:cNvPr id="87" name="TextBox 227">
            <a:extLst>
              <a:ext uri="{FF2B5EF4-FFF2-40B4-BE49-F238E27FC236}">
                <a16:creationId xmlns:a16="http://schemas.microsoft.com/office/drawing/2014/main" id="{21244FC2-3522-4FD6-A6DF-42B7FDD1C9E3}"/>
              </a:ext>
            </a:extLst>
          </p:cNvPr>
          <p:cNvSpPr txBox="1"/>
          <p:nvPr/>
        </p:nvSpPr>
        <p:spPr>
          <a:xfrm>
            <a:off x="7046443" y="3453988"/>
            <a:ext cx="1408703" cy="612169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Health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11801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82">
            <a:extLst>
              <a:ext uri="{FF2B5EF4-FFF2-40B4-BE49-F238E27FC236}">
                <a16:creationId xmlns:a16="http://schemas.microsoft.com/office/drawing/2014/main" id="{E6D5DAEB-2382-4441-8B1C-D9CCA7CE0274}"/>
              </a:ext>
            </a:extLst>
          </p:cNvPr>
          <p:cNvSpPr/>
          <p:nvPr/>
        </p:nvSpPr>
        <p:spPr bwMode="auto">
          <a:xfrm rot="5400000">
            <a:off x="9424384" y="3755011"/>
            <a:ext cx="886009" cy="1205337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Hexagon 83">
            <a:extLst>
              <a:ext uri="{FF2B5EF4-FFF2-40B4-BE49-F238E27FC236}">
                <a16:creationId xmlns:a16="http://schemas.microsoft.com/office/drawing/2014/main" id="{3ADD980C-A703-406E-A83E-EBC51047CF61}"/>
              </a:ext>
            </a:extLst>
          </p:cNvPr>
          <p:cNvSpPr>
            <a:spLocks noChangeAspect="1"/>
          </p:cNvSpPr>
          <p:nvPr/>
        </p:nvSpPr>
        <p:spPr bwMode="auto">
          <a:xfrm>
            <a:off x="3100699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84">
            <a:extLst>
              <a:ext uri="{FF2B5EF4-FFF2-40B4-BE49-F238E27FC236}">
                <a16:creationId xmlns:a16="http://schemas.microsoft.com/office/drawing/2014/main" id="{D3072023-0937-4DD4-9E64-E36AFEA2B5C2}"/>
              </a:ext>
            </a:extLst>
          </p:cNvPr>
          <p:cNvSpPr>
            <a:spLocks noChangeAspect="1"/>
          </p:cNvSpPr>
          <p:nvPr/>
        </p:nvSpPr>
        <p:spPr bwMode="auto">
          <a:xfrm>
            <a:off x="3919245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Hexagon 85">
            <a:extLst>
              <a:ext uri="{FF2B5EF4-FFF2-40B4-BE49-F238E27FC236}">
                <a16:creationId xmlns:a16="http://schemas.microsoft.com/office/drawing/2014/main" id="{91DD02BF-D310-4F84-87CB-F48F5FC35C48}"/>
              </a:ext>
            </a:extLst>
          </p:cNvPr>
          <p:cNvSpPr>
            <a:spLocks noChangeAspect="1"/>
          </p:cNvSpPr>
          <p:nvPr/>
        </p:nvSpPr>
        <p:spPr bwMode="auto">
          <a:xfrm>
            <a:off x="4707954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Hexagon 86">
            <a:extLst>
              <a:ext uri="{FF2B5EF4-FFF2-40B4-BE49-F238E27FC236}">
                <a16:creationId xmlns:a16="http://schemas.microsoft.com/office/drawing/2014/main" id="{400E6947-F8DB-40EC-97BC-AA1405A22299}"/>
              </a:ext>
            </a:extLst>
          </p:cNvPr>
          <p:cNvSpPr>
            <a:spLocks noChangeAspect="1"/>
          </p:cNvSpPr>
          <p:nvPr/>
        </p:nvSpPr>
        <p:spPr bwMode="auto">
          <a:xfrm>
            <a:off x="5517857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Hexagon 87">
            <a:extLst>
              <a:ext uri="{FF2B5EF4-FFF2-40B4-BE49-F238E27FC236}">
                <a16:creationId xmlns:a16="http://schemas.microsoft.com/office/drawing/2014/main" id="{867D4395-DE96-4EE0-8227-A0A1FDAE0966}"/>
              </a:ext>
            </a:extLst>
          </p:cNvPr>
          <p:cNvSpPr>
            <a:spLocks noChangeAspect="1"/>
          </p:cNvSpPr>
          <p:nvPr/>
        </p:nvSpPr>
        <p:spPr bwMode="auto">
          <a:xfrm>
            <a:off x="6327760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Hexagon 88">
            <a:extLst>
              <a:ext uri="{FF2B5EF4-FFF2-40B4-BE49-F238E27FC236}">
                <a16:creationId xmlns:a16="http://schemas.microsoft.com/office/drawing/2014/main" id="{5D298ED1-74C7-415F-AB09-C640966F8A9E}"/>
              </a:ext>
            </a:extLst>
          </p:cNvPr>
          <p:cNvSpPr>
            <a:spLocks noChangeAspect="1"/>
          </p:cNvSpPr>
          <p:nvPr/>
        </p:nvSpPr>
        <p:spPr bwMode="auto">
          <a:xfrm>
            <a:off x="7123619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Hexagon 89">
            <a:extLst>
              <a:ext uri="{FF2B5EF4-FFF2-40B4-BE49-F238E27FC236}">
                <a16:creationId xmlns:a16="http://schemas.microsoft.com/office/drawing/2014/main" id="{6A33DA6A-CECB-436E-B95E-08469932632F}"/>
              </a:ext>
            </a:extLst>
          </p:cNvPr>
          <p:cNvSpPr>
            <a:spLocks noChangeAspect="1"/>
          </p:cNvSpPr>
          <p:nvPr/>
        </p:nvSpPr>
        <p:spPr bwMode="auto">
          <a:xfrm>
            <a:off x="7921051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Hexagon 90">
            <a:extLst>
              <a:ext uri="{FF2B5EF4-FFF2-40B4-BE49-F238E27FC236}">
                <a16:creationId xmlns:a16="http://schemas.microsoft.com/office/drawing/2014/main" id="{EEDA0CA1-5DB8-40E7-8D16-2F281356016F}"/>
              </a:ext>
            </a:extLst>
          </p:cNvPr>
          <p:cNvSpPr>
            <a:spLocks noChangeAspect="1"/>
          </p:cNvSpPr>
          <p:nvPr/>
        </p:nvSpPr>
        <p:spPr bwMode="auto">
          <a:xfrm>
            <a:off x="8728470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xagon 91">
            <a:extLst>
              <a:ext uri="{FF2B5EF4-FFF2-40B4-BE49-F238E27FC236}">
                <a16:creationId xmlns:a16="http://schemas.microsoft.com/office/drawing/2014/main" id="{060E40C9-6737-4EB4-9EFB-F454593DF6E5}"/>
              </a:ext>
            </a:extLst>
          </p:cNvPr>
          <p:cNvSpPr>
            <a:spLocks noChangeAspect="1"/>
          </p:cNvSpPr>
          <p:nvPr/>
        </p:nvSpPr>
        <p:spPr bwMode="auto">
          <a:xfrm>
            <a:off x="9514155" y="3246219"/>
            <a:ext cx="519966" cy="44977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 92">
            <a:extLst>
              <a:ext uri="{FF2B5EF4-FFF2-40B4-BE49-F238E27FC236}">
                <a16:creationId xmlns:a16="http://schemas.microsoft.com/office/drawing/2014/main" id="{4F22E175-E2B8-436E-983A-DE080F528AE7}"/>
              </a:ext>
            </a:extLst>
          </p:cNvPr>
          <p:cNvSpPr/>
          <p:nvPr/>
        </p:nvSpPr>
        <p:spPr bwMode="auto">
          <a:xfrm rot="5400000">
            <a:off x="2862674" y="3770799"/>
            <a:ext cx="886007" cy="1205337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 93">
            <a:extLst>
              <a:ext uri="{FF2B5EF4-FFF2-40B4-BE49-F238E27FC236}">
                <a16:creationId xmlns:a16="http://schemas.microsoft.com/office/drawing/2014/main" id="{DDD4343C-7A9C-4F7B-9112-1F2D366D3598}"/>
              </a:ext>
            </a:extLst>
          </p:cNvPr>
          <p:cNvSpPr/>
          <p:nvPr/>
        </p:nvSpPr>
        <p:spPr bwMode="auto">
          <a:xfrm rot="5400000">
            <a:off x="7198333" y="3770800"/>
            <a:ext cx="886009" cy="1205337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Pentagon 94">
            <a:extLst>
              <a:ext uri="{FF2B5EF4-FFF2-40B4-BE49-F238E27FC236}">
                <a16:creationId xmlns:a16="http://schemas.microsoft.com/office/drawing/2014/main" id="{C5305525-68ED-49B1-BB66-F48C35994488}"/>
              </a:ext>
            </a:extLst>
          </p:cNvPr>
          <p:cNvSpPr/>
          <p:nvPr/>
        </p:nvSpPr>
        <p:spPr bwMode="auto">
          <a:xfrm rot="5400000">
            <a:off x="5046379" y="3770800"/>
            <a:ext cx="886009" cy="1205337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95">
            <a:extLst>
              <a:ext uri="{FF2B5EF4-FFF2-40B4-BE49-F238E27FC236}">
                <a16:creationId xmlns:a16="http://schemas.microsoft.com/office/drawing/2014/main" id="{DCCAAE6F-D6A4-4D55-ACF6-3E209DB5CD4E}"/>
              </a:ext>
            </a:extLst>
          </p:cNvPr>
          <p:cNvSpPr/>
          <p:nvPr/>
        </p:nvSpPr>
        <p:spPr bwMode="auto">
          <a:xfrm>
            <a:off x="2702155" y="3448507"/>
            <a:ext cx="8072216" cy="741979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<a:noAutofit/>
          </a:bodyPr>
          <a:lstStyle/>
          <a:p>
            <a:pPr algn="ctr" defTabSz="671195">
              <a:lnSpc>
                <a:spcPct val="90000"/>
              </a:lnSpc>
              <a:defRPr/>
            </a:pPr>
            <a:endParaRPr lang="en-US" sz="173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96">
            <a:extLst>
              <a:ext uri="{FF2B5EF4-FFF2-40B4-BE49-F238E27FC236}">
                <a16:creationId xmlns:a16="http://schemas.microsoft.com/office/drawing/2014/main" id="{61E1D14E-46C1-4EC3-BD6E-65066686BF69}"/>
              </a:ext>
            </a:extLst>
          </p:cNvPr>
          <p:cNvGrpSpPr/>
          <p:nvPr/>
        </p:nvGrpSpPr>
        <p:grpSpPr>
          <a:xfrm>
            <a:off x="2702155" y="2318257"/>
            <a:ext cx="8072216" cy="1179763"/>
            <a:chOff x="880533" y="1857930"/>
            <a:chExt cx="10706923" cy="1512807"/>
          </a:xfrm>
        </p:grpSpPr>
        <p:sp>
          <p:nvSpPr>
            <p:cNvPr id="18" name="Hexagon 97">
              <a:extLst>
                <a:ext uri="{FF2B5EF4-FFF2-40B4-BE49-F238E27FC236}">
                  <a16:creationId xmlns:a16="http://schemas.microsoft.com/office/drawing/2014/main" id="{96C02105-3706-4493-818E-C9ED38D77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33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Hexagon 98">
              <a:extLst>
                <a:ext uri="{FF2B5EF4-FFF2-40B4-BE49-F238E27FC236}">
                  <a16:creationId xmlns:a16="http://schemas.microsoft.com/office/drawing/2014/main" id="{D9AF645E-39C2-45B8-A427-26AE89EEE7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8686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Hexagon 99">
              <a:extLst>
                <a:ext uri="{FF2B5EF4-FFF2-40B4-BE49-F238E27FC236}">
                  <a16:creationId xmlns:a16="http://schemas.microsoft.com/office/drawing/2014/main" id="{1AF6B15D-B76E-42D2-94FF-76EC1E0ED8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8686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Hexagon 100">
              <a:extLst>
                <a:ext uri="{FF2B5EF4-FFF2-40B4-BE49-F238E27FC236}">
                  <a16:creationId xmlns:a16="http://schemas.microsoft.com/office/drawing/2014/main" id="{3284F24F-DF6C-4A60-8732-BD7A372C79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96839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Hexagon 101">
              <a:extLst>
                <a:ext uri="{FF2B5EF4-FFF2-40B4-BE49-F238E27FC236}">
                  <a16:creationId xmlns:a16="http://schemas.microsoft.com/office/drawing/2014/main" id="{F65A35DA-302E-403F-9407-B5BD65D38F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96839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Hexagon 102">
              <a:extLst>
                <a:ext uri="{FF2B5EF4-FFF2-40B4-BE49-F238E27FC236}">
                  <a16:creationId xmlns:a16="http://schemas.microsoft.com/office/drawing/2014/main" id="{3EB7238A-B305-44B4-ABE8-26DB8D9F03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33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Hexagon 103">
              <a:extLst>
                <a:ext uri="{FF2B5EF4-FFF2-40B4-BE49-F238E27FC236}">
                  <a16:creationId xmlns:a16="http://schemas.microsoft.com/office/drawing/2014/main" id="{A2999002-4E76-4133-B529-6489F1F206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54992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Hexagon 104">
              <a:extLst>
                <a:ext uri="{FF2B5EF4-FFF2-40B4-BE49-F238E27FC236}">
                  <a16:creationId xmlns:a16="http://schemas.microsoft.com/office/drawing/2014/main" id="{94E606FC-B27F-4F8E-8CFF-F043F1558F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54992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exagon 105">
              <a:extLst>
                <a:ext uri="{FF2B5EF4-FFF2-40B4-BE49-F238E27FC236}">
                  <a16:creationId xmlns:a16="http://schemas.microsoft.com/office/drawing/2014/main" id="{C96D2091-FB76-4166-B580-47EC8F19D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145" y="2175933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Hexagon 106">
              <a:extLst>
                <a:ext uri="{FF2B5EF4-FFF2-40B4-BE49-F238E27FC236}">
                  <a16:creationId xmlns:a16="http://schemas.microsoft.com/office/drawing/2014/main" id="{22D339EE-E7B8-4415-A989-E7ACF3C415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298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Hexagon 107">
              <a:extLst>
                <a:ext uri="{FF2B5EF4-FFF2-40B4-BE49-F238E27FC236}">
                  <a16:creationId xmlns:a16="http://schemas.microsoft.com/office/drawing/2014/main" id="{7C538A93-45E0-46CA-B804-ED77BDF6E2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298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Hexagon 108">
              <a:extLst>
                <a:ext uri="{FF2B5EF4-FFF2-40B4-BE49-F238E27FC236}">
                  <a16:creationId xmlns:a16="http://schemas.microsoft.com/office/drawing/2014/main" id="{FD12EAAF-49B3-4158-B0D9-6D4107C403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451" y="217593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exagon 109">
              <a:extLst>
                <a:ext uri="{FF2B5EF4-FFF2-40B4-BE49-F238E27FC236}">
                  <a16:creationId xmlns:a16="http://schemas.microsoft.com/office/drawing/2014/main" id="{C4E11226-43EA-41E2-9CCE-6ACC910FE6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9451" y="2793998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Hexagon 110">
              <a:extLst>
                <a:ext uri="{FF2B5EF4-FFF2-40B4-BE49-F238E27FC236}">
                  <a16:creationId xmlns:a16="http://schemas.microsoft.com/office/drawing/2014/main" id="{1EF33F6E-CCD0-4511-9F8E-4935B3C537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145" y="2793997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Hexagon 111">
              <a:extLst>
                <a:ext uri="{FF2B5EF4-FFF2-40B4-BE49-F238E27FC236}">
                  <a16:creationId xmlns:a16="http://schemas.microsoft.com/office/drawing/2014/main" id="{3F2A6399-0E96-4FA1-878F-66EB839AF5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7604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Hexagon 112">
              <a:extLst>
                <a:ext uri="{FF2B5EF4-FFF2-40B4-BE49-F238E27FC236}">
                  <a16:creationId xmlns:a16="http://schemas.microsoft.com/office/drawing/2014/main" id="{4651C020-F278-4FC9-9FD3-5CFB33C734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7604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Hexagon 113">
              <a:extLst>
                <a:ext uri="{FF2B5EF4-FFF2-40B4-BE49-F238E27FC236}">
                  <a16:creationId xmlns:a16="http://schemas.microsoft.com/office/drawing/2014/main" id="{8E238C05-6400-4EED-8085-6B4092843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246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Hexagon 114">
              <a:extLst>
                <a:ext uri="{FF2B5EF4-FFF2-40B4-BE49-F238E27FC236}">
                  <a16:creationId xmlns:a16="http://schemas.microsoft.com/office/drawing/2014/main" id="{8D846A52-DB99-4595-B714-A9E084BDAA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619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Hexagon 115">
              <a:extLst>
                <a:ext uri="{FF2B5EF4-FFF2-40B4-BE49-F238E27FC236}">
                  <a16:creationId xmlns:a16="http://schemas.microsoft.com/office/drawing/2014/main" id="{98A74A8C-CB2E-4967-A465-90F06A4838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619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Hexagon 116">
              <a:extLst>
                <a:ext uri="{FF2B5EF4-FFF2-40B4-BE49-F238E27FC236}">
                  <a16:creationId xmlns:a16="http://schemas.microsoft.com/office/drawing/2014/main" id="{11F80124-B326-4E57-B84D-5C6BB869EE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58772" y="217593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Hexagon 117">
              <a:extLst>
                <a:ext uri="{FF2B5EF4-FFF2-40B4-BE49-F238E27FC236}">
                  <a16:creationId xmlns:a16="http://schemas.microsoft.com/office/drawing/2014/main" id="{E6A1CE58-2D3F-4186-A34D-400189F78F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58772" y="2793998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Hexagon 118">
              <a:extLst>
                <a:ext uri="{FF2B5EF4-FFF2-40B4-BE49-F238E27FC236}">
                  <a16:creationId xmlns:a16="http://schemas.microsoft.com/office/drawing/2014/main" id="{6238593B-5B7C-4892-B7F8-084B408152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2466" y="2785530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Hexagon 119">
              <a:extLst>
                <a:ext uri="{FF2B5EF4-FFF2-40B4-BE49-F238E27FC236}">
                  <a16:creationId xmlns:a16="http://schemas.microsoft.com/office/drawing/2014/main" id="{73057D9B-4904-4DA4-AF79-85E8713E3C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16925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Hexagon 120">
              <a:extLst>
                <a:ext uri="{FF2B5EF4-FFF2-40B4-BE49-F238E27FC236}">
                  <a16:creationId xmlns:a16="http://schemas.microsoft.com/office/drawing/2014/main" id="{965A5235-5E7D-4980-9EA4-02C80B006C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16925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exagon 121">
              <a:extLst>
                <a:ext uri="{FF2B5EF4-FFF2-40B4-BE49-F238E27FC236}">
                  <a16:creationId xmlns:a16="http://schemas.microsoft.com/office/drawing/2014/main" id="{6CDA72A8-30F5-4089-9922-80D6A4D7EA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5078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Hexagon 122">
              <a:extLst>
                <a:ext uri="{FF2B5EF4-FFF2-40B4-BE49-F238E27FC236}">
                  <a16:creationId xmlns:a16="http://schemas.microsoft.com/office/drawing/2014/main" id="{39600A17-4311-40B9-B483-4E4CB31524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3231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Hexagon 123">
              <a:extLst>
                <a:ext uri="{FF2B5EF4-FFF2-40B4-BE49-F238E27FC236}">
                  <a16:creationId xmlns:a16="http://schemas.microsoft.com/office/drawing/2014/main" id="{795A82C8-7FDB-4D68-8B07-D76DCDEE58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3231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Hexagon 124">
              <a:extLst>
                <a:ext uri="{FF2B5EF4-FFF2-40B4-BE49-F238E27FC236}">
                  <a16:creationId xmlns:a16="http://schemas.microsoft.com/office/drawing/2014/main" id="{2FEAC221-8818-4BD0-A0B1-E127587631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1384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Hexagon 125">
              <a:extLst>
                <a:ext uri="{FF2B5EF4-FFF2-40B4-BE49-F238E27FC236}">
                  <a16:creationId xmlns:a16="http://schemas.microsoft.com/office/drawing/2014/main" id="{F8470716-3399-4DCA-8DA6-1F6B3B3095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1384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Hexagon 126">
              <a:extLst>
                <a:ext uri="{FF2B5EF4-FFF2-40B4-BE49-F238E27FC236}">
                  <a16:creationId xmlns:a16="http://schemas.microsoft.com/office/drawing/2014/main" id="{A2702405-4CAB-4874-8111-882966AA01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5078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Hexagon 127">
              <a:extLst>
                <a:ext uri="{FF2B5EF4-FFF2-40B4-BE49-F238E27FC236}">
                  <a16:creationId xmlns:a16="http://schemas.microsoft.com/office/drawing/2014/main" id="{72F26E5A-B588-4940-B62A-A4F033404B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49537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Hexagon 128">
              <a:extLst>
                <a:ext uri="{FF2B5EF4-FFF2-40B4-BE49-F238E27FC236}">
                  <a16:creationId xmlns:a16="http://schemas.microsoft.com/office/drawing/2014/main" id="{5ADED928-94C1-476E-BD51-1FE634568C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49537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Hexagon 129">
              <a:extLst>
                <a:ext uri="{FF2B5EF4-FFF2-40B4-BE49-F238E27FC236}">
                  <a16:creationId xmlns:a16="http://schemas.microsoft.com/office/drawing/2014/main" id="{728D5C8A-DCE8-42B2-AD7A-958B787CB3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04400" y="2167467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Hexagon 130">
              <a:extLst>
                <a:ext uri="{FF2B5EF4-FFF2-40B4-BE49-F238E27FC236}">
                  <a16:creationId xmlns:a16="http://schemas.microsoft.com/office/drawing/2014/main" id="{58EFF5FD-A8C1-4277-9DA4-C5E5B2A127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2553" y="1857930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Hexagon 131">
              <a:extLst>
                <a:ext uri="{FF2B5EF4-FFF2-40B4-BE49-F238E27FC236}">
                  <a16:creationId xmlns:a16="http://schemas.microsoft.com/office/drawing/2014/main" id="{156D516A-6B22-4C16-8400-53F05891DC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62553" y="24759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Hexagon 132">
              <a:extLst>
                <a:ext uri="{FF2B5EF4-FFF2-40B4-BE49-F238E27FC236}">
                  <a16:creationId xmlns:a16="http://schemas.microsoft.com/office/drawing/2014/main" id="{E2CB6618-96D2-4C34-BF5F-EA66EE6D5E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2070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Hexagon 133">
              <a:extLst>
                <a:ext uri="{FF2B5EF4-FFF2-40B4-BE49-F238E27FC236}">
                  <a16:creationId xmlns:a16="http://schemas.microsoft.com/office/drawing/2014/main" id="{EBEA62E7-C565-4074-AD41-3C379D3AD1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20706" y="2785532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Hexagon 134">
              <a:extLst>
                <a:ext uri="{FF2B5EF4-FFF2-40B4-BE49-F238E27FC236}">
                  <a16:creationId xmlns:a16="http://schemas.microsoft.com/office/drawing/2014/main" id="{DFCEA962-00BA-48C6-AAD0-AAC310A1BE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04400" y="2785531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653" tIns="105322" rIns="131653" bIns="105322" numCol="1" spcCol="0" rtlCol="0" fromWordArt="0" anchor="t" anchorCtr="0" forceAA="0" compatLnSpc="1">
              <a:noAutofit/>
            </a:bodyPr>
            <a:lstStyle/>
            <a:p>
              <a:pPr algn="ctr" defTabSz="671195">
                <a:lnSpc>
                  <a:spcPct val="90000"/>
                </a:lnSpc>
                <a:defRPr/>
              </a:pPr>
              <a:endParaRPr lang="en-US" sz="173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135">
            <a:extLst>
              <a:ext uri="{FF2B5EF4-FFF2-40B4-BE49-F238E27FC236}">
                <a16:creationId xmlns:a16="http://schemas.microsoft.com/office/drawing/2014/main" id="{B603968D-C6BF-4E9E-9998-29E28255E128}"/>
              </a:ext>
            </a:extLst>
          </p:cNvPr>
          <p:cNvSpPr txBox="1"/>
          <p:nvPr/>
        </p:nvSpPr>
        <p:spPr>
          <a:xfrm>
            <a:off x="5024509" y="5648461"/>
            <a:ext cx="898697" cy="45231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Azure</a:t>
            </a:r>
          </a:p>
        </p:txBody>
      </p:sp>
      <p:sp>
        <p:nvSpPr>
          <p:cNvPr id="57" name="Freeform 136">
            <a:extLst>
              <a:ext uri="{FF2B5EF4-FFF2-40B4-BE49-F238E27FC236}">
                <a16:creationId xmlns:a16="http://schemas.microsoft.com/office/drawing/2014/main" id="{84150EDA-46F8-4CFA-B662-7C8E522BED3C}"/>
              </a:ext>
            </a:extLst>
          </p:cNvPr>
          <p:cNvSpPr/>
          <p:nvPr/>
        </p:nvSpPr>
        <p:spPr bwMode="auto">
          <a:xfrm>
            <a:off x="4848452" y="4873893"/>
            <a:ext cx="1351874" cy="77403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65826" tIns="32912" rIns="65826" bIns="32912" numCol="1" anchor="t" anchorCtr="0" compatLnSpc="1"/>
          <a:lstStyle/>
          <a:p>
            <a:pPr defTabSz="671195">
              <a:defRPr/>
            </a:pPr>
            <a:endParaRPr lang="en-US" sz="1295" kern="0">
              <a:solidFill>
                <a:srgbClr val="505050"/>
              </a:solidFill>
              <a:latin typeface="Segoe UI" panose="020B0502040204020203"/>
              <a:ea typeface="MS PGothic" panose="020B0600070205080204" pitchFamily="34" charset="-128"/>
            </a:endParaRPr>
          </a:p>
        </p:txBody>
      </p:sp>
      <p:sp>
        <p:nvSpPr>
          <p:cNvPr id="58" name="TextBox 137">
            <a:extLst>
              <a:ext uri="{FF2B5EF4-FFF2-40B4-BE49-F238E27FC236}">
                <a16:creationId xmlns:a16="http://schemas.microsoft.com/office/drawing/2014/main" id="{3E15D740-0B8D-4519-9B54-215916CDFA61}"/>
              </a:ext>
            </a:extLst>
          </p:cNvPr>
          <p:cNvSpPr txBox="1"/>
          <p:nvPr/>
        </p:nvSpPr>
        <p:spPr>
          <a:xfrm>
            <a:off x="9031791" y="5620865"/>
            <a:ext cx="2187752" cy="45231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Other Clouds</a:t>
            </a:r>
          </a:p>
        </p:txBody>
      </p:sp>
      <p:sp>
        <p:nvSpPr>
          <p:cNvPr id="59" name="Freeform 138">
            <a:extLst>
              <a:ext uri="{FF2B5EF4-FFF2-40B4-BE49-F238E27FC236}">
                <a16:creationId xmlns:a16="http://schemas.microsoft.com/office/drawing/2014/main" id="{494EE647-A1A1-4C0A-BAF5-3F9D2BBFCE33}"/>
              </a:ext>
            </a:extLst>
          </p:cNvPr>
          <p:cNvSpPr/>
          <p:nvPr/>
        </p:nvSpPr>
        <p:spPr bwMode="auto">
          <a:xfrm>
            <a:off x="9168885" y="4858834"/>
            <a:ext cx="1351874" cy="77403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FFC326"/>
          </a:solidFill>
          <a:ln>
            <a:noFill/>
          </a:ln>
        </p:spPr>
        <p:txBody>
          <a:bodyPr vert="horz" wrap="square" lIns="65826" tIns="32912" rIns="65826" bIns="32912" numCol="1" anchor="t" anchorCtr="0" compatLnSpc="1"/>
          <a:lstStyle/>
          <a:p>
            <a:pPr defTabSz="671195">
              <a:defRPr/>
            </a:pPr>
            <a:endParaRPr lang="en-US" sz="1295" kern="0">
              <a:solidFill>
                <a:srgbClr val="505050"/>
              </a:solidFill>
              <a:latin typeface="Segoe UI" panose="020B0502040204020203"/>
              <a:ea typeface="MS PGothic" panose="020B0600070205080204" pitchFamily="34" charset="-128"/>
            </a:endParaRPr>
          </a:p>
        </p:txBody>
      </p:sp>
      <p:grpSp>
        <p:nvGrpSpPr>
          <p:cNvPr id="60" name="Group 8">
            <a:extLst>
              <a:ext uri="{FF2B5EF4-FFF2-40B4-BE49-F238E27FC236}">
                <a16:creationId xmlns:a16="http://schemas.microsoft.com/office/drawing/2014/main" id="{C963FC59-7F72-4B01-9B78-367CDC1DC4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87440" y="4574944"/>
            <a:ext cx="1411074" cy="1410200"/>
            <a:chOff x="4385" y="3099"/>
            <a:chExt cx="1613" cy="1612"/>
          </a:xfrm>
        </p:grpSpPr>
        <p:sp>
          <p:nvSpPr>
            <p:cNvPr id="61" name="AutoShape 7">
              <a:extLst>
                <a:ext uri="{FF2B5EF4-FFF2-40B4-BE49-F238E27FC236}">
                  <a16:creationId xmlns:a16="http://schemas.microsoft.com/office/drawing/2014/main" id="{4FEA9543-066F-4F10-9073-2F74F41C3F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2" name="Rectangle 9">
              <a:extLst>
                <a:ext uri="{FF2B5EF4-FFF2-40B4-BE49-F238E27FC236}">
                  <a16:creationId xmlns:a16="http://schemas.microsoft.com/office/drawing/2014/main" id="{AC03F526-6002-41B0-8355-355A6DD0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3" name="Rectangle 10">
              <a:extLst>
                <a:ext uri="{FF2B5EF4-FFF2-40B4-BE49-F238E27FC236}">
                  <a16:creationId xmlns:a16="http://schemas.microsoft.com/office/drawing/2014/main" id="{05631E99-45A7-4D0C-BF90-4AB40B0A4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4" name="Rectangle 11">
              <a:extLst>
                <a:ext uri="{FF2B5EF4-FFF2-40B4-BE49-F238E27FC236}">
                  <a16:creationId xmlns:a16="http://schemas.microsoft.com/office/drawing/2014/main" id="{7DDA9D79-1CC5-47FB-9E8C-1CBBDD729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5" name="Rectangle 145">
              <a:extLst>
                <a:ext uri="{FF2B5EF4-FFF2-40B4-BE49-F238E27FC236}">
                  <a16:creationId xmlns:a16="http://schemas.microsoft.com/office/drawing/2014/main" id="{58F050C7-3F31-4F8B-8994-3553596D1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6" name="Rectangle 13">
              <a:extLst>
                <a:ext uri="{FF2B5EF4-FFF2-40B4-BE49-F238E27FC236}">
                  <a16:creationId xmlns:a16="http://schemas.microsoft.com/office/drawing/2014/main" id="{5A1168CE-BC10-425B-A51C-82234A8DE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7" name="Rectangle 14">
              <a:extLst>
                <a:ext uri="{FF2B5EF4-FFF2-40B4-BE49-F238E27FC236}">
                  <a16:creationId xmlns:a16="http://schemas.microsoft.com/office/drawing/2014/main" id="{C5FA1CAC-4663-4F5F-8BD4-286B7CCC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8" name="Rectangle 15">
              <a:extLst>
                <a:ext uri="{FF2B5EF4-FFF2-40B4-BE49-F238E27FC236}">
                  <a16:creationId xmlns:a16="http://schemas.microsoft.com/office/drawing/2014/main" id="{3B144282-9438-4C3E-840E-42639D6C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222D4B10-8263-440A-A1D5-7721C970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90E3964B-196F-48EA-AED5-8784ED377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id="{DE19A649-6AFE-428A-84B8-E52BEA2A5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28ED28A-F206-423D-955F-0887A19B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3" name="Rectangle 20">
              <a:extLst>
                <a:ext uri="{FF2B5EF4-FFF2-40B4-BE49-F238E27FC236}">
                  <a16:creationId xmlns:a16="http://schemas.microsoft.com/office/drawing/2014/main" id="{A24CCA5A-C00E-46FD-AEEC-B4B66D39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3D3906F4-FA70-4C06-AD65-8A9EAAB9A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5826" tIns="32912" rIns="65826" bIns="32912" numCol="1" anchor="t" anchorCtr="0" compatLnSpc="1"/>
            <a:lstStyle/>
            <a:p>
              <a:pPr defTabSz="671195">
                <a:defRPr/>
              </a:pPr>
              <a:endParaRPr lang="en-US" sz="1295" b="1" kern="0">
                <a:solidFill>
                  <a:srgbClr val="505050"/>
                </a:solidFill>
                <a:latin typeface="Segoe UI" panose="020B0502040204020203"/>
                <a:ea typeface="MS PGothic" panose="020B0600070205080204" pitchFamily="34" charset="-128"/>
              </a:endParaRPr>
            </a:p>
          </p:txBody>
        </p:sp>
      </p:grpSp>
      <p:sp>
        <p:nvSpPr>
          <p:cNvPr id="75" name="Title 2">
            <a:extLst>
              <a:ext uri="{FF2B5EF4-FFF2-40B4-BE49-F238E27FC236}">
                <a16:creationId xmlns:a16="http://schemas.microsoft.com/office/drawing/2014/main" id="{0F40BEB4-5734-46F7-A36A-F03E7B359A20}"/>
              </a:ext>
            </a:extLst>
          </p:cNvPr>
          <p:cNvSpPr txBox="1"/>
          <p:nvPr/>
        </p:nvSpPr>
        <p:spPr>
          <a:xfrm>
            <a:off x="2283504" y="1220198"/>
            <a:ext cx="8570033" cy="661391"/>
          </a:xfrm>
          <a:prstGeom prst="rect">
            <a:avLst/>
          </a:prstGeom>
        </p:spPr>
        <p:txBody>
          <a:bodyPr vert="horz" wrap="square" lIns="105457" tIns="65910" rIns="105457" bIns="65910" rtlCol="0" anchor="t">
            <a:noAutofit/>
          </a:bodyPr>
          <a:lstStyle>
            <a:lvl1pPr algn="l" defTabSz="932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defTabSz="685165">
              <a:defRPr/>
            </a:pPr>
            <a:r>
              <a:rPr lang="en-US" sz="4000" spc="-75" dirty="0">
                <a:solidFill>
                  <a:srgbClr val="DD5900"/>
                </a:solidFill>
                <a:latin typeface="Segoe UI Light" panose="020B0502040204020203"/>
              </a:rPr>
              <a:t>Azure Service Fabric：</a:t>
            </a:r>
            <a:r>
              <a:rPr lang="zh-CN" altLang="en-US" sz="4000" spc="-75" dirty="0">
                <a:solidFill>
                  <a:srgbClr val="DD5900"/>
                </a:solidFill>
                <a:latin typeface="Segoe UI Light" panose="020B0502040204020203"/>
              </a:rPr>
              <a:t>运行任何程序</a:t>
            </a:r>
            <a:endParaRPr lang="en-US" sz="4000" spc="-75" dirty="0">
              <a:solidFill>
                <a:srgbClr val="DD5900"/>
              </a:solidFill>
              <a:latin typeface="Segoe UI Light" panose="020B0502040204020203"/>
            </a:endParaRPr>
          </a:p>
        </p:txBody>
      </p:sp>
      <p:pic>
        <p:nvPicPr>
          <p:cNvPr id="76" name="Picture 162" descr="2073251155_0451f31674.jpg">
            <a:extLst>
              <a:ext uri="{FF2B5EF4-FFF2-40B4-BE49-F238E27FC236}">
                <a16:creationId xmlns:a16="http://schemas.microsoft.com/office/drawing/2014/main" id="{F2410D30-7B6E-43E8-9784-9359C5BC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67" y="4927118"/>
            <a:ext cx="1006884" cy="812020"/>
          </a:xfrm>
          <a:prstGeom prst="rect">
            <a:avLst/>
          </a:prstGeom>
          <a:noFill/>
        </p:spPr>
      </p:pic>
      <p:pic>
        <p:nvPicPr>
          <p:cNvPr id="77" name="Picture 223">
            <a:extLst>
              <a:ext uri="{FF2B5EF4-FFF2-40B4-BE49-F238E27FC236}">
                <a16:creationId xmlns:a16="http://schemas.microsoft.com/office/drawing/2014/main" id="{DE8F072F-0DD2-4CAB-8823-7D62D389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79" y="4185317"/>
            <a:ext cx="512583" cy="565495"/>
          </a:xfrm>
          <a:prstGeom prst="rect">
            <a:avLst/>
          </a:prstGeom>
        </p:spPr>
      </p:pic>
      <p:pic>
        <p:nvPicPr>
          <p:cNvPr id="78" name="Picture 225">
            <a:extLst>
              <a:ext uri="{FF2B5EF4-FFF2-40B4-BE49-F238E27FC236}">
                <a16:creationId xmlns:a16="http://schemas.microsoft.com/office/drawing/2014/main" id="{C62BD0F3-E6B9-4585-846A-10E365B30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277" y="4174348"/>
            <a:ext cx="604270" cy="721094"/>
          </a:xfrm>
          <a:prstGeom prst="rect">
            <a:avLst/>
          </a:prstGeom>
        </p:spPr>
      </p:pic>
      <p:sp>
        <p:nvSpPr>
          <p:cNvPr id="79" name="Rectangle 165">
            <a:extLst>
              <a:ext uri="{FF2B5EF4-FFF2-40B4-BE49-F238E27FC236}">
                <a16:creationId xmlns:a16="http://schemas.microsoft.com/office/drawing/2014/main" id="{697891B9-85BA-4622-B886-DB3FC5A64BB7}"/>
              </a:ext>
            </a:extLst>
          </p:cNvPr>
          <p:cNvSpPr/>
          <p:nvPr/>
        </p:nvSpPr>
        <p:spPr bwMode="auto">
          <a:xfrm>
            <a:off x="7939480" y="2157277"/>
            <a:ext cx="2420603" cy="589501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1830">
              <a:defRPr/>
            </a:pPr>
            <a:r>
              <a:rPr lang="en-US" sz="173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Guest Executables</a:t>
            </a:r>
          </a:p>
          <a:p>
            <a:pPr algn="ctr" defTabSz="671830">
              <a:defRPr/>
            </a:pPr>
            <a:r>
              <a:rPr lang="en-US" sz="1325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(Any Code)</a:t>
            </a:r>
          </a:p>
        </p:txBody>
      </p:sp>
      <p:sp>
        <p:nvSpPr>
          <p:cNvPr id="80" name="Rectangle 166">
            <a:extLst>
              <a:ext uri="{FF2B5EF4-FFF2-40B4-BE49-F238E27FC236}">
                <a16:creationId xmlns:a16="http://schemas.microsoft.com/office/drawing/2014/main" id="{12FC0C74-2C4F-4C0F-B384-8FF476ED47EF}"/>
              </a:ext>
            </a:extLst>
          </p:cNvPr>
          <p:cNvSpPr/>
          <p:nvPr/>
        </p:nvSpPr>
        <p:spPr bwMode="auto">
          <a:xfrm>
            <a:off x="5253299" y="2809838"/>
            <a:ext cx="2630051" cy="588850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1830">
              <a:defRPr/>
            </a:pPr>
            <a:r>
              <a:rPr lang="en-US" sz="173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Reliable Services (Java/C#)</a:t>
            </a:r>
          </a:p>
        </p:txBody>
      </p:sp>
      <p:sp>
        <p:nvSpPr>
          <p:cNvPr id="81" name="Rectangle 167">
            <a:extLst>
              <a:ext uri="{FF2B5EF4-FFF2-40B4-BE49-F238E27FC236}">
                <a16:creationId xmlns:a16="http://schemas.microsoft.com/office/drawing/2014/main" id="{5D3CA57C-FF1A-45A4-9DB1-80CDA975DA95}"/>
              </a:ext>
            </a:extLst>
          </p:cNvPr>
          <p:cNvSpPr/>
          <p:nvPr/>
        </p:nvSpPr>
        <p:spPr bwMode="auto">
          <a:xfrm>
            <a:off x="5247227" y="2161366"/>
            <a:ext cx="2612966" cy="588850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1830">
              <a:defRPr/>
            </a:pPr>
            <a:r>
              <a:rPr lang="en-US" sz="173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Reliable Actors (Java/C#)</a:t>
            </a:r>
          </a:p>
        </p:txBody>
      </p:sp>
      <p:grpSp>
        <p:nvGrpSpPr>
          <p:cNvPr id="82" name="Group 168">
            <a:extLst>
              <a:ext uri="{FF2B5EF4-FFF2-40B4-BE49-F238E27FC236}">
                <a16:creationId xmlns:a16="http://schemas.microsoft.com/office/drawing/2014/main" id="{33180B4C-2A3D-44FE-B5F9-9909B56416F2}"/>
              </a:ext>
            </a:extLst>
          </p:cNvPr>
          <p:cNvGrpSpPr/>
          <p:nvPr/>
        </p:nvGrpSpPr>
        <p:grpSpPr>
          <a:xfrm>
            <a:off x="2853573" y="2161367"/>
            <a:ext cx="2307538" cy="1281750"/>
            <a:chOff x="2275901" y="1470147"/>
            <a:chExt cx="2775314" cy="1641487"/>
          </a:xfrm>
        </p:grpSpPr>
        <p:sp>
          <p:nvSpPr>
            <p:cNvPr id="83" name="Rectangle 170">
              <a:extLst>
                <a:ext uri="{FF2B5EF4-FFF2-40B4-BE49-F238E27FC236}">
                  <a16:creationId xmlns:a16="http://schemas.microsoft.com/office/drawing/2014/main" id="{602654CB-3D8A-42D6-98D3-E78CC6306D60}"/>
                </a:ext>
              </a:extLst>
            </p:cNvPr>
            <p:cNvSpPr/>
            <p:nvPr/>
          </p:nvSpPr>
          <p:spPr bwMode="auto">
            <a:xfrm>
              <a:off x="2275901" y="1470147"/>
              <a:ext cx="2775314" cy="164148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tIns="65910" rIns="24719" bIns="24719" anchor="ctr"/>
            <a:lstStyle/>
            <a:p>
              <a:pPr algn="ctr" defTabSz="671830">
                <a:defRPr/>
              </a:pPr>
              <a:r>
                <a:rPr lang="en-US" sz="173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algn="ctr" defTabSz="671830">
                <a:defRPr/>
              </a:pPr>
              <a:r>
                <a:rPr lang="en-US" sz="173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Web Apps </a:t>
              </a:r>
            </a:p>
            <a:p>
              <a:pPr algn="ctr" defTabSz="671830">
                <a:defRPr/>
              </a:pPr>
              <a:endParaRPr lang="en-US" sz="173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4" name="Picture 171">
              <a:extLst>
                <a:ext uri="{FF2B5EF4-FFF2-40B4-BE49-F238E27FC236}">
                  <a16:creationId xmlns:a16="http://schemas.microsoft.com/office/drawing/2014/main" id="{8EA50589-1586-4666-B72D-2BBEF14F6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0488" y="1794925"/>
              <a:ext cx="403751" cy="394334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  <p:sp>
        <p:nvSpPr>
          <p:cNvPr id="85" name="Rectangle 169">
            <a:extLst>
              <a:ext uri="{FF2B5EF4-FFF2-40B4-BE49-F238E27FC236}">
                <a16:creationId xmlns:a16="http://schemas.microsoft.com/office/drawing/2014/main" id="{D3761D0A-8A2F-4DA9-A41F-9EB1FB426025}"/>
              </a:ext>
            </a:extLst>
          </p:cNvPr>
          <p:cNvSpPr/>
          <p:nvPr/>
        </p:nvSpPr>
        <p:spPr bwMode="auto">
          <a:xfrm>
            <a:off x="7933593" y="2812591"/>
            <a:ext cx="2420603" cy="617147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65910" rIns="24719" bIns="24719" anchor="ctr"/>
          <a:lstStyle/>
          <a:p>
            <a:pPr algn="ctr" defTabSz="671830">
              <a:defRPr/>
            </a:pPr>
            <a:r>
              <a:rPr lang="en-US" sz="173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  <a:p>
            <a:pPr algn="ctr" defTabSz="671830">
              <a:defRPr/>
            </a:pPr>
            <a:r>
              <a:rPr lang="en-US" sz="132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(Windows Containers &amp; Docker)</a:t>
            </a:r>
          </a:p>
        </p:txBody>
      </p:sp>
      <p:sp>
        <p:nvSpPr>
          <p:cNvPr id="86" name="TextBox 174">
            <a:extLst>
              <a:ext uri="{FF2B5EF4-FFF2-40B4-BE49-F238E27FC236}">
                <a16:creationId xmlns:a16="http://schemas.microsoft.com/office/drawing/2014/main" id="{C0E34A50-92A4-47C9-BBB0-E0F951C2B0B3}"/>
              </a:ext>
            </a:extLst>
          </p:cNvPr>
          <p:cNvSpPr txBox="1"/>
          <p:nvPr/>
        </p:nvSpPr>
        <p:spPr>
          <a:xfrm>
            <a:off x="2621806" y="3456768"/>
            <a:ext cx="1448783" cy="662824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Lifecycle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Management</a:t>
            </a:r>
          </a:p>
        </p:txBody>
      </p:sp>
      <p:sp>
        <p:nvSpPr>
          <p:cNvPr id="87" name="TextBox 176">
            <a:extLst>
              <a:ext uri="{FF2B5EF4-FFF2-40B4-BE49-F238E27FC236}">
                <a16:creationId xmlns:a16="http://schemas.microsoft.com/office/drawing/2014/main" id="{6DF69413-B494-418A-BD29-55E74E839360}"/>
              </a:ext>
            </a:extLst>
          </p:cNvPr>
          <p:cNvSpPr txBox="1"/>
          <p:nvPr/>
        </p:nvSpPr>
        <p:spPr>
          <a:xfrm>
            <a:off x="9243681" y="3462704"/>
            <a:ext cx="1475318" cy="662824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Auto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scaling</a:t>
            </a:r>
          </a:p>
        </p:txBody>
      </p:sp>
      <p:sp>
        <p:nvSpPr>
          <p:cNvPr id="88" name="TextBox 177">
            <a:extLst>
              <a:ext uri="{FF2B5EF4-FFF2-40B4-BE49-F238E27FC236}">
                <a16:creationId xmlns:a16="http://schemas.microsoft.com/office/drawing/2014/main" id="{DC1F0DE6-8AFA-4DB7-A469-B5434043868A}"/>
              </a:ext>
            </a:extLst>
          </p:cNvPr>
          <p:cNvSpPr txBox="1"/>
          <p:nvPr/>
        </p:nvSpPr>
        <p:spPr>
          <a:xfrm>
            <a:off x="3833602" y="3474227"/>
            <a:ext cx="1250209" cy="61152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Always On</a:t>
            </a:r>
            <a:b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</a:b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Availability</a:t>
            </a:r>
          </a:p>
        </p:txBody>
      </p:sp>
      <p:sp>
        <p:nvSpPr>
          <p:cNvPr id="89" name="TextBox 178">
            <a:extLst>
              <a:ext uri="{FF2B5EF4-FFF2-40B4-BE49-F238E27FC236}">
                <a16:creationId xmlns:a16="http://schemas.microsoft.com/office/drawing/2014/main" id="{5538D786-AEAE-41C9-9A08-4B78DDCF97BD}"/>
              </a:ext>
            </a:extLst>
          </p:cNvPr>
          <p:cNvSpPr txBox="1"/>
          <p:nvPr/>
        </p:nvSpPr>
        <p:spPr>
          <a:xfrm>
            <a:off x="8313865" y="3472325"/>
            <a:ext cx="1567818" cy="61152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Dev &amp; Ops Tooling</a:t>
            </a:r>
          </a:p>
        </p:txBody>
      </p:sp>
      <p:sp>
        <p:nvSpPr>
          <p:cNvPr id="90" name="TextBox 179">
            <a:extLst>
              <a:ext uri="{FF2B5EF4-FFF2-40B4-BE49-F238E27FC236}">
                <a16:creationId xmlns:a16="http://schemas.microsoft.com/office/drawing/2014/main" id="{AC59B926-C35C-4FB7-AE3C-B6DA7755B4DC}"/>
              </a:ext>
            </a:extLst>
          </p:cNvPr>
          <p:cNvSpPr txBox="1"/>
          <p:nvPr/>
        </p:nvSpPr>
        <p:spPr>
          <a:xfrm>
            <a:off x="6097600" y="3470203"/>
            <a:ext cx="1452719" cy="61152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Programming Models</a:t>
            </a:r>
          </a:p>
        </p:txBody>
      </p:sp>
      <p:sp>
        <p:nvSpPr>
          <p:cNvPr id="91" name="TextBox 180">
            <a:extLst>
              <a:ext uri="{FF2B5EF4-FFF2-40B4-BE49-F238E27FC236}">
                <a16:creationId xmlns:a16="http://schemas.microsoft.com/office/drawing/2014/main" id="{72C96DBF-DE1A-4C4E-A92A-C573B1088CA2}"/>
              </a:ext>
            </a:extLst>
          </p:cNvPr>
          <p:cNvSpPr txBox="1"/>
          <p:nvPr/>
        </p:nvSpPr>
        <p:spPr>
          <a:xfrm>
            <a:off x="7235129" y="3483016"/>
            <a:ext cx="1475318" cy="611528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Health &amp; Monitoring</a:t>
            </a:r>
          </a:p>
        </p:txBody>
      </p:sp>
      <p:sp>
        <p:nvSpPr>
          <p:cNvPr id="92" name="TextBox 181">
            <a:extLst>
              <a:ext uri="{FF2B5EF4-FFF2-40B4-BE49-F238E27FC236}">
                <a16:creationId xmlns:a16="http://schemas.microsoft.com/office/drawing/2014/main" id="{849A2D92-B243-4E43-A17D-972EB66E1052}"/>
              </a:ext>
            </a:extLst>
          </p:cNvPr>
          <p:cNvSpPr txBox="1"/>
          <p:nvPr/>
        </p:nvSpPr>
        <p:spPr>
          <a:xfrm>
            <a:off x="2764002" y="5711168"/>
            <a:ext cx="1637220" cy="443263"/>
          </a:xfrm>
          <a:prstGeom prst="rect">
            <a:avLst/>
          </a:prstGeom>
          <a:noFill/>
        </p:spPr>
        <p:txBody>
          <a:bodyPr wrap="square" lIns="129065" tIns="103251" rIns="129065" bIns="103251" rtlCol="0">
            <a:spAutoFit/>
          </a:bodyPr>
          <a:lstStyle/>
          <a:p>
            <a:pPr defTabSz="657860">
              <a:lnSpc>
                <a:spcPct val="90000"/>
              </a:lnSpc>
              <a:spcAft>
                <a:spcPts val="425"/>
              </a:spcAft>
              <a:defRPr/>
            </a:pPr>
            <a:r>
              <a:rPr lang="en-US" sz="1695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Dev Box</a:t>
            </a:r>
          </a:p>
        </p:txBody>
      </p:sp>
      <p:sp>
        <p:nvSpPr>
          <p:cNvPr id="93" name="TextBox 182">
            <a:extLst>
              <a:ext uri="{FF2B5EF4-FFF2-40B4-BE49-F238E27FC236}">
                <a16:creationId xmlns:a16="http://schemas.microsoft.com/office/drawing/2014/main" id="{B434CF14-BF11-4BCF-82DD-813E1921051D}"/>
              </a:ext>
            </a:extLst>
          </p:cNvPr>
          <p:cNvSpPr txBox="1"/>
          <p:nvPr/>
        </p:nvSpPr>
        <p:spPr>
          <a:xfrm>
            <a:off x="4904570" y="3577847"/>
            <a:ext cx="1475318" cy="412115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440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MS PGothic" panose="020B0600070205080204" pitchFamily="34" charset="-128"/>
              </a:rPr>
              <a:t>Orchestration</a:t>
            </a:r>
          </a:p>
        </p:txBody>
      </p:sp>
      <p:sp>
        <p:nvSpPr>
          <p:cNvPr id="94" name="TextBox 155">
            <a:extLst>
              <a:ext uri="{FF2B5EF4-FFF2-40B4-BE49-F238E27FC236}">
                <a16:creationId xmlns:a16="http://schemas.microsoft.com/office/drawing/2014/main" id="{89EAE569-62F1-4635-A4C0-53EB22B6BC1E}"/>
              </a:ext>
            </a:extLst>
          </p:cNvPr>
          <p:cNvSpPr txBox="1"/>
          <p:nvPr/>
        </p:nvSpPr>
        <p:spPr>
          <a:xfrm>
            <a:off x="6797457" y="5612192"/>
            <a:ext cx="1933686" cy="743231"/>
          </a:xfrm>
          <a:prstGeom prst="rect">
            <a:avLst/>
          </a:prstGeom>
          <a:noFill/>
        </p:spPr>
        <p:txBody>
          <a:bodyPr wrap="square" lIns="131653" tIns="105322" rIns="131653" bIns="105322" rtlCol="0">
            <a:spAutoFit/>
          </a:bodyPr>
          <a:lstStyle/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On Premise</a:t>
            </a:r>
          </a:p>
          <a:p>
            <a:pPr algn="ctr" defTabSz="671195">
              <a:lnSpc>
                <a:spcPct val="90000"/>
              </a:lnSpc>
              <a:spcAft>
                <a:spcPts val="430"/>
              </a:spcAft>
              <a:defRPr/>
            </a:pPr>
            <a:r>
              <a:rPr lang="en-US" sz="1730" kern="0">
                <a:solidFill>
                  <a:sysClr val="windowText" lastClr="000000"/>
                </a:solidFill>
                <a:latin typeface="Segoe UI" panose="020B0502040204020203"/>
                <a:ea typeface="MS PGothic" panose="020B0600070205080204" pitchFamily="34" charset="-128"/>
              </a:rPr>
              <a:t>Data centers</a:t>
            </a:r>
          </a:p>
        </p:txBody>
      </p:sp>
    </p:spTree>
    <p:extLst>
      <p:ext uri="{BB962C8B-B14F-4D97-AF65-F5344CB8AC3E}">
        <p14:creationId xmlns:p14="http://schemas.microsoft.com/office/powerpoint/2010/main" val="388185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C8CFE-F172-485D-A809-F3A348D0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Identity Server 4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54078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A9388-C7E2-40C0-831B-79FE8BF2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324" y="567681"/>
            <a:ext cx="6582037" cy="1325563"/>
          </a:xfrm>
        </p:spPr>
        <p:txBody>
          <a:bodyPr/>
          <a:lstStyle/>
          <a:p>
            <a:r>
              <a:rPr lang="zh-CN" altLang="en-US" b="1" dirty="0"/>
              <a:t>身份认证</a:t>
            </a:r>
            <a:r>
              <a:rPr lang="zh-CN" altLang="zh-CN" b="1" dirty="0"/>
              <a:t>架构</a:t>
            </a:r>
            <a:r>
              <a:rPr lang="zh-CN" altLang="en-US" b="1" dirty="0"/>
              <a:t>的演变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EA540E-E0CC-4DA4-A24A-3FFD69328771}"/>
              </a:ext>
            </a:extLst>
          </p:cNvPr>
          <p:cNvGrpSpPr/>
          <p:nvPr/>
        </p:nvGrpSpPr>
        <p:grpSpPr>
          <a:xfrm>
            <a:off x="1082929" y="1893244"/>
            <a:ext cx="10842858" cy="4701527"/>
            <a:chOff x="434195" y="687750"/>
            <a:chExt cx="14751330" cy="642436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99CD59-8063-4B33-8827-DD2464F62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3143" y="2499056"/>
              <a:ext cx="6552382" cy="461306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803E347-BA59-4B60-99B6-7A67870334C4}"/>
                </a:ext>
              </a:extLst>
            </p:cNvPr>
            <p:cNvSpPr/>
            <p:nvPr/>
          </p:nvSpPr>
          <p:spPr>
            <a:xfrm>
              <a:off x="434195" y="687750"/>
              <a:ext cx="8198948" cy="612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04040"/>
                  </a:solidFill>
                  <a:latin typeface="+mj-ea"/>
                  <a:ea typeface="+mj-ea"/>
                </a:rPr>
                <a:t>开发过程中常见的交互</a:t>
              </a:r>
              <a:endParaRPr lang="en-US" altLang="zh-CN" sz="2000" b="1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endParaRPr lang="zh-CN" altLang="en-US" sz="2000" b="1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浏览器与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应用程序通信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, B/S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浏览器与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B/S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基于浏览器的应用程序与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通信（有时是独立的，有时代表用户）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electron node-</a:t>
              </a:r>
              <a:r>
                <a:rPr lang="en-US" altLang="zh-CN" sz="2000" dirty="0" err="1">
                  <a:solidFill>
                    <a:srgbClr val="404040"/>
                  </a:solidFill>
                  <a:latin typeface="+mj-ea"/>
                  <a:ea typeface="+mj-ea"/>
                </a:rPr>
                <a:t>webkit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 H/S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桌面程序程序与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C/S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后台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Service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S/S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通信（有时是独立的，有时代表用户）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S/S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66F64EC-17A4-4AA2-AF43-7BEA05CCB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644" y="3218807"/>
            <a:ext cx="4757143" cy="33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6A765E-18FE-4046-95AE-A82348C5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2438399"/>
            <a:ext cx="5413828" cy="3454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B449545-616D-44AD-82EF-38FC2C62DE0F}"/>
              </a:ext>
            </a:extLst>
          </p:cNvPr>
          <p:cNvSpPr/>
          <p:nvPr/>
        </p:nvSpPr>
        <p:spPr>
          <a:xfrm>
            <a:off x="520806" y="438163"/>
            <a:ext cx="71589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Users </a:t>
            </a:r>
            <a:r>
              <a:rPr lang="zh-CN" altLang="en-US" sz="2000" b="1" dirty="0"/>
              <a:t>用户</a:t>
            </a:r>
          </a:p>
          <a:p>
            <a:r>
              <a:rPr lang="zh-CN" altLang="en-US" sz="2000" dirty="0"/>
              <a:t>使用客户端访问微服务资源的人。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Clients </a:t>
            </a:r>
            <a:r>
              <a:rPr lang="zh-CN" altLang="en-US" sz="2000" b="1" dirty="0"/>
              <a:t>客户端</a:t>
            </a:r>
          </a:p>
          <a:p>
            <a:r>
              <a:rPr lang="zh-CN" altLang="en-US" sz="2000" dirty="0"/>
              <a:t>请求令牌的软件，用于验证用户（请求身份令牌）或访问微服务的程序（请求访问令牌）。</a:t>
            </a:r>
          </a:p>
          <a:p>
            <a:r>
              <a:rPr lang="zh-CN" altLang="en-US" sz="2000" dirty="0"/>
              <a:t>如：Web应用程序，本地移动或桌面应用程序，SPA，服务器进程等。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Resources</a:t>
            </a:r>
            <a:r>
              <a:rPr lang="zh-CN" altLang="en-US" sz="2000" b="1" dirty="0"/>
              <a:t>（微服务）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资源</a:t>
            </a:r>
          </a:p>
          <a:p>
            <a:r>
              <a:rPr lang="zh-CN" altLang="en-US" sz="2000" dirty="0"/>
              <a:t>想要使用IdentityServer保护的资源 - 您的用户的身份数据或API。</a:t>
            </a:r>
          </a:p>
          <a:p>
            <a:r>
              <a:rPr lang="zh-CN" altLang="en-US" sz="2000" dirty="0"/>
              <a:t>（每个资源都有</a:t>
            </a:r>
            <a:r>
              <a:rPr lang="en-US" altLang="zh-CN" sz="2000" dirty="0"/>
              <a:t>1</a:t>
            </a:r>
            <a:r>
              <a:rPr lang="zh-CN" altLang="en-US" sz="2000" dirty="0"/>
              <a:t>个唯一的名称 - 客户端使用这个名称来指定他们想要访问的资源。）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Identity Data </a:t>
            </a:r>
            <a:r>
              <a:rPr lang="zh-CN" altLang="en-US" sz="2000" b="1" dirty="0"/>
              <a:t>身份资源</a:t>
            </a:r>
          </a:p>
          <a:p>
            <a:r>
              <a:rPr lang="zh-CN" altLang="en-US" sz="2000" dirty="0"/>
              <a:t>用户的标识符，可以包含其他身份数据。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Access Token </a:t>
            </a:r>
            <a:r>
              <a:rPr lang="zh-CN" altLang="en-US" sz="2000" b="1" dirty="0"/>
              <a:t>访问令牌</a:t>
            </a:r>
          </a:p>
          <a:p>
            <a:r>
              <a:rPr lang="zh-CN" altLang="en-US" sz="2000" dirty="0"/>
              <a:t>访问API资源的令牌。包含有关客户端和用户的信息（如果存在）。API使用该信息来验证授权并判断是否可访问其数据。</a:t>
            </a:r>
          </a:p>
        </p:txBody>
      </p:sp>
    </p:spTree>
    <p:extLst>
      <p:ext uri="{BB962C8B-B14F-4D97-AF65-F5344CB8AC3E}">
        <p14:creationId xmlns:p14="http://schemas.microsoft.com/office/powerpoint/2010/main" val="11682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603491-22DD-D04E-8F30-4DF4853E1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张善友</a:t>
            </a:r>
            <a:r>
              <a:rPr lang="en-US" altLang="zh-CN" dirty="0"/>
              <a:t>/</a:t>
            </a:r>
            <a:r>
              <a:rPr lang="zh-CN" altLang="en-US" dirty="0"/>
              <a:t>梁桐铭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7BE652-8210-204A-BFB6-8772156C6F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343" y="4777794"/>
            <a:ext cx="2763252" cy="568325"/>
          </a:xfrm>
        </p:spPr>
        <p:txBody>
          <a:bodyPr/>
          <a:lstStyle/>
          <a:p>
            <a:r>
              <a:rPr lang="zh-CN" altLang="en-US" dirty="0"/>
              <a:t>微软最有价值专家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473DC-BDEC-6B49-97ED-A624B1F26F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DEV 302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6F6CD5-DC49-ED48-896D-CC5703E65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打造开源的</a:t>
            </a:r>
            <a:r>
              <a:rPr lang="en-US" altLang="zh-CN" dirty="0"/>
              <a:t>.NET Core</a:t>
            </a:r>
            <a:r>
              <a:rPr lang="zh-CN" altLang="en-US" dirty="0"/>
              <a:t>微服务解决方案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0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11CA6-F1AC-454F-8ACA-BFF2AFB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225" y="596709"/>
            <a:ext cx="6582037" cy="1325563"/>
          </a:xfrm>
        </p:spPr>
        <p:txBody>
          <a:bodyPr/>
          <a:lstStyle/>
          <a:p>
            <a:r>
              <a:rPr lang="zh-CN" altLang="en-US" dirty="0"/>
              <a:t>为什么基于</a:t>
            </a:r>
            <a:r>
              <a:rPr lang="en-US" altLang="zh-CN" dirty="0"/>
              <a:t>Identityserver4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6F8A6C1-6FFA-420B-907C-F164F66D1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206971"/>
              </p:ext>
            </p:extLst>
          </p:nvPr>
        </p:nvGraphicFramePr>
        <p:xfrm>
          <a:off x="1673443" y="1790020"/>
          <a:ext cx="8229600" cy="447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176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C8CFE-F172-485D-A809-F3A348D0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73318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A9388-C7E2-40C0-831B-79FE8BF2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681" y="466080"/>
            <a:ext cx="6582037" cy="1325563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网关通信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6E074018-5F27-47FD-ADE0-ABE313F83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31" y="2045767"/>
            <a:ext cx="4267670" cy="4703376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10DD9FA-8904-448D-BC81-E518581F3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663154"/>
              </p:ext>
            </p:extLst>
          </p:nvPr>
        </p:nvGraphicFramePr>
        <p:xfrm>
          <a:off x="1440125" y="2045767"/>
          <a:ext cx="6077805" cy="4346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778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B2E2F-8D20-4BAE-9959-5DBCD187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981" y="828937"/>
            <a:ext cx="6582037" cy="1325563"/>
          </a:xfrm>
        </p:spPr>
        <p:txBody>
          <a:bodyPr/>
          <a:lstStyle/>
          <a:p>
            <a:r>
              <a:rPr lang="zh-CN" altLang="en-US" dirty="0"/>
              <a:t>为什么基于</a:t>
            </a:r>
            <a:r>
              <a:rPr lang="en-US" altLang="zh-CN" dirty="0"/>
              <a:t>Ocelot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BBD4D-2C47-4F6D-A045-8AA53441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2314728"/>
            <a:ext cx="5254169" cy="3839628"/>
          </a:xfrm>
          <a:prstGeom prst="rect">
            <a:avLst/>
          </a:prstGeom>
        </p:spPr>
      </p:pic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A4F1C61-5EEB-44AA-BF5B-4FE772695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041692"/>
              </p:ext>
            </p:extLst>
          </p:nvPr>
        </p:nvGraphicFramePr>
        <p:xfrm>
          <a:off x="1494971" y="1981199"/>
          <a:ext cx="4837890" cy="45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4778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E39C-C0F7-4C81-A4CD-CA083611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52ABP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99559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BB76F-8145-411D-9A32-A4CDA08A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753" y="2766218"/>
            <a:ext cx="3087147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52ABP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3246A-B873-4A0D-8154-B6D8D8EA0D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67325" y="2101056"/>
            <a:ext cx="6773322" cy="3981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52ABP</a:t>
            </a:r>
            <a:r>
              <a:rPr lang="zh-CN" altLang="en-US" dirty="0"/>
              <a:t>是一个整合了前后端的强力框架，</a:t>
            </a:r>
            <a:br>
              <a:rPr lang="zh-CN" altLang="en-US" dirty="0"/>
            </a:br>
            <a:r>
              <a:rPr lang="zh-CN" altLang="en-US" dirty="0"/>
              <a:t>后端是对</a:t>
            </a:r>
            <a:r>
              <a:rPr lang="en-US" altLang="zh-CN" dirty="0"/>
              <a:t>.NET Core</a:t>
            </a:r>
            <a:r>
              <a:rPr lang="zh-CN" altLang="en-US" dirty="0"/>
              <a:t>和</a:t>
            </a:r>
            <a:r>
              <a:rPr lang="en-US" altLang="zh-CN" dirty="0"/>
              <a:t>ABP</a:t>
            </a:r>
            <a:r>
              <a:rPr lang="zh-CN" altLang="en-US" dirty="0"/>
              <a:t>框架进行了二次的封装和整合</a:t>
            </a:r>
            <a:br>
              <a:rPr lang="zh-CN" altLang="en-US" dirty="0"/>
            </a:br>
            <a:r>
              <a:rPr lang="zh-CN" altLang="en-US" dirty="0"/>
              <a:t>前端是在</a:t>
            </a:r>
            <a:r>
              <a:rPr lang="en-US" altLang="zh-CN" dirty="0"/>
              <a:t>Angular</a:t>
            </a:r>
            <a:r>
              <a:rPr lang="zh-CN" altLang="en-US" dirty="0"/>
              <a:t>的基础上整合了</a:t>
            </a:r>
            <a:r>
              <a:rPr lang="en-US" altLang="zh-CN" dirty="0"/>
              <a:t>Ng-Zorro</a:t>
            </a:r>
            <a:r>
              <a:rPr lang="zh-CN" altLang="en-US" dirty="0"/>
              <a:t>、</a:t>
            </a:r>
            <a:r>
              <a:rPr lang="en-US" altLang="zh-CN" dirty="0"/>
              <a:t>Ng-</a:t>
            </a:r>
            <a:r>
              <a:rPr lang="en-US" altLang="zh-CN" dirty="0" err="1"/>
              <a:t>alain</a:t>
            </a:r>
            <a:r>
              <a:rPr lang="zh-CN" altLang="en-US" dirty="0"/>
              <a:t>等组件</a:t>
            </a:r>
            <a:br>
              <a:rPr lang="zh-CN" altLang="en-US" dirty="0"/>
            </a:br>
            <a:r>
              <a:rPr lang="zh-CN" altLang="en-US" dirty="0"/>
              <a:t>架构层面也是一个基于</a:t>
            </a:r>
            <a:r>
              <a:rPr lang="en-US" altLang="zh-CN" dirty="0"/>
              <a:t>DDD(</a:t>
            </a:r>
            <a:r>
              <a:rPr lang="zh-CN" altLang="en-US" dirty="0"/>
              <a:t>领域驱动设计</a:t>
            </a:r>
            <a:r>
              <a:rPr lang="en-US" altLang="zh-CN" dirty="0"/>
              <a:t>)</a:t>
            </a:r>
            <a:r>
              <a:rPr lang="zh-CN" altLang="en-US" dirty="0"/>
              <a:t>的经典分层架构 目的是成为一个强大的基础设施符合国人开发习惯的框架现代</a:t>
            </a:r>
            <a:r>
              <a:rPr lang="en-US" altLang="zh-CN" dirty="0"/>
              <a:t>WEB</a:t>
            </a:r>
            <a:r>
              <a:rPr lang="zh-CN" altLang="en-US" dirty="0"/>
              <a:t>应用框架。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有两个意思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中文谐音“我爱”，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漫画也代表重启、刷新的意思。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76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FFEFE-36CF-4489-8300-C4E008CBF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3938" y="261938"/>
            <a:ext cx="6151562" cy="766762"/>
          </a:xfrm>
        </p:spPr>
        <p:txBody>
          <a:bodyPr/>
          <a:lstStyle/>
          <a:p>
            <a:r>
              <a:rPr lang="en-US" altLang="zh-CN" dirty="0"/>
              <a:t>ABP</a:t>
            </a:r>
            <a:r>
              <a:rPr lang="zh-CN" altLang="en-US" dirty="0"/>
              <a:t>的底层提供的机制</a:t>
            </a:r>
          </a:p>
        </p:txBody>
      </p:sp>
      <p:graphicFrame>
        <p:nvGraphicFramePr>
          <p:cNvPr id="4" name="内容占位符 17">
            <a:extLst>
              <a:ext uri="{FF2B5EF4-FFF2-40B4-BE49-F238E27FC236}">
                <a16:creationId xmlns:a16="http://schemas.microsoft.com/office/drawing/2014/main" id="{F7BF3580-B5D9-4255-8E71-D8C8C152B5D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14360435"/>
              </p:ext>
            </p:extLst>
          </p:nvPr>
        </p:nvGraphicFramePr>
        <p:xfrm>
          <a:off x="104775" y="1190625"/>
          <a:ext cx="10529888" cy="533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6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F7CE3A1-46DC-487B-ABB7-17B1F1D11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9788" y="-6604"/>
            <a:ext cx="9691181" cy="68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50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AF04-73E7-496B-A044-B387C35C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52" y="857250"/>
            <a:ext cx="4812878" cy="964329"/>
          </a:xfrm>
        </p:spPr>
        <p:txBody>
          <a:bodyPr/>
          <a:lstStyle/>
          <a:p>
            <a:r>
              <a:rPr lang="en-US" altLang="zh-CN" dirty="0"/>
              <a:t>52ABP</a:t>
            </a:r>
            <a:r>
              <a:rPr lang="zh-CN" altLang="en-US" dirty="0"/>
              <a:t>的特点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958902-ECD9-44B4-B9B0-363DF42A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4" y="1715127"/>
            <a:ext cx="11333333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80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547B76A0-8C86-4C7B-BC39-DBBE5221B98D}"/>
              </a:ext>
            </a:extLst>
          </p:cNvPr>
          <p:cNvGrpSpPr/>
          <p:nvPr/>
        </p:nvGrpSpPr>
        <p:grpSpPr>
          <a:xfrm>
            <a:off x="1844099" y="30825"/>
            <a:ext cx="6459898" cy="1020169"/>
            <a:chOff x="2198669" y="113017"/>
            <a:chExt cx="6205592" cy="1119882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7CBF5B5C-668B-42D2-BE0E-D15D7292F7B6}"/>
                </a:ext>
              </a:extLst>
            </p:cNvPr>
            <p:cNvSpPr/>
            <p:nvPr/>
          </p:nvSpPr>
          <p:spPr>
            <a:xfrm>
              <a:off x="2198669" y="113017"/>
              <a:ext cx="6205592" cy="11198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C816A10-5A61-4DE3-BD36-90DF66244D5E}"/>
                </a:ext>
              </a:extLst>
            </p:cNvPr>
            <p:cNvSpPr txBox="1"/>
            <p:nvPr/>
          </p:nvSpPr>
          <p:spPr>
            <a:xfrm>
              <a:off x="2375082" y="174661"/>
              <a:ext cx="1899037" cy="33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B16B080E-213A-4907-9D9B-4B4A503DB341}"/>
                </a:ext>
              </a:extLst>
            </p:cNvPr>
            <p:cNvSpPr/>
            <p:nvPr/>
          </p:nvSpPr>
          <p:spPr>
            <a:xfrm>
              <a:off x="2652486" y="585629"/>
              <a:ext cx="1193383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5EAD64B8-C2F7-4BE6-A9A2-805A2B145C0E}"/>
                </a:ext>
              </a:extLst>
            </p:cNvPr>
            <p:cNvSpPr/>
            <p:nvPr/>
          </p:nvSpPr>
          <p:spPr>
            <a:xfrm>
              <a:off x="3954832" y="585628"/>
              <a:ext cx="1193383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AB9AAE5-4105-4A6F-A539-0CBF16A151F2}"/>
                </a:ext>
              </a:extLst>
            </p:cNvPr>
            <p:cNvSpPr/>
            <p:nvPr/>
          </p:nvSpPr>
          <p:spPr>
            <a:xfrm>
              <a:off x="5363114" y="585627"/>
              <a:ext cx="1181528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C384D531-6A53-465A-BB2A-9AADA2013A81}"/>
                </a:ext>
              </a:extLst>
            </p:cNvPr>
            <p:cNvSpPr/>
            <p:nvPr/>
          </p:nvSpPr>
          <p:spPr>
            <a:xfrm>
              <a:off x="6760538" y="585627"/>
              <a:ext cx="1181528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FDE62B0-69BA-4304-A6F8-F6DDE08B82BD}"/>
              </a:ext>
            </a:extLst>
          </p:cNvPr>
          <p:cNvGrpSpPr/>
          <p:nvPr/>
        </p:nvGrpSpPr>
        <p:grpSpPr>
          <a:xfrm>
            <a:off x="1820927" y="1220917"/>
            <a:ext cx="6459898" cy="938862"/>
            <a:chOff x="2176409" y="1477772"/>
            <a:chExt cx="6205592" cy="926872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5F31A9C-00D4-46B7-8F61-0C3CADE578A6}"/>
                </a:ext>
              </a:extLst>
            </p:cNvPr>
            <p:cNvSpPr/>
            <p:nvPr/>
          </p:nvSpPr>
          <p:spPr>
            <a:xfrm>
              <a:off x="2176409" y="1477772"/>
              <a:ext cx="6205592" cy="9268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799674A-5508-4A46-8CC3-8AA786FBF51C}"/>
                </a:ext>
              </a:extLst>
            </p:cNvPr>
            <p:cNvSpPr txBox="1"/>
            <p:nvPr/>
          </p:nvSpPr>
          <p:spPr>
            <a:xfrm>
              <a:off x="2352822" y="1539416"/>
              <a:ext cx="3780849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展现层（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Presentation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4FFE7B02-EAC7-4D1A-B297-3F99DB706C68}"/>
                </a:ext>
              </a:extLst>
            </p:cNvPr>
            <p:cNvSpPr/>
            <p:nvPr/>
          </p:nvSpPr>
          <p:spPr>
            <a:xfrm>
              <a:off x="2630226" y="1888740"/>
              <a:ext cx="2495729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ASP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7E5990C0-5894-4E68-8357-655729752605}"/>
                </a:ext>
              </a:extLst>
            </p:cNvPr>
            <p:cNvSpPr/>
            <p:nvPr/>
          </p:nvSpPr>
          <p:spPr>
            <a:xfrm>
              <a:off x="5446210" y="1878464"/>
              <a:ext cx="2340034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ASP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5C69E31-F15B-404E-BAA6-D2A24DF4CD2F}"/>
              </a:ext>
            </a:extLst>
          </p:cNvPr>
          <p:cNvGrpSpPr/>
          <p:nvPr/>
        </p:nvGrpSpPr>
        <p:grpSpPr>
          <a:xfrm>
            <a:off x="1820927" y="2339603"/>
            <a:ext cx="6459898" cy="1026768"/>
            <a:chOff x="2104491" y="2669572"/>
            <a:chExt cx="6205592" cy="1119882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3E6DCB0C-F926-49C1-82A1-4E94E3301C01}"/>
                </a:ext>
              </a:extLst>
            </p:cNvPr>
            <p:cNvSpPr/>
            <p:nvPr/>
          </p:nvSpPr>
          <p:spPr>
            <a:xfrm>
              <a:off x="2104491" y="2669572"/>
              <a:ext cx="6205592" cy="11198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7DEB939-EB14-4A4A-BB79-3D9D7E21A4A1}"/>
                </a:ext>
              </a:extLst>
            </p:cNvPr>
            <p:cNvSpPr txBox="1"/>
            <p:nvPr/>
          </p:nvSpPr>
          <p:spPr>
            <a:xfrm>
              <a:off x="2280904" y="2731217"/>
              <a:ext cx="3780849" cy="335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F2E2E860-051F-4498-83B3-2FFCA481B8B0}"/>
                </a:ext>
              </a:extLst>
            </p:cNvPr>
            <p:cNvSpPr/>
            <p:nvPr/>
          </p:nvSpPr>
          <p:spPr>
            <a:xfrm>
              <a:off x="2558308" y="3142184"/>
              <a:ext cx="2495729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 Services 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B1391E95-9FBC-442A-9050-89A66FD9C294}"/>
                </a:ext>
              </a:extLst>
            </p:cNvPr>
            <p:cNvSpPr/>
            <p:nvPr/>
          </p:nvSpPr>
          <p:spPr>
            <a:xfrm>
              <a:off x="5507854" y="3142182"/>
              <a:ext cx="2340034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Auto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B55F613-F97D-4AE8-9345-051D5E9C585F}"/>
              </a:ext>
            </a:extLst>
          </p:cNvPr>
          <p:cNvCxnSpPr>
            <a:cxnSpLocks/>
          </p:cNvCxnSpPr>
          <p:nvPr/>
        </p:nvCxnSpPr>
        <p:spPr>
          <a:xfrm>
            <a:off x="5072800" y="1056338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9A715DA6-A7B8-4EA6-B163-1F30116753F8}"/>
              </a:ext>
            </a:extLst>
          </p:cNvPr>
          <p:cNvGrpSpPr/>
          <p:nvPr/>
        </p:nvGrpSpPr>
        <p:grpSpPr>
          <a:xfrm>
            <a:off x="377072" y="4690160"/>
            <a:ext cx="8504459" cy="1119882"/>
            <a:chOff x="789394" y="4690160"/>
            <a:chExt cx="8169666" cy="1119882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D7568F20-E5C2-4283-81A0-6A01DCA01A88}"/>
                </a:ext>
              </a:extLst>
            </p:cNvPr>
            <p:cNvSpPr/>
            <p:nvPr/>
          </p:nvSpPr>
          <p:spPr>
            <a:xfrm>
              <a:off x="789394" y="4690160"/>
              <a:ext cx="8169666" cy="11198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A9DC4E7-CFAD-4F83-8A5A-B4079F7834C2}"/>
                </a:ext>
              </a:extLst>
            </p:cNvPr>
            <p:cNvSpPr txBox="1"/>
            <p:nvPr/>
          </p:nvSpPr>
          <p:spPr>
            <a:xfrm>
              <a:off x="965807" y="4751804"/>
              <a:ext cx="2989025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基础设施层（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Infrastructure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9B461990-1D87-4D2A-9F52-0E8FC84F6555}"/>
                </a:ext>
              </a:extLst>
            </p:cNvPr>
            <p:cNvSpPr/>
            <p:nvPr/>
          </p:nvSpPr>
          <p:spPr>
            <a:xfrm>
              <a:off x="883572" y="5096765"/>
              <a:ext cx="1094604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仓储服务</a:t>
              </a: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6EABF4D0-C691-44CD-BF92-24013C31DE1C}"/>
                </a:ext>
              </a:extLst>
            </p:cNvPr>
            <p:cNvSpPr/>
            <p:nvPr/>
          </p:nvSpPr>
          <p:spPr>
            <a:xfrm>
              <a:off x="2115522" y="5119694"/>
              <a:ext cx="2069146" cy="39660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Entity Framework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352BA162-0084-4555-B302-83AAF7A2A06C}"/>
                </a:ext>
              </a:extLst>
            </p:cNvPr>
            <p:cNvSpPr/>
            <p:nvPr/>
          </p:nvSpPr>
          <p:spPr>
            <a:xfrm>
              <a:off x="4274119" y="5095060"/>
              <a:ext cx="1614266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 DB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2631F06F-E349-4C6E-A8FF-E15159011BF6}"/>
                </a:ext>
              </a:extLst>
            </p:cNvPr>
            <p:cNvSpPr/>
            <p:nvPr/>
          </p:nvSpPr>
          <p:spPr>
            <a:xfrm>
              <a:off x="6152755" y="5096766"/>
              <a:ext cx="1279012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B0AFA6C-C65D-435A-A99C-C3E56534849A}"/>
                </a:ext>
              </a:extLst>
            </p:cNvPr>
            <p:cNvSpPr/>
            <p:nvPr/>
          </p:nvSpPr>
          <p:spPr>
            <a:xfrm>
              <a:off x="7552369" y="5071857"/>
              <a:ext cx="1217368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Dapper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圆柱形 102">
            <a:extLst>
              <a:ext uri="{FF2B5EF4-FFF2-40B4-BE49-F238E27FC236}">
                <a16:creationId xmlns:a16="http://schemas.microsoft.com/office/drawing/2014/main" id="{928DBFAA-466B-4C02-B699-377DC848A2A6}"/>
              </a:ext>
            </a:extLst>
          </p:cNvPr>
          <p:cNvSpPr/>
          <p:nvPr/>
        </p:nvSpPr>
        <p:spPr>
          <a:xfrm>
            <a:off x="847814" y="1651579"/>
            <a:ext cx="705883" cy="1289070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DTO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E0E088E-CE94-47B3-AAED-0E4A57A0D4AF}"/>
              </a:ext>
            </a:extLst>
          </p:cNvPr>
          <p:cNvCxnSpPr>
            <a:cxnSpLocks/>
          </p:cNvCxnSpPr>
          <p:nvPr/>
        </p:nvCxnSpPr>
        <p:spPr>
          <a:xfrm flipH="1" flipV="1">
            <a:off x="1587298" y="2491574"/>
            <a:ext cx="413674" cy="30677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A5462B2-61D6-4F0B-A50C-B860B98EB447}"/>
              </a:ext>
            </a:extLst>
          </p:cNvPr>
          <p:cNvCxnSpPr>
            <a:cxnSpLocks/>
          </p:cNvCxnSpPr>
          <p:nvPr/>
        </p:nvCxnSpPr>
        <p:spPr>
          <a:xfrm>
            <a:off x="5101321" y="215977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CBCE26A-D852-410A-AF9D-DEDA45AC3F79}"/>
              </a:ext>
            </a:extLst>
          </p:cNvPr>
          <p:cNvCxnSpPr>
            <a:cxnSpLocks/>
          </p:cNvCxnSpPr>
          <p:nvPr/>
        </p:nvCxnSpPr>
        <p:spPr>
          <a:xfrm>
            <a:off x="5116833" y="3344455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6429765A-4C82-4C2D-A6EC-06DC08705015}"/>
              </a:ext>
            </a:extLst>
          </p:cNvPr>
          <p:cNvGrpSpPr/>
          <p:nvPr/>
        </p:nvGrpSpPr>
        <p:grpSpPr>
          <a:xfrm>
            <a:off x="390452" y="3467746"/>
            <a:ext cx="8504459" cy="1222414"/>
            <a:chOff x="802247" y="3467746"/>
            <a:chExt cx="8169666" cy="1222414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1368CA-BA9D-48A1-B009-DC38F08F5435}"/>
                </a:ext>
              </a:extLst>
            </p:cNvPr>
            <p:cNvSpPr/>
            <p:nvPr/>
          </p:nvSpPr>
          <p:spPr>
            <a:xfrm>
              <a:off x="802247" y="3467746"/>
              <a:ext cx="8169666" cy="111988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BC4F3F4-35F1-424C-AEA1-431AE82B4109}"/>
                </a:ext>
              </a:extLst>
            </p:cNvPr>
            <p:cNvSpPr txBox="1"/>
            <p:nvPr/>
          </p:nvSpPr>
          <p:spPr>
            <a:xfrm>
              <a:off x="1009482" y="3529390"/>
              <a:ext cx="2363015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领域服务层（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Domain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D2B51EFD-4597-4304-8A67-B1A157CE546F}"/>
                </a:ext>
              </a:extLst>
            </p:cNvPr>
            <p:cNvSpPr/>
            <p:nvPr/>
          </p:nvSpPr>
          <p:spPr>
            <a:xfrm>
              <a:off x="927247" y="3874351"/>
              <a:ext cx="1479436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Entities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D2098C69-296C-456F-9AC1-DA39EAF0797C}"/>
                </a:ext>
              </a:extLst>
            </p:cNvPr>
            <p:cNvSpPr/>
            <p:nvPr/>
          </p:nvSpPr>
          <p:spPr>
            <a:xfrm>
              <a:off x="2484303" y="3874351"/>
              <a:ext cx="1036788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1CA18A9-C2AD-4404-B187-5A77DD04501A}"/>
                </a:ext>
              </a:extLst>
            </p:cNvPr>
            <p:cNvSpPr/>
            <p:nvPr/>
          </p:nvSpPr>
          <p:spPr>
            <a:xfrm>
              <a:off x="3598711" y="3849443"/>
              <a:ext cx="1171914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96269F5-D6F1-405D-9559-DFD93FCD56A5}"/>
                </a:ext>
              </a:extLst>
            </p:cNvPr>
            <p:cNvSpPr/>
            <p:nvPr/>
          </p:nvSpPr>
          <p:spPr>
            <a:xfrm>
              <a:off x="4860263" y="3874351"/>
              <a:ext cx="1279012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F52B4C72-4345-4E58-898B-8C18E3934608}"/>
                </a:ext>
              </a:extLst>
            </p:cNvPr>
            <p:cNvSpPr/>
            <p:nvPr/>
          </p:nvSpPr>
          <p:spPr>
            <a:xfrm>
              <a:off x="6208507" y="3849442"/>
              <a:ext cx="1217368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仓储接口</a:t>
              </a: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380B7D5C-5A97-4D64-B6E8-2AAB6EDD24F6}"/>
                </a:ext>
              </a:extLst>
            </p:cNvPr>
            <p:cNvSpPr/>
            <p:nvPr/>
          </p:nvSpPr>
          <p:spPr>
            <a:xfrm>
              <a:off x="7552369" y="3849441"/>
              <a:ext cx="1248891" cy="4212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工作单元</a:t>
              </a: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4989A35-159A-4268-A408-A2C75F7ADB8A}"/>
                </a:ext>
              </a:extLst>
            </p:cNvPr>
            <p:cNvCxnSpPr>
              <a:cxnSpLocks/>
            </p:cNvCxnSpPr>
            <p:nvPr/>
          </p:nvCxnSpPr>
          <p:spPr>
            <a:xfrm>
              <a:off x="5272869" y="4505225"/>
              <a:ext cx="0" cy="1849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073B2E4-61EF-4252-9D5B-EEA350068AF6}"/>
              </a:ext>
            </a:extLst>
          </p:cNvPr>
          <p:cNvCxnSpPr>
            <a:cxnSpLocks/>
          </p:cNvCxnSpPr>
          <p:nvPr/>
        </p:nvCxnSpPr>
        <p:spPr>
          <a:xfrm>
            <a:off x="1344617" y="579079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B8F7869-A7C5-435A-9273-A5D6724A1A42}"/>
              </a:ext>
            </a:extLst>
          </p:cNvPr>
          <p:cNvCxnSpPr>
            <a:cxnSpLocks/>
          </p:cNvCxnSpPr>
          <p:nvPr/>
        </p:nvCxnSpPr>
        <p:spPr>
          <a:xfrm>
            <a:off x="2681076" y="579079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4BFD361-31F9-49E7-A58E-3B2BD984841C}"/>
              </a:ext>
            </a:extLst>
          </p:cNvPr>
          <p:cNvCxnSpPr>
            <a:cxnSpLocks/>
          </p:cNvCxnSpPr>
          <p:nvPr/>
        </p:nvCxnSpPr>
        <p:spPr>
          <a:xfrm>
            <a:off x="4253343" y="5810042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ABBADBD-6520-4608-9515-CAAA103D0A86}"/>
              </a:ext>
            </a:extLst>
          </p:cNvPr>
          <p:cNvCxnSpPr>
            <a:cxnSpLocks/>
          </p:cNvCxnSpPr>
          <p:nvPr/>
        </p:nvCxnSpPr>
        <p:spPr>
          <a:xfrm>
            <a:off x="5753197" y="5810042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7BB938B3-3753-47A7-8CE8-10743DCC0234}"/>
              </a:ext>
            </a:extLst>
          </p:cNvPr>
          <p:cNvGrpSpPr/>
          <p:nvPr/>
        </p:nvGrpSpPr>
        <p:grpSpPr>
          <a:xfrm>
            <a:off x="675632" y="5945834"/>
            <a:ext cx="7510716" cy="936931"/>
            <a:chOff x="1076201" y="5945834"/>
            <a:chExt cx="7215043" cy="936931"/>
          </a:xfrm>
        </p:grpSpPr>
        <p:sp>
          <p:nvSpPr>
            <p:cNvPr id="99" name="圆柱形 98">
              <a:extLst>
                <a:ext uri="{FF2B5EF4-FFF2-40B4-BE49-F238E27FC236}">
                  <a16:creationId xmlns:a16="http://schemas.microsoft.com/office/drawing/2014/main" id="{BBD5A781-1C8C-43AA-B2FE-F6CD9412BEED}"/>
                </a:ext>
              </a:extLst>
            </p:cNvPr>
            <p:cNvSpPr/>
            <p:nvPr/>
          </p:nvSpPr>
          <p:spPr>
            <a:xfrm>
              <a:off x="1076201" y="5950969"/>
              <a:ext cx="1181528" cy="907031"/>
            </a:xfrm>
            <a:prstGeom prst="can">
              <a:avLst>
                <a:gd name="adj" fmla="val 4433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柱形 99">
              <a:extLst>
                <a:ext uri="{FF2B5EF4-FFF2-40B4-BE49-F238E27FC236}">
                  <a16:creationId xmlns:a16="http://schemas.microsoft.com/office/drawing/2014/main" id="{3A0E489A-33FC-4805-8520-8A30D0A6A84E}"/>
                </a:ext>
              </a:extLst>
            </p:cNvPr>
            <p:cNvSpPr/>
            <p:nvPr/>
          </p:nvSpPr>
          <p:spPr>
            <a:xfrm>
              <a:off x="2417183" y="5945835"/>
              <a:ext cx="1181528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圆柱形 100">
              <a:extLst>
                <a:ext uri="{FF2B5EF4-FFF2-40B4-BE49-F238E27FC236}">
                  <a16:creationId xmlns:a16="http://schemas.microsoft.com/office/drawing/2014/main" id="{81409498-C5F2-4D15-8CB5-45186DAE9C98}"/>
                </a:ext>
              </a:extLst>
            </p:cNvPr>
            <p:cNvSpPr/>
            <p:nvPr/>
          </p:nvSpPr>
          <p:spPr>
            <a:xfrm>
              <a:off x="3784761" y="5950969"/>
              <a:ext cx="1181528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Oracle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圆柱形 101">
              <a:extLst>
                <a:ext uri="{FF2B5EF4-FFF2-40B4-BE49-F238E27FC236}">
                  <a16:creationId xmlns:a16="http://schemas.microsoft.com/office/drawing/2014/main" id="{C4FC3FF5-65CC-4243-B833-0D435ACA2D53}"/>
                </a:ext>
              </a:extLst>
            </p:cNvPr>
            <p:cNvSpPr/>
            <p:nvPr/>
          </p:nvSpPr>
          <p:spPr>
            <a:xfrm>
              <a:off x="5320800" y="5975734"/>
              <a:ext cx="1439737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圆柱形 116">
              <a:extLst>
                <a:ext uri="{FF2B5EF4-FFF2-40B4-BE49-F238E27FC236}">
                  <a16:creationId xmlns:a16="http://schemas.microsoft.com/office/drawing/2014/main" id="{F4D7EC35-64D5-4362-AFFB-9E1CAE455A5B}"/>
                </a:ext>
              </a:extLst>
            </p:cNvPr>
            <p:cNvSpPr/>
            <p:nvPr/>
          </p:nvSpPr>
          <p:spPr>
            <a:xfrm>
              <a:off x="6941467" y="5945834"/>
              <a:ext cx="1349777" cy="907031"/>
            </a:xfrm>
            <a:prstGeom prst="can">
              <a:avLst>
                <a:gd name="adj" fmla="val 4433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Postgre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A3915DD-2E91-46E8-A1AE-50363791A333}"/>
              </a:ext>
            </a:extLst>
          </p:cNvPr>
          <p:cNvCxnSpPr>
            <a:cxnSpLocks/>
          </p:cNvCxnSpPr>
          <p:nvPr/>
        </p:nvCxnSpPr>
        <p:spPr>
          <a:xfrm>
            <a:off x="7396232" y="5790798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F7C5D7D-CE14-4194-8438-41EFD14395DA}"/>
              </a:ext>
            </a:extLst>
          </p:cNvPr>
          <p:cNvCxnSpPr>
            <a:cxnSpLocks/>
          </p:cNvCxnSpPr>
          <p:nvPr/>
        </p:nvCxnSpPr>
        <p:spPr>
          <a:xfrm>
            <a:off x="8595421" y="59401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4285D2E-55DA-4C2F-991F-039940D447D7}"/>
              </a:ext>
            </a:extLst>
          </p:cNvPr>
          <p:cNvGrpSpPr/>
          <p:nvPr/>
        </p:nvGrpSpPr>
        <p:grpSpPr>
          <a:xfrm>
            <a:off x="9210690" y="110730"/>
            <a:ext cx="1640230" cy="6642593"/>
            <a:chOff x="9275261" y="110730"/>
            <a:chExt cx="1575659" cy="6642593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EE000622-A2F9-429B-9F52-41ABF4D66003}"/>
                </a:ext>
              </a:extLst>
            </p:cNvPr>
            <p:cNvSpPr/>
            <p:nvPr/>
          </p:nvSpPr>
          <p:spPr>
            <a:xfrm>
              <a:off x="9275261" y="110730"/>
              <a:ext cx="1568761" cy="66425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6C610ED9-F740-4835-AEFB-20E12B9F31AC}"/>
                </a:ext>
              </a:extLst>
            </p:cNvPr>
            <p:cNvSpPr/>
            <p:nvPr/>
          </p:nvSpPr>
          <p:spPr>
            <a:xfrm>
              <a:off x="9391405" y="62038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登录认证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F81C9E71-7271-48C5-AE4C-5D5AB74A2730}"/>
                </a:ext>
              </a:extLst>
            </p:cNvPr>
            <p:cNvSpPr txBox="1"/>
            <p:nvPr/>
          </p:nvSpPr>
          <p:spPr>
            <a:xfrm>
              <a:off x="9446666" y="6308241"/>
              <a:ext cx="1404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基础独立的组件</a:t>
              </a:r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E7084C69-EE15-4F84-A48E-28B9BDED10F6}"/>
                </a:ext>
              </a:extLst>
            </p:cNvPr>
            <p:cNvSpPr/>
            <p:nvPr/>
          </p:nvSpPr>
          <p:spPr>
            <a:xfrm>
              <a:off x="9391405" y="1125256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权限验证</a:t>
              </a: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2D80EB27-D85A-4954-8A8C-33B4DF294113}"/>
                </a:ext>
              </a:extLst>
            </p:cNvPr>
            <p:cNvSpPr/>
            <p:nvPr/>
          </p:nvSpPr>
          <p:spPr>
            <a:xfrm>
              <a:off x="9391405" y="158176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557101FC-CE70-468E-A183-EB9E132A5A7A}"/>
                </a:ext>
              </a:extLst>
            </p:cNvPr>
            <p:cNvSpPr/>
            <p:nvPr/>
          </p:nvSpPr>
          <p:spPr>
            <a:xfrm>
              <a:off x="9373265" y="2057096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4C5E75CE-7310-44E7-8091-9BDDE52984D4}"/>
                </a:ext>
              </a:extLst>
            </p:cNvPr>
            <p:cNvSpPr/>
            <p:nvPr/>
          </p:nvSpPr>
          <p:spPr>
            <a:xfrm>
              <a:off x="9373265" y="251360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日志记录</a:t>
              </a:r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FEB87683-D5A5-4B7B-BC42-95AAA9374AAD}"/>
                </a:ext>
              </a:extLst>
            </p:cNvPr>
            <p:cNvSpPr/>
            <p:nvPr/>
          </p:nvSpPr>
          <p:spPr>
            <a:xfrm>
              <a:off x="9373265" y="298396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缓存管理</a:t>
              </a:r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CC2586A3-C637-49CB-A00F-FFCC515000DC}"/>
                </a:ext>
              </a:extLst>
            </p:cNvPr>
            <p:cNvSpPr/>
            <p:nvPr/>
          </p:nvSpPr>
          <p:spPr>
            <a:xfrm>
              <a:off x="9373265" y="344171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事务处理</a:t>
              </a:r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F86F63F3-F1AE-4029-A252-F1238E4012E2}"/>
                </a:ext>
              </a:extLst>
            </p:cNvPr>
            <p:cNvSpPr/>
            <p:nvPr/>
          </p:nvSpPr>
          <p:spPr>
            <a:xfrm>
              <a:off x="9373264" y="3880520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键值设置</a:t>
              </a:r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A9C50679-87DA-4C59-A98D-52D82CAF0DF9}"/>
                </a:ext>
              </a:extLst>
            </p:cNvPr>
            <p:cNvSpPr/>
            <p:nvPr/>
          </p:nvSpPr>
          <p:spPr>
            <a:xfrm>
              <a:off x="9373264" y="4329357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依赖注入</a:t>
              </a:r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670E1F8D-97CE-41DB-8304-A6F4292A962D}"/>
                </a:ext>
              </a:extLst>
            </p:cNvPr>
            <p:cNvSpPr/>
            <p:nvPr/>
          </p:nvSpPr>
          <p:spPr>
            <a:xfrm>
              <a:off x="9381631" y="4771905"/>
              <a:ext cx="1371827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多租户支持</a:t>
              </a:r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2260FD3F-E55B-4F97-A555-1D81B4F149F1}"/>
                </a:ext>
              </a:extLst>
            </p:cNvPr>
            <p:cNvSpPr/>
            <p:nvPr/>
          </p:nvSpPr>
          <p:spPr>
            <a:xfrm>
              <a:off x="9406812" y="5273255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多语言支持</a:t>
              </a: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18D07A24-1570-4EDF-B0D4-ED92C708BFB5}"/>
                </a:ext>
              </a:extLst>
            </p:cNvPr>
            <p:cNvSpPr/>
            <p:nvPr/>
          </p:nvSpPr>
          <p:spPr>
            <a:xfrm>
              <a:off x="9381630" y="577278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版本控制</a:t>
              </a:r>
            </a:p>
          </p:txBody>
        </p:sp>
      </p:grp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40DB94A4-8806-4C4A-B9E7-ADA672B0BAAE}"/>
              </a:ext>
            </a:extLst>
          </p:cNvPr>
          <p:cNvCxnSpPr>
            <a:cxnSpLocks/>
          </p:cNvCxnSpPr>
          <p:nvPr/>
        </p:nvCxnSpPr>
        <p:spPr>
          <a:xfrm>
            <a:off x="8807992" y="404775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3EA644B-C455-4BD5-B5BA-4B4E172B4878}"/>
              </a:ext>
            </a:extLst>
          </p:cNvPr>
          <p:cNvCxnSpPr>
            <a:cxnSpLocks/>
          </p:cNvCxnSpPr>
          <p:nvPr/>
        </p:nvCxnSpPr>
        <p:spPr>
          <a:xfrm>
            <a:off x="8557987" y="169034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E0164CB-6001-4B77-B2A7-ADB1C1EBCF98}"/>
              </a:ext>
            </a:extLst>
          </p:cNvPr>
          <p:cNvCxnSpPr>
            <a:cxnSpLocks/>
          </p:cNvCxnSpPr>
          <p:nvPr/>
        </p:nvCxnSpPr>
        <p:spPr>
          <a:xfrm>
            <a:off x="8557987" y="2772917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111392C3-0531-44FE-9AC0-1B453C0F7B53}"/>
              </a:ext>
            </a:extLst>
          </p:cNvPr>
          <p:cNvCxnSpPr>
            <a:cxnSpLocks/>
          </p:cNvCxnSpPr>
          <p:nvPr/>
        </p:nvCxnSpPr>
        <p:spPr>
          <a:xfrm>
            <a:off x="8785548" y="5231720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294AF-ECB4-4DF1-8EAD-7EE886669F16}"/>
              </a:ext>
            </a:extLst>
          </p:cNvPr>
          <p:cNvCxnSpPr>
            <a:cxnSpLocks/>
          </p:cNvCxnSpPr>
          <p:nvPr/>
        </p:nvCxnSpPr>
        <p:spPr>
          <a:xfrm flipH="1">
            <a:off x="1587298" y="1957335"/>
            <a:ext cx="425276" cy="28258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0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18575" y="4303912"/>
            <a:ext cx="3273425" cy="2484520"/>
            <a:chOff x="8918575" y="4303912"/>
            <a:chExt cx="3273425" cy="248452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B09034A-6581-B148-84CB-96A557F7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029" y="1224662"/>
            <a:ext cx="6582037" cy="1325563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D6E7A87-FD84-44DB-9CF0-6CC84A5F0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768957"/>
              </p:ext>
            </p:extLst>
          </p:nvPr>
        </p:nvGraphicFramePr>
        <p:xfrm>
          <a:off x="2058596" y="2322781"/>
          <a:ext cx="8878693" cy="35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383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AC9CB39-410B-47F8-8924-C8C3D7C1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前后端分离</a:t>
            </a:r>
            <a:endParaRPr lang="zh-CN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B0D2A7B-B432-41C2-8772-C97F4EF2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20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D2430-4CED-4BB6-8AF2-6AE20FDE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943" y="2423885"/>
            <a:ext cx="7750628" cy="1719073"/>
          </a:xfrm>
        </p:spPr>
        <p:txBody>
          <a:bodyPr>
            <a:normAutofit fontScale="90000"/>
          </a:bodyPr>
          <a:lstStyle/>
          <a:p>
            <a:r>
              <a:rPr lang="zh-CN" altLang="zh-CN" sz="4400" dirty="0">
                <a:latin typeface="+mj-ea"/>
              </a:rPr>
              <a:t>基于</a:t>
            </a:r>
            <a:r>
              <a:rPr lang="en-US" altLang="zh-CN" sz="4400" dirty="0">
                <a:latin typeface="+mj-ea"/>
              </a:rPr>
              <a:t>Service fabric + Ocelot + Identity Server4 + 52ABP</a:t>
            </a:r>
            <a:r>
              <a:rPr lang="zh-CN" altLang="zh-CN" sz="4400" dirty="0">
                <a:latin typeface="+mj-ea"/>
              </a:rPr>
              <a:t>打造微服务平台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781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8D486-390B-4DFC-B16C-C004AF4B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93" y="567681"/>
            <a:ext cx="8185290" cy="1325563"/>
          </a:xfrm>
        </p:spPr>
        <p:txBody>
          <a:bodyPr/>
          <a:lstStyle/>
          <a:p>
            <a:r>
              <a:rPr lang="en-US" altLang="zh-CN"/>
              <a:t>Service Fabric </a:t>
            </a:r>
            <a:r>
              <a:rPr lang="zh-CN" altLang="en-US"/>
              <a:t>集成</a:t>
            </a:r>
            <a:r>
              <a:rPr lang="en-US" altLang="zh-CN"/>
              <a:t>Ocelot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5F4184-4F11-45C7-9253-12009BEB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17" y="1579563"/>
            <a:ext cx="8069903" cy="47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3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A285E1D-DBEC-49C5-9AA2-72E68CB88D37}"/>
              </a:ext>
            </a:extLst>
          </p:cNvPr>
          <p:cNvSpPr/>
          <p:nvPr/>
        </p:nvSpPr>
        <p:spPr>
          <a:xfrm>
            <a:off x="276837" y="1008358"/>
            <a:ext cx="9483123" cy="57129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918575" y="4303912"/>
            <a:ext cx="3273425" cy="2484520"/>
            <a:chOff x="8918575" y="4303912"/>
            <a:chExt cx="3273425" cy="2484520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18"/>
          <p:cNvSpPr txBox="1"/>
          <p:nvPr/>
        </p:nvSpPr>
        <p:spPr>
          <a:xfrm>
            <a:off x="9080365" y="457054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ED64C5B-DEC9-4382-A970-DF056A68D2E6}"/>
              </a:ext>
            </a:extLst>
          </p:cNvPr>
          <p:cNvSpPr/>
          <p:nvPr/>
        </p:nvSpPr>
        <p:spPr>
          <a:xfrm>
            <a:off x="3040173" y="4781035"/>
            <a:ext cx="574109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8D942AEC-8E28-43E5-B55B-124C8C12BFA5}"/>
              </a:ext>
            </a:extLst>
          </p:cNvPr>
          <p:cNvSpPr/>
          <p:nvPr/>
        </p:nvSpPr>
        <p:spPr>
          <a:xfrm>
            <a:off x="6913943" y="4810396"/>
            <a:ext cx="516651" cy="578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9115D7-131C-4C9B-861E-2A3D3B791780}"/>
              </a:ext>
            </a:extLst>
          </p:cNvPr>
          <p:cNvSpPr/>
          <p:nvPr/>
        </p:nvSpPr>
        <p:spPr>
          <a:xfrm>
            <a:off x="6308522" y="1845578"/>
            <a:ext cx="1074582" cy="95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  <a:r>
              <a:rPr lang="en-US" altLang="zh-CN" dirty="0" err="1"/>
              <a:t>ServiceA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58C6F6-DA19-4112-8E9D-E5CAF49A186A}"/>
              </a:ext>
            </a:extLst>
          </p:cNvPr>
          <p:cNvSpPr/>
          <p:nvPr/>
        </p:nvSpPr>
        <p:spPr>
          <a:xfrm>
            <a:off x="7487614" y="1845578"/>
            <a:ext cx="1074582" cy="95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  <a:r>
              <a:rPr lang="en-US" altLang="zh-CN" dirty="0" err="1"/>
              <a:t>ServiceB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569A3D4-4ADA-46F8-B19E-14F5967CA864}"/>
              </a:ext>
            </a:extLst>
          </p:cNvPr>
          <p:cNvGrpSpPr/>
          <p:nvPr/>
        </p:nvGrpSpPr>
        <p:grpSpPr>
          <a:xfrm>
            <a:off x="2215937" y="5551915"/>
            <a:ext cx="6459898" cy="1020169"/>
            <a:chOff x="2198669" y="113017"/>
            <a:chExt cx="6205592" cy="1119882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E6CA55CF-54A6-4464-93C8-4A41FD3ADC1A}"/>
                </a:ext>
              </a:extLst>
            </p:cNvPr>
            <p:cNvSpPr/>
            <p:nvPr/>
          </p:nvSpPr>
          <p:spPr>
            <a:xfrm>
              <a:off x="2198669" y="113017"/>
              <a:ext cx="6205592" cy="11198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7D317BC-46B2-4655-9B41-C7595CD1DAAB}"/>
                </a:ext>
              </a:extLst>
            </p:cNvPr>
            <p:cNvSpPr txBox="1"/>
            <p:nvPr/>
          </p:nvSpPr>
          <p:spPr>
            <a:xfrm>
              <a:off x="2375082" y="174661"/>
              <a:ext cx="1899037" cy="33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52537540-C9B9-49A5-BF7B-A7901540E71E}"/>
                </a:ext>
              </a:extLst>
            </p:cNvPr>
            <p:cNvSpPr/>
            <p:nvPr/>
          </p:nvSpPr>
          <p:spPr>
            <a:xfrm>
              <a:off x="2652486" y="585629"/>
              <a:ext cx="1193383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EA292F32-5008-4528-A300-6A251E481A90}"/>
                </a:ext>
              </a:extLst>
            </p:cNvPr>
            <p:cNvSpPr/>
            <p:nvPr/>
          </p:nvSpPr>
          <p:spPr>
            <a:xfrm>
              <a:off x="3954832" y="585628"/>
              <a:ext cx="1193383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803D3B0D-79A3-4760-8801-5B619EA2661B}"/>
                </a:ext>
              </a:extLst>
            </p:cNvPr>
            <p:cNvSpPr/>
            <p:nvPr/>
          </p:nvSpPr>
          <p:spPr>
            <a:xfrm>
              <a:off x="5363114" y="585627"/>
              <a:ext cx="1181528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A03FF573-8970-44FD-A7C7-38F1F51BD729}"/>
                </a:ext>
              </a:extLst>
            </p:cNvPr>
            <p:cNvSpPr/>
            <p:nvPr/>
          </p:nvSpPr>
          <p:spPr>
            <a:xfrm>
              <a:off x="6760538" y="585627"/>
              <a:ext cx="1181528" cy="42124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3BA2677E-578E-4E82-87C6-AD222B4A4CB6}"/>
              </a:ext>
            </a:extLst>
          </p:cNvPr>
          <p:cNvSpPr/>
          <p:nvPr/>
        </p:nvSpPr>
        <p:spPr>
          <a:xfrm>
            <a:off x="1821275" y="3371437"/>
            <a:ext cx="7259090" cy="136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Ocelot Gateway</a:t>
            </a:r>
            <a:endParaRPr lang="zh-CN" altLang="en-US" sz="36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93547DC-CDAA-4E84-89A9-780EBD1E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69" y="3379880"/>
            <a:ext cx="1079925" cy="1272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EE1CB39-8801-4D0E-868D-11096E43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61" y="1738233"/>
            <a:ext cx="1527385" cy="107008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D86A669-510D-4741-B7F7-2A20E3DAC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698" y="1691438"/>
            <a:ext cx="1883175" cy="11392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143B3733-6538-449B-BD10-991479B37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01" y="1204405"/>
            <a:ext cx="401625" cy="4005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5F8CAE4-98E6-44DD-B0C0-1328B2F15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4" y="1185379"/>
            <a:ext cx="1544025" cy="46280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B38313A-3618-4A88-B09D-F84D781949A4}"/>
              </a:ext>
            </a:extLst>
          </p:cNvPr>
          <p:cNvCxnSpPr/>
          <p:nvPr/>
        </p:nvCxnSpPr>
        <p:spPr>
          <a:xfrm flipH="1" flipV="1">
            <a:off x="3930639" y="2801442"/>
            <a:ext cx="369234" cy="56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EA8DCB5-0B62-43AF-8A6F-FED25E70EFE1}"/>
              </a:ext>
            </a:extLst>
          </p:cNvPr>
          <p:cNvCxnSpPr/>
          <p:nvPr/>
        </p:nvCxnSpPr>
        <p:spPr>
          <a:xfrm flipV="1">
            <a:off x="5207452" y="2830638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959666A-0FB1-4632-A17B-7A13D2A99D43}"/>
              </a:ext>
            </a:extLst>
          </p:cNvPr>
          <p:cNvCxnSpPr/>
          <p:nvPr/>
        </p:nvCxnSpPr>
        <p:spPr>
          <a:xfrm flipV="1">
            <a:off x="6785530" y="2848015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1C00CCE-9A5B-4F23-BA5E-0294A6B8D28B}"/>
              </a:ext>
            </a:extLst>
          </p:cNvPr>
          <p:cNvCxnSpPr/>
          <p:nvPr/>
        </p:nvCxnSpPr>
        <p:spPr>
          <a:xfrm flipV="1">
            <a:off x="8025301" y="2873691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2EC7F76-48F3-4391-A50C-99B1BFF2E6EA}"/>
              </a:ext>
            </a:extLst>
          </p:cNvPr>
          <p:cNvSpPr txBox="1"/>
          <p:nvPr/>
        </p:nvSpPr>
        <p:spPr>
          <a:xfrm>
            <a:off x="8694573" y="2149650"/>
            <a:ext cx="80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66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idx="4294967295"/>
          </p:nvPr>
        </p:nvSpPr>
        <p:spPr>
          <a:xfrm>
            <a:off x="301625" y="760413"/>
            <a:ext cx="11890375" cy="917575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defTabSz="932742"/>
            <a:r>
              <a:rPr lang="en-US" altLang="zh-CN" sz="4000" spc="-102" dirty="0">
                <a:ln w="317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Demo</a:t>
            </a:r>
            <a:endParaRPr lang="en-US" sz="4000" spc="-102" dirty="0">
              <a:ln w="3175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043032" y="2684984"/>
            <a:ext cx="9585819" cy="109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完整项目</a:t>
            </a:r>
            <a:r>
              <a:rPr lang="zh-CN" altLang="en-US" sz="2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https://github.com/geffzhang/NanoFabric-ServiceFabric</a:t>
            </a:r>
            <a:r>
              <a:rPr lang="en-US" altLang="zh-CN" sz="2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83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>
            <a:extLst>
              <a:ext uri="{FF2B5EF4-FFF2-40B4-BE49-F238E27FC236}">
                <a16:creationId xmlns:a16="http://schemas.microsoft.com/office/drawing/2014/main" id="{97151C31-0C67-B94A-9520-24042BD5E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F54992-92D2-7543-B20A-3405DC429B9F}"/>
              </a:ext>
            </a:extLst>
          </p:cNvPr>
          <p:cNvSpPr txBox="1">
            <a:spLocks/>
          </p:cNvSpPr>
          <p:nvPr/>
        </p:nvSpPr>
        <p:spPr>
          <a:xfrm>
            <a:off x="518742" y="1089711"/>
            <a:ext cx="10873786" cy="423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专家面对面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欢迎您移步至教室外答疑区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和本场讲师进行更多沟通与交流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89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8742" y="1089711"/>
            <a:ext cx="10873786" cy="249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讲师的激情因您的鼓励而愈发澎湃，</a:t>
            </a:r>
            <a:b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立即提交反馈即有机会获得精美礼品。</a:t>
            </a:r>
            <a:endParaRPr 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2" y="3044097"/>
            <a:ext cx="2993143" cy="3251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43" y="3591523"/>
            <a:ext cx="2704383" cy="27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4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18576" y="4512038"/>
            <a:ext cx="2848704" cy="2276393"/>
            <a:chOff x="8918575" y="4303912"/>
            <a:chExt cx="3273425" cy="248452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080365" y="457054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</a:p>
        </p:txBody>
      </p:sp>
      <p:grpSp>
        <p:nvGrpSpPr>
          <p:cNvPr id="37" name="组合 36"/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DA575-89E0-494B-AFA4-7A2A60D3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981" y="2505283"/>
            <a:ext cx="6582037" cy="1325563"/>
          </a:xfrm>
        </p:spPr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微服务架构指南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0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307531" y="768472"/>
            <a:ext cx="11889564" cy="917575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defTabSz="932742"/>
            <a:r>
              <a:rPr lang="en-US" spc="-102" dirty="0">
                <a:ln w="317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.NET</a:t>
            </a:r>
            <a:r>
              <a:rPr lang="zh-CN" altLang="en-US" spc="-102" dirty="0">
                <a:ln w="317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微服务架构指南</a:t>
            </a:r>
            <a:endParaRPr lang="en-US" sz="4000" spc="-102" dirty="0">
              <a:ln w="3175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7D5D3D-09C9-4042-87FF-2F5491199072}"/>
              </a:ext>
            </a:extLst>
          </p:cNvPr>
          <p:cNvSpPr/>
          <p:nvPr/>
        </p:nvSpPr>
        <p:spPr bwMode="auto">
          <a:xfrm>
            <a:off x="1299403" y="1951794"/>
            <a:ext cx="4145965" cy="380980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noAutofit/>
          </a:bodyPr>
          <a:lstStyle/>
          <a:p>
            <a:pPr algn="ctr" defTabSz="685165">
              <a:lnSpc>
                <a:spcPct val="90000"/>
              </a:lnSpc>
              <a:defRPr/>
            </a:pPr>
            <a:endParaRPr kumimoji="0"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7A4F554-8D4A-40B0-B00C-9AF816FB7B21}"/>
              </a:ext>
            </a:extLst>
          </p:cNvPr>
          <p:cNvSpPr txBox="1"/>
          <p:nvPr/>
        </p:nvSpPr>
        <p:spPr>
          <a:xfrm>
            <a:off x="1383443" y="2063848"/>
            <a:ext cx="3977885" cy="1008477"/>
          </a:xfrm>
          <a:prstGeom prst="rect">
            <a:avLst/>
          </a:prstGeom>
        </p:spPr>
        <p:txBody>
          <a:bodyPr/>
          <a:lstStyle>
            <a:lvl1pPr marL="342900" marR="0" indent="-3429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6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9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8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30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buNone/>
              <a:defRPr/>
            </a:pP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eBook</a:t>
            </a:r>
          </a:p>
          <a:p>
            <a:pPr marL="0" indent="0" algn="ctr" defTabSz="685800">
              <a:buNone/>
              <a:defRPr/>
            </a:pP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aka.ms/</a:t>
            </a:r>
            <a:r>
              <a:rPr kumimoji="0" lang="en-US" sz="1765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MicroservicesEbook</a:t>
            </a: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7190B17-CE90-4BB3-8D82-CF090C7C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08" y="2904246"/>
            <a:ext cx="2016956" cy="2606528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A459610-C2DF-4209-AB05-E6AEE3D27D51}"/>
              </a:ext>
            </a:extLst>
          </p:cNvPr>
          <p:cNvSpPr/>
          <p:nvPr/>
        </p:nvSpPr>
        <p:spPr bwMode="auto">
          <a:xfrm>
            <a:off x="5725501" y="1951794"/>
            <a:ext cx="4145965" cy="380980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noAutofit/>
          </a:bodyPr>
          <a:lstStyle/>
          <a:p>
            <a:pPr algn="ctr" defTabSz="685165">
              <a:lnSpc>
                <a:spcPct val="90000"/>
              </a:lnSpc>
              <a:defRPr/>
            </a:pPr>
            <a:endParaRPr kumimoji="0"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2F16FA1-E49B-403B-9B6A-D622701AAE5D}"/>
              </a:ext>
            </a:extLst>
          </p:cNvPr>
          <p:cNvSpPr txBox="1"/>
          <p:nvPr/>
        </p:nvSpPr>
        <p:spPr>
          <a:xfrm>
            <a:off x="5893580" y="2063848"/>
            <a:ext cx="3977885" cy="728345"/>
          </a:xfrm>
          <a:prstGeom prst="rect">
            <a:avLst/>
          </a:prstGeom>
        </p:spPr>
        <p:txBody>
          <a:bodyPr/>
          <a:lstStyle>
            <a:lvl1pPr marL="342900" marR="0" indent="-3429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6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9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8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30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buNone/>
              <a:defRPr/>
            </a:pP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Reference application</a:t>
            </a:r>
          </a:p>
          <a:p>
            <a:pPr marL="0" indent="0" algn="ctr" defTabSz="685800">
              <a:buNone/>
              <a:defRPr/>
            </a:pP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aka.ms/</a:t>
            </a:r>
            <a:r>
              <a:rPr kumimoji="0" lang="en-US" sz="1765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MicroservicesArchitecture</a:t>
            </a:r>
            <a:endParaRPr kumimoji="0" lang="en-US" sz="1765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Light" panose="020B0502040204020203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B373DE13-924C-4B12-81FC-15501727F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777" y="2975053"/>
            <a:ext cx="3859413" cy="2603688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F563CAE8-C7CB-434C-81C8-1B899ACAE154}"/>
              </a:ext>
            </a:extLst>
          </p:cNvPr>
          <p:cNvSpPr/>
          <p:nvPr/>
        </p:nvSpPr>
        <p:spPr bwMode="auto">
          <a:xfrm>
            <a:off x="5086804" y="1951794"/>
            <a:ext cx="4842428" cy="3809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90000"/>
              </a:lnSpc>
            </a:pPr>
            <a:r>
              <a:rPr lang="zh-CN" altLang="en-US" sz="1765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覆盖下列主题：</a:t>
            </a:r>
            <a:endParaRPr lang="en-US" sz="176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defTabSz="685165">
              <a:lnSpc>
                <a:spcPct val="90000"/>
              </a:lnSpc>
            </a:pPr>
            <a:r>
              <a:rPr lang="zh-CN" altLang="en-US" sz="1765" i="1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领域驱动设计模式</a:t>
            </a:r>
            <a:endParaRPr lang="en-US" altLang="zh-CN" sz="1765" i="1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defTabSz="685165">
              <a:lnSpc>
                <a:spcPct val="90000"/>
              </a:lnSpc>
            </a:pPr>
            <a:r>
              <a:rPr lang="zh-CN" altLang="en-US" sz="1765" i="1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领域模型</a:t>
            </a:r>
            <a:r>
              <a:rPr 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(Aggregates, Entity, VO, etc.)</a:t>
            </a: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简单的</a:t>
            </a:r>
            <a:r>
              <a:rPr 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CQRS </a:t>
            </a:r>
          </a:p>
          <a:p>
            <a:pPr marL="594995" lvl="1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Dapper </a:t>
            </a:r>
            <a:r>
              <a:rPr lang="en-US" sz="1470" dirty="0" err="1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MicroORM</a:t>
            </a:r>
            <a:r>
              <a:rPr 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for queries</a:t>
            </a:r>
          </a:p>
          <a:p>
            <a:pPr marL="594995" lvl="1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Commands and Mediator patter</a:t>
            </a: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470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领域事件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在同一个微服务内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470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defTabSz="685165">
              <a:lnSpc>
                <a:spcPct val="90000"/>
              </a:lnSpc>
            </a:pPr>
            <a:endParaRPr lang="en-US" sz="176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defTabSz="685165">
              <a:lnSpc>
                <a:spcPct val="90000"/>
              </a:lnSpc>
            </a:pPr>
            <a:r>
              <a:rPr lang="zh-CN" altLang="en-US" sz="1765" i="1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微服务</a:t>
            </a:r>
            <a:endParaRPr lang="en-US" sz="1765" i="1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Integration Events (</a:t>
            </a:r>
            <a:r>
              <a:rPr lang="zh-CN" alt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跨多个微服务</a:t>
            </a:r>
            <a:r>
              <a:rPr 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Multi-container </a:t>
            </a:r>
            <a:r>
              <a:rPr lang="en-US" sz="1545" dirty="0" err="1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docker-compose.yml</a:t>
            </a:r>
            <a:endParaRPr lang="en-US" sz="154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Swagger w/ </a:t>
            </a:r>
            <a:r>
              <a:rPr lang="en-US" sz="1545" dirty="0" err="1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Swashbuckle</a:t>
            </a:r>
            <a:endParaRPr lang="en-US" sz="154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45" dirty="0">
                <a:solidFill>
                  <a:schemeClr val="bg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Security (Authentication/Authorization) with tokens from IdentityServer4 wrapping ASP.NET Identity</a:t>
            </a: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4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4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52095" indent="-252095" defTabSz="68516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65" dirty="0">
              <a:solidFill>
                <a:schemeClr val="bg1">
                  <a:lumMod val="50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8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307531" y="768472"/>
            <a:ext cx="11889564" cy="917575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defTabSz="932742"/>
            <a:r>
              <a:rPr lang="en-US" spc="-102" dirty="0">
                <a:ln w="317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.NET</a:t>
            </a:r>
            <a:r>
              <a:rPr lang="zh-CN" altLang="en-US" spc="-102" dirty="0">
                <a:ln w="317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微服务架构指南</a:t>
            </a:r>
            <a:endParaRPr lang="en-US" sz="4000" spc="-102" dirty="0">
              <a:ln w="3175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0AF4199-A0D9-43B6-A9F1-A72B54FB42B4}"/>
              </a:ext>
            </a:extLst>
          </p:cNvPr>
          <p:cNvSpPr/>
          <p:nvPr/>
        </p:nvSpPr>
        <p:spPr bwMode="auto">
          <a:xfrm>
            <a:off x="1583488" y="2102714"/>
            <a:ext cx="4145965" cy="380980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noAutofit/>
          </a:bodyPr>
          <a:lstStyle/>
          <a:p>
            <a:pPr algn="ctr" defTabSz="685165">
              <a:lnSpc>
                <a:spcPct val="90000"/>
              </a:lnSpc>
              <a:defRPr/>
            </a:pPr>
            <a:endParaRPr kumimoji="0"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0883699-0005-48CE-9AC3-321645A98A0B}"/>
              </a:ext>
            </a:extLst>
          </p:cNvPr>
          <p:cNvSpPr txBox="1"/>
          <p:nvPr/>
        </p:nvSpPr>
        <p:spPr>
          <a:xfrm>
            <a:off x="1667528" y="2214768"/>
            <a:ext cx="3977885" cy="1008477"/>
          </a:xfrm>
          <a:prstGeom prst="rect">
            <a:avLst/>
          </a:prstGeom>
        </p:spPr>
        <p:txBody>
          <a:bodyPr/>
          <a:lstStyle>
            <a:lvl1pPr marL="342900" marR="0" indent="-3429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6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9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8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30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buNone/>
              <a:defRPr/>
            </a:pP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</a:t>
            </a: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Free </a:t>
            </a: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eBook</a:t>
            </a:r>
            <a:r>
              <a:rPr kumimoji="0" lang="en-US" sz="132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(250+ page)</a:t>
            </a:r>
            <a:endParaRPr kumimoji="0" lang="en-US" sz="2355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 defTabSz="685800">
              <a:buNone/>
              <a:defRPr/>
            </a:pP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aka.ms/</a:t>
            </a:r>
            <a:r>
              <a:rPr kumimoji="0" lang="en-US" sz="1765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MicroservicesEbook</a:t>
            </a: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9E146FA-C075-4FAA-B727-C0FDD7B98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93" y="3055166"/>
            <a:ext cx="2016956" cy="2606528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D8765543-4494-46A5-B770-C38379C34E8C}"/>
              </a:ext>
            </a:extLst>
          </p:cNvPr>
          <p:cNvSpPr/>
          <p:nvPr/>
        </p:nvSpPr>
        <p:spPr bwMode="auto">
          <a:xfrm>
            <a:off x="6009586" y="2102714"/>
            <a:ext cx="4145965" cy="380980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noAutofit/>
          </a:bodyPr>
          <a:lstStyle/>
          <a:p>
            <a:pPr algn="ctr" defTabSz="685165">
              <a:lnSpc>
                <a:spcPct val="90000"/>
              </a:lnSpc>
              <a:defRPr/>
            </a:pPr>
            <a:endParaRPr kumimoji="0"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FB16343-D7EA-48CB-A427-57BBF76E69EC}"/>
              </a:ext>
            </a:extLst>
          </p:cNvPr>
          <p:cNvSpPr txBox="1"/>
          <p:nvPr/>
        </p:nvSpPr>
        <p:spPr>
          <a:xfrm>
            <a:off x="6177665" y="2214768"/>
            <a:ext cx="3977885" cy="728345"/>
          </a:xfrm>
          <a:prstGeom prst="rect">
            <a:avLst/>
          </a:prstGeom>
        </p:spPr>
        <p:txBody>
          <a:bodyPr/>
          <a:lstStyle>
            <a:lvl1pPr marL="342900" marR="0" indent="-3429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6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9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80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305" indent="-233045" algn="l" defTabSz="9321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buNone/>
              <a:defRPr/>
            </a:pPr>
            <a:r>
              <a:rPr kumimoji="0" lang="en-US" sz="235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Reference application</a:t>
            </a:r>
          </a:p>
          <a:p>
            <a:pPr marL="0" indent="0" algn="ctr" defTabSz="685800">
              <a:buNone/>
              <a:defRPr/>
            </a:pPr>
            <a:r>
              <a:rPr kumimoji="0" lang="en-US" sz="1765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aka.ms/</a:t>
            </a:r>
            <a:r>
              <a:rPr kumimoji="0" lang="en-US" sz="1765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MicroservicesArchitecture</a:t>
            </a:r>
            <a:endParaRPr kumimoji="0" lang="en-US" sz="1765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Light" panose="020B0502040204020203"/>
            </a:endParaRPr>
          </a:p>
        </p:txBody>
      </p:sp>
      <p:pic>
        <p:nvPicPr>
          <p:cNvPr id="25" name="Picture 19">
            <a:extLst>
              <a:ext uri="{FF2B5EF4-FFF2-40B4-BE49-F238E27FC236}">
                <a16:creationId xmlns:a16="http://schemas.microsoft.com/office/drawing/2014/main" id="{B850EB6A-6699-4827-A1A8-D636DBF56CC1}"/>
              </a:ext>
            </a:extLst>
          </p:cNvPr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6154925" y="3110026"/>
            <a:ext cx="3809961" cy="26297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8CB809-941F-48A8-A58E-4AA4D6BB0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610" y="3055817"/>
            <a:ext cx="2432481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6E27C-DD1D-42B1-9E5D-BD4BD7ED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80" y="786945"/>
            <a:ext cx="6582037" cy="1325563"/>
          </a:xfrm>
        </p:spPr>
        <p:txBody>
          <a:bodyPr/>
          <a:lstStyle/>
          <a:p>
            <a:r>
              <a:rPr lang="zh-CN" altLang="en-US" dirty="0"/>
              <a:t>新 </a:t>
            </a:r>
            <a:r>
              <a:rPr lang="zh-CN" altLang="en-US" b="1" dirty="0"/>
              <a:t>模式 </a:t>
            </a:r>
            <a:r>
              <a:rPr lang="zh-CN" altLang="en-US" dirty="0"/>
              <a:t>和 新 </a:t>
            </a:r>
            <a:r>
              <a:rPr lang="zh-CN" altLang="en-US" b="1" dirty="0"/>
              <a:t>技术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6F12C-5787-4539-98D8-5076EEF9F207}"/>
              </a:ext>
            </a:extLst>
          </p:cNvPr>
          <p:cNvSpPr/>
          <p:nvPr/>
        </p:nvSpPr>
        <p:spPr>
          <a:xfrm>
            <a:off x="1780862" y="2426418"/>
            <a:ext cx="2218364" cy="499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64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Microservices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0458FF-26FD-4ADD-8272-3CD57DE43DE9}"/>
              </a:ext>
            </a:extLst>
          </p:cNvPr>
          <p:cNvSpPr/>
          <p:nvPr/>
        </p:nvSpPr>
        <p:spPr>
          <a:xfrm>
            <a:off x="6253100" y="2417867"/>
            <a:ext cx="2935740" cy="499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64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Containers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F4EB7E-028E-4B93-8C33-89D854DC468C}"/>
              </a:ext>
            </a:extLst>
          </p:cNvPr>
          <p:cNvSpPr/>
          <p:nvPr/>
        </p:nvSpPr>
        <p:spPr>
          <a:xfrm>
            <a:off x="7842211" y="2910784"/>
            <a:ext cx="1800045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Image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97B43CA-FBCA-413D-985A-C5AD5E766368}"/>
              </a:ext>
            </a:extLst>
          </p:cNvPr>
          <p:cNvSpPr/>
          <p:nvPr/>
        </p:nvSpPr>
        <p:spPr>
          <a:xfrm>
            <a:off x="8066317" y="3311136"/>
            <a:ext cx="1492845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Registry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39AE359-FB1F-4136-B1F1-B78F7BEFB875}"/>
              </a:ext>
            </a:extLst>
          </p:cNvPr>
          <p:cNvSpPr/>
          <p:nvPr/>
        </p:nvSpPr>
        <p:spPr>
          <a:xfrm>
            <a:off x="8246878" y="3595639"/>
            <a:ext cx="1369542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Hub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699653F-F76C-4483-B3BB-60B1B89B3B3E}"/>
              </a:ext>
            </a:extLst>
          </p:cNvPr>
          <p:cNvSpPr/>
          <p:nvPr/>
        </p:nvSpPr>
        <p:spPr>
          <a:xfrm>
            <a:off x="7617495" y="3905280"/>
            <a:ext cx="2250744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Azure Container Registry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B7334D3-029A-4994-AC7C-7EA750ECAA2B}"/>
              </a:ext>
            </a:extLst>
          </p:cNvPr>
          <p:cNvSpPr/>
          <p:nvPr/>
        </p:nvSpPr>
        <p:spPr>
          <a:xfrm>
            <a:off x="2488580" y="2759087"/>
            <a:ext cx="2215222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Bounded Context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B04581B-E84E-4036-9341-8F6B4A98D1BE}"/>
              </a:ext>
            </a:extLst>
          </p:cNvPr>
          <p:cNvSpPr/>
          <p:nvPr/>
        </p:nvSpPr>
        <p:spPr>
          <a:xfrm>
            <a:off x="1668809" y="3357125"/>
            <a:ext cx="1846211" cy="454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35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API Gateway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A446681-C61C-41E0-883F-6F37E11ABEDD}"/>
              </a:ext>
            </a:extLst>
          </p:cNvPr>
          <p:cNvSpPr/>
          <p:nvPr/>
        </p:nvSpPr>
        <p:spPr>
          <a:xfrm>
            <a:off x="2222693" y="3946928"/>
            <a:ext cx="1146724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Event Bus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50524F8-9030-4CB5-85BD-127C04A69429}"/>
              </a:ext>
            </a:extLst>
          </p:cNvPr>
          <p:cNvSpPr/>
          <p:nvPr/>
        </p:nvSpPr>
        <p:spPr>
          <a:xfrm>
            <a:off x="1228299" y="4732332"/>
            <a:ext cx="1321196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Commands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9322F62-BA48-4A82-904E-B419C3FE6911}"/>
              </a:ext>
            </a:extLst>
          </p:cNvPr>
          <p:cNvSpPr/>
          <p:nvPr/>
        </p:nvSpPr>
        <p:spPr>
          <a:xfrm>
            <a:off x="1471541" y="3777208"/>
            <a:ext cx="826124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Events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06139E4-C852-48D3-AE66-4EC044F1D120}"/>
              </a:ext>
            </a:extLst>
          </p:cNvPr>
          <p:cNvSpPr/>
          <p:nvPr/>
        </p:nvSpPr>
        <p:spPr>
          <a:xfrm>
            <a:off x="6680093" y="3168324"/>
            <a:ext cx="1210011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Host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FA77D8A-432E-4489-A11B-3DC13B2728B4}"/>
              </a:ext>
            </a:extLst>
          </p:cNvPr>
          <p:cNvSpPr/>
          <p:nvPr/>
        </p:nvSpPr>
        <p:spPr>
          <a:xfrm>
            <a:off x="5868099" y="4949600"/>
            <a:ext cx="2958567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Azure Container Service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644AB2D-AD8E-45C6-A769-36BA14E2995C}"/>
              </a:ext>
            </a:extLst>
          </p:cNvPr>
          <p:cNvSpPr/>
          <p:nvPr/>
        </p:nvSpPr>
        <p:spPr>
          <a:xfrm>
            <a:off x="6044448" y="4614037"/>
            <a:ext cx="2509533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Azure Service Fabric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1FDD2248-B2A6-4AFE-A887-D2A8E9AAFA91}"/>
              </a:ext>
            </a:extLst>
          </p:cNvPr>
          <p:cNvSpPr/>
          <p:nvPr/>
        </p:nvSpPr>
        <p:spPr>
          <a:xfrm>
            <a:off x="6595227" y="5274407"/>
            <a:ext cx="1310936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Kubernetes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9DCB4BF1-454C-41E9-8071-390C106A72A5}"/>
              </a:ext>
            </a:extLst>
          </p:cNvPr>
          <p:cNvSpPr/>
          <p:nvPr/>
        </p:nvSpPr>
        <p:spPr>
          <a:xfrm>
            <a:off x="6595227" y="5583836"/>
            <a:ext cx="1617751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Docker Swarm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B907B7F0-46FD-40F3-AE2E-B265E56CFFF2}"/>
              </a:ext>
            </a:extLst>
          </p:cNvPr>
          <p:cNvSpPr/>
          <p:nvPr/>
        </p:nvSpPr>
        <p:spPr>
          <a:xfrm>
            <a:off x="6595226" y="5889086"/>
            <a:ext cx="1571264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Mesos DC/OS</a:t>
            </a: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FD07B07-2344-4B26-864F-150CDA7F46A1}"/>
              </a:ext>
            </a:extLst>
          </p:cNvPr>
          <p:cNvSpPr/>
          <p:nvPr/>
        </p:nvSpPr>
        <p:spPr>
          <a:xfrm>
            <a:off x="5421892" y="2862948"/>
            <a:ext cx="2114874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Linux Containers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DE72F4E-9B6F-4A65-A756-AF3162230B74}"/>
              </a:ext>
            </a:extLst>
          </p:cNvPr>
          <p:cNvSpPr/>
          <p:nvPr/>
        </p:nvSpPr>
        <p:spPr>
          <a:xfrm>
            <a:off x="5421891" y="3380660"/>
            <a:ext cx="2651880" cy="409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6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Windows  Containers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D356D2CD-5AC4-4612-98D1-D9CF31174484}"/>
              </a:ext>
            </a:extLst>
          </p:cNvPr>
          <p:cNvSpPr/>
          <p:nvPr/>
        </p:nvSpPr>
        <p:spPr>
          <a:xfrm>
            <a:off x="1621783" y="5779328"/>
            <a:ext cx="1427507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Domain Events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19BAC436-30D8-4BAE-B98E-BBD4B91E5AED}"/>
              </a:ext>
            </a:extLst>
          </p:cNvPr>
          <p:cNvSpPr/>
          <p:nvPr/>
        </p:nvSpPr>
        <p:spPr>
          <a:xfrm>
            <a:off x="1878460" y="6052319"/>
            <a:ext cx="946221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Mediator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0318D8D-6C93-4E70-8270-40B11D4ACC6E}"/>
              </a:ext>
            </a:extLst>
          </p:cNvPr>
          <p:cNvSpPr/>
          <p:nvPr/>
        </p:nvSpPr>
        <p:spPr>
          <a:xfrm>
            <a:off x="1788868" y="5485145"/>
            <a:ext cx="1139286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Aggregates</a:t>
            </a: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511C6E1B-2E2A-40C1-BA19-5D063390BF2B}"/>
              </a:ext>
            </a:extLst>
          </p:cNvPr>
          <p:cNvSpPr/>
          <p:nvPr/>
        </p:nvSpPr>
        <p:spPr>
          <a:xfrm>
            <a:off x="2871688" y="5621640"/>
            <a:ext cx="1124026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7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Domain Entity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6624AC07-CA08-442B-ADE8-AAD64828ABFF}"/>
              </a:ext>
            </a:extLst>
          </p:cNvPr>
          <p:cNvSpPr/>
          <p:nvPr/>
        </p:nvSpPr>
        <p:spPr>
          <a:xfrm>
            <a:off x="2432336" y="5241683"/>
            <a:ext cx="1375954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CQRS simplified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CD8F78A4-4CEB-4F30-93F4-EB9978F620ED}"/>
              </a:ext>
            </a:extLst>
          </p:cNvPr>
          <p:cNvSpPr/>
          <p:nvPr/>
        </p:nvSpPr>
        <p:spPr>
          <a:xfrm>
            <a:off x="1424516" y="5029817"/>
            <a:ext cx="2084738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Domain-Driven Design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A700FDD8-098F-4731-A008-134C5A745FDF}"/>
              </a:ext>
            </a:extLst>
          </p:cNvPr>
          <p:cNvSpPr/>
          <p:nvPr/>
        </p:nvSpPr>
        <p:spPr>
          <a:xfrm>
            <a:off x="3329098" y="3936815"/>
            <a:ext cx="1446550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Message Brokers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DDBD5F0D-BE2D-4C53-B516-4792EFDCF580}"/>
              </a:ext>
            </a:extLst>
          </p:cNvPr>
          <p:cNvSpPr/>
          <p:nvPr/>
        </p:nvSpPr>
        <p:spPr>
          <a:xfrm>
            <a:off x="4857097" y="3728518"/>
            <a:ext cx="950901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 err="1">
                <a:solidFill>
                  <a:srgbClr val="505050"/>
                </a:solidFill>
                <a:latin typeface="Segoe UI" panose="020B0502040204020203"/>
                <a:ea typeface="+mn-ea"/>
              </a:rPr>
              <a:t>RabbitMQ</a:t>
            </a:r>
            <a:endParaRPr kumimoji="0" lang="en-US" sz="1325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3FA4CAE6-137F-4F45-8750-C99197F60B68}"/>
              </a:ext>
            </a:extLst>
          </p:cNvPr>
          <p:cNvSpPr/>
          <p:nvPr/>
        </p:nvSpPr>
        <p:spPr>
          <a:xfrm>
            <a:off x="4982236" y="3967577"/>
            <a:ext cx="1654877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Azure Service Bus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5BD9F136-F1D8-41B9-A754-B15EC460049D}"/>
              </a:ext>
            </a:extLst>
          </p:cNvPr>
          <p:cNvSpPr/>
          <p:nvPr/>
        </p:nvSpPr>
        <p:spPr>
          <a:xfrm>
            <a:off x="4842732" y="4226588"/>
            <a:ext cx="1111586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 err="1">
                <a:solidFill>
                  <a:srgbClr val="505050"/>
                </a:solidFill>
                <a:latin typeface="Segoe UI" panose="020B0502040204020203"/>
                <a:ea typeface="+mn-ea"/>
              </a:rPr>
              <a:t>NServiceBus</a:t>
            </a:r>
            <a:endParaRPr kumimoji="0" lang="en-US" sz="1325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23017DCF-B49F-476A-8C81-B02620A1AED7}"/>
              </a:ext>
            </a:extLst>
          </p:cNvPr>
          <p:cNvSpPr/>
          <p:nvPr/>
        </p:nvSpPr>
        <p:spPr>
          <a:xfrm>
            <a:off x="4916386" y="4452354"/>
            <a:ext cx="1054776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 err="1">
                <a:solidFill>
                  <a:srgbClr val="505050"/>
                </a:solidFill>
                <a:latin typeface="Segoe UI" panose="020B0502040204020203"/>
                <a:ea typeface="+mn-ea"/>
              </a:rPr>
              <a:t>MassTransit</a:t>
            </a:r>
            <a:endParaRPr kumimoji="0" lang="en-US" sz="1325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28157916-F00C-4D46-879B-8658A44E9A83}"/>
              </a:ext>
            </a:extLst>
          </p:cNvPr>
          <p:cNvSpPr/>
          <p:nvPr/>
        </p:nvSpPr>
        <p:spPr>
          <a:xfrm>
            <a:off x="5920696" y="3692730"/>
            <a:ext cx="1825821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Hyper-V Containers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9CF19648-D27E-4AB2-83AF-FD81C3C01AF5}"/>
              </a:ext>
            </a:extLst>
          </p:cNvPr>
          <p:cNvSpPr/>
          <p:nvPr/>
        </p:nvSpPr>
        <p:spPr>
          <a:xfrm>
            <a:off x="2401894" y="3702730"/>
            <a:ext cx="2058577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Async. communication</a:t>
            </a: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DF3CACC3-AF3D-49F5-AB3B-95D6F164CF71}"/>
              </a:ext>
            </a:extLst>
          </p:cNvPr>
          <p:cNvSpPr/>
          <p:nvPr/>
        </p:nvSpPr>
        <p:spPr>
          <a:xfrm>
            <a:off x="5050776" y="4678119"/>
            <a:ext cx="782843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Brighter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F1ADF5-1359-4D45-9A1F-C03242669FF2}"/>
              </a:ext>
            </a:extLst>
          </p:cNvPr>
          <p:cNvSpPr/>
          <p:nvPr/>
        </p:nvSpPr>
        <p:spPr>
          <a:xfrm>
            <a:off x="8491274" y="4608437"/>
            <a:ext cx="1401346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 err="1">
                <a:solidFill>
                  <a:srgbClr val="505050"/>
                </a:solidFill>
                <a:latin typeface="Segoe UI" panose="020B0502040204020203"/>
                <a:ea typeface="+mn-ea"/>
              </a:rPr>
              <a:t>Stateful</a:t>
            </a: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 Services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A70CC9-DF4D-4F85-858C-A07ED7AEB23F}"/>
              </a:ext>
            </a:extLst>
          </p:cNvPr>
          <p:cNvSpPr/>
          <p:nvPr/>
        </p:nvSpPr>
        <p:spPr>
          <a:xfrm>
            <a:off x="8491274" y="4779561"/>
            <a:ext cx="660565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Actors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E324F9-86C9-4514-A6EA-4E5DDAB31A11}"/>
              </a:ext>
            </a:extLst>
          </p:cNvPr>
          <p:cNvSpPr/>
          <p:nvPr/>
        </p:nvSpPr>
        <p:spPr>
          <a:xfrm>
            <a:off x="6162156" y="4194189"/>
            <a:ext cx="2210862" cy="499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64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Orchestrators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4CB41C-FBD5-48D2-93D9-3A482AF9FB5E}"/>
              </a:ext>
            </a:extLst>
          </p:cNvPr>
          <p:cNvSpPr/>
          <p:nvPr/>
        </p:nvSpPr>
        <p:spPr>
          <a:xfrm>
            <a:off x="1238233" y="2831743"/>
            <a:ext cx="1265218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Autonomous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512C9C-BD78-4A1B-B1B5-84AC1FDF9350}"/>
              </a:ext>
            </a:extLst>
          </p:cNvPr>
          <p:cNvSpPr/>
          <p:nvPr/>
        </p:nvSpPr>
        <p:spPr>
          <a:xfrm>
            <a:off x="3775137" y="3494911"/>
            <a:ext cx="994183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Decoupled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51BEE1-C660-46BF-9053-B0E39A69FEA2}"/>
              </a:ext>
            </a:extLst>
          </p:cNvPr>
          <p:cNvSpPr/>
          <p:nvPr/>
        </p:nvSpPr>
        <p:spPr>
          <a:xfrm>
            <a:off x="3319015" y="3230785"/>
            <a:ext cx="971548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76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Isolated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946E78-6985-4C9B-8935-2D9A4161F03F}"/>
              </a:ext>
            </a:extLst>
          </p:cNvPr>
          <p:cNvSpPr/>
          <p:nvPr/>
        </p:nvSpPr>
        <p:spPr>
          <a:xfrm>
            <a:off x="1277456" y="4277638"/>
            <a:ext cx="1492460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Service Discovery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6DAB231-CB7D-464F-9E14-F70CA145AE19}"/>
              </a:ext>
            </a:extLst>
          </p:cNvPr>
          <p:cNvSpPr/>
          <p:nvPr/>
        </p:nvSpPr>
        <p:spPr>
          <a:xfrm>
            <a:off x="2597929" y="4463706"/>
            <a:ext cx="1765227" cy="250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Transient Failures Handling</a:t>
            </a: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558288CF-591E-43EA-A897-8A3C4AD6DD04}"/>
              </a:ext>
            </a:extLst>
          </p:cNvPr>
          <p:cNvSpPr/>
          <p:nvPr/>
        </p:nvSpPr>
        <p:spPr>
          <a:xfrm>
            <a:off x="3492430" y="4655099"/>
            <a:ext cx="833883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7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Resiliency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54D175F1-0C63-4B62-809A-0650EDF08CD8}"/>
              </a:ext>
            </a:extLst>
          </p:cNvPr>
          <p:cNvSpPr/>
          <p:nvPr/>
        </p:nvSpPr>
        <p:spPr>
          <a:xfrm>
            <a:off x="3147427" y="4225468"/>
            <a:ext cx="1367682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Health Checks</a:t>
            </a: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A2979961-CB0F-4F3D-B0F5-9DF1C5DD4888}"/>
              </a:ext>
            </a:extLst>
          </p:cNvPr>
          <p:cNvSpPr/>
          <p:nvPr/>
        </p:nvSpPr>
        <p:spPr>
          <a:xfrm>
            <a:off x="2845662" y="4852926"/>
            <a:ext cx="2045753" cy="250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Retries with Exponential Backoff</a:t>
            </a: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2BF4552C-A11B-404E-83A0-1712B20F939A}"/>
              </a:ext>
            </a:extLst>
          </p:cNvPr>
          <p:cNvSpPr/>
          <p:nvPr/>
        </p:nvSpPr>
        <p:spPr>
          <a:xfrm>
            <a:off x="3776500" y="5024335"/>
            <a:ext cx="1090363" cy="250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Circuit Breakers</a:t>
            </a: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2715CBAB-029D-4536-8B4C-E7D38A139525}"/>
              </a:ext>
            </a:extLst>
          </p:cNvPr>
          <p:cNvSpPr/>
          <p:nvPr/>
        </p:nvSpPr>
        <p:spPr>
          <a:xfrm>
            <a:off x="5045035" y="4966073"/>
            <a:ext cx="578428" cy="3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Polly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Ink 52">
                <a:extLst>
                  <a:ext uri="{FF2B5EF4-FFF2-40B4-BE49-F238E27FC236}">
                    <a16:creationId xmlns:a16="http://schemas.microsoft.com/office/drawing/2014/main" id="{D3FE784D-8410-4446-8B95-D7DF0B579B67}"/>
                  </a:ext>
                </a:extLst>
              </p14:cNvPr>
              <p14:cNvContentPartPr/>
              <p14:nvPr/>
            </p14:nvContentPartPr>
            <p14:xfrm>
              <a:off x="1107362" y="2170671"/>
              <a:ext cx="3737986" cy="4407922"/>
            </p14:xfrm>
          </p:contentPart>
        </mc:Choice>
        <mc:Fallback xmlns="">
          <p:pic>
            <p:nvPicPr>
              <p:cNvPr id="50" name="Ink 52">
                <a:extLst>
                  <a:ext uri="{FF2B5EF4-FFF2-40B4-BE49-F238E27FC236}">
                    <a16:creationId xmlns:a16="http://schemas.microsoft.com/office/drawing/2014/main" id="{D3FE784D-8410-4446-8B95-D7DF0B579B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372" y="2161672"/>
                <a:ext cx="3755606" cy="4425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4">
                <a:extLst>
                  <a:ext uri="{FF2B5EF4-FFF2-40B4-BE49-F238E27FC236}">
                    <a16:creationId xmlns:a16="http://schemas.microsoft.com/office/drawing/2014/main" id="{2E4085DC-91EA-42ED-AF74-FA98E5F90671}"/>
                  </a:ext>
                </a:extLst>
              </p14:cNvPr>
              <p14:cNvContentPartPr/>
              <p14:nvPr/>
            </p14:nvContentPartPr>
            <p14:xfrm>
              <a:off x="4840225" y="2112508"/>
              <a:ext cx="4997921" cy="4254400"/>
            </p14:xfrm>
          </p:contentPart>
        </mc:Choice>
        <mc:Fallback xmlns="">
          <p:pic>
            <p:nvPicPr>
              <p:cNvPr id="51" name="Ink 54">
                <a:extLst>
                  <a:ext uri="{FF2B5EF4-FFF2-40B4-BE49-F238E27FC236}">
                    <a16:creationId xmlns:a16="http://schemas.microsoft.com/office/drawing/2014/main" id="{2E4085DC-91EA-42ED-AF74-FA98E5F906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1226" y="2103508"/>
                <a:ext cx="5015560" cy="427204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119">
            <a:extLst>
              <a:ext uri="{FF2B5EF4-FFF2-40B4-BE49-F238E27FC236}">
                <a16:creationId xmlns:a16="http://schemas.microsoft.com/office/drawing/2014/main" id="{D62DFB22-F1BC-431A-A780-C89CD7A457DA}"/>
              </a:ext>
            </a:extLst>
          </p:cNvPr>
          <p:cNvSpPr/>
          <p:nvPr/>
        </p:nvSpPr>
        <p:spPr>
          <a:xfrm>
            <a:off x="2268652" y="3049453"/>
            <a:ext cx="2497543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25" dirty="0">
                <a:solidFill>
                  <a:srgbClr val="505050"/>
                </a:solidFill>
                <a:latin typeface="Segoe UI" panose="020B0502040204020203"/>
                <a:ea typeface="+mn-ea"/>
              </a:rPr>
              <a:t>Nomad &amp; addressable services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79CC1652-E888-4622-915C-3E0B70E2C1CF}"/>
                  </a:ext>
                </a:extLst>
              </p14:cNvPr>
              <p14:cNvContentPartPr/>
              <p14:nvPr/>
            </p14:nvContentPartPr>
            <p14:xfrm>
              <a:off x="1133572" y="1498376"/>
              <a:ext cx="811213" cy="62865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79CC1652-E888-4622-915C-3E0B70E2C1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4575" y="1489390"/>
                <a:ext cx="828848" cy="646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2AD8C891-6950-4515-839E-CACD7D0524DE}"/>
                  </a:ext>
                </a:extLst>
              </p14:cNvPr>
              <p14:cNvContentPartPr/>
              <p14:nvPr/>
            </p14:nvContentPartPr>
            <p14:xfrm>
              <a:off x="7615735" y="1838380"/>
              <a:ext cx="1435100" cy="395287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2AD8C891-6950-4515-839E-CACD7D0524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06743" y="1829388"/>
                <a:ext cx="1452724" cy="4129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1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F189EB4-CE7F-4DF5-A3A3-319BC6815EFD}"/>
              </a:ext>
            </a:extLst>
          </p:cNvPr>
          <p:cNvSpPr/>
          <p:nvPr/>
        </p:nvSpPr>
        <p:spPr>
          <a:xfrm>
            <a:off x="2722371" y="2856500"/>
            <a:ext cx="6413422" cy="703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397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Microservices != Containers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821D59-7180-4F1C-A96E-60EB900B5B37}"/>
              </a:ext>
            </a:extLst>
          </p:cNvPr>
          <p:cNvSpPr/>
          <p:nvPr/>
        </p:nvSpPr>
        <p:spPr>
          <a:xfrm>
            <a:off x="3630076" y="4059094"/>
            <a:ext cx="4245073" cy="590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235" dirty="0">
                <a:solidFill>
                  <a:srgbClr val="50505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但是他们天生一对</a:t>
            </a:r>
            <a:r>
              <a:rPr kumimoji="0" lang="en-US" sz="3235" dirty="0">
                <a:solidFill>
                  <a:srgbClr val="50505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 </a:t>
            </a:r>
            <a:r>
              <a:rPr kumimoji="0" lang="en-US" sz="3235" dirty="0">
                <a:solidFill>
                  <a:srgbClr val="50505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kumimoji="0" lang="en-US" sz="3970" dirty="0">
              <a:solidFill>
                <a:srgbClr val="505050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8EEA1-97B7-4277-BD6D-82F327F0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Rounded Rectangle 66">
            <a:extLst>
              <a:ext uri="{FF2B5EF4-FFF2-40B4-BE49-F238E27FC236}">
                <a16:creationId xmlns:a16="http://schemas.microsoft.com/office/drawing/2014/main" id="{E606A503-5BC3-43E6-A9B9-23460275B333}"/>
              </a:ext>
            </a:extLst>
          </p:cNvPr>
          <p:cNvSpPr/>
          <p:nvPr/>
        </p:nvSpPr>
        <p:spPr bwMode="auto">
          <a:xfrm>
            <a:off x="3098181" y="3432356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68">
            <a:extLst>
              <a:ext uri="{FF2B5EF4-FFF2-40B4-BE49-F238E27FC236}">
                <a16:creationId xmlns:a16="http://schemas.microsoft.com/office/drawing/2014/main" id="{120B10F4-9651-4472-841F-E8ED82E6F982}"/>
              </a:ext>
            </a:extLst>
          </p:cNvPr>
          <p:cNvSpPr/>
          <p:nvPr/>
        </p:nvSpPr>
        <p:spPr bwMode="auto">
          <a:xfrm>
            <a:off x="3098181" y="4064189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69">
            <a:extLst>
              <a:ext uri="{FF2B5EF4-FFF2-40B4-BE49-F238E27FC236}">
                <a16:creationId xmlns:a16="http://schemas.microsoft.com/office/drawing/2014/main" id="{D08A716E-7601-4C2F-861C-FB1D4317FFDC}"/>
              </a:ext>
            </a:extLst>
          </p:cNvPr>
          <p:cNvSpPr/>
          <p:nvPr/>
        </p:nvSpPr>
        <p:spPr bwMode="auto">
          <a:xfrm>
            <a:off x="3098181" y="4696020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64">
            <a:extLst>
              <a:ext uri="{FF2B5EF4-FFF2-40B4-BE49-F238E27FC236}">
                <a16:creationId xmlns:a16="http://schemas.microsoft.com/office/drawing/2014/main" id="{06DAD6B2-4B04-4414-8101-ABA90F323FD1}"/>
              </a:ext>
            </a:extLst>
          </p:cNvPr>
          <p:cNvSpPr/>
          <p:nvPr/>
        </p:nvSpPr>
        <p:spPr bwMode="auto">
          <a:xfrm>
            <a:off x="7523575" y="3586309"/>
            <a:ext cx="2733863" cy="2124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noAutofit/>
          </a:bodyPr>
          <a:lstStyle/>
          <a:p>
            <a:pPr algn="ctr" defTabSz="699135">
              <a:lnSpc>
                <a:spcPct val="90000"/>
              </a:lnSpc>
              <a:defRPr/>
            </a:pPr>
            <a:endParaRPr kumimoji="0"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58">
            <a:extLst>
              <a:ext uri="{FF2B5EF4-FFF2-40B4-BE49-F238E27FC236}">
                <a16:creationId xmlns:a16="http://schemas.microsoft.com/office/drawing/2014/main" id="{FCF16520-0FB7-492C-A2C2-202A786E1F4D}"/>
              </a:ext>
            </a:extLst>
          </p:cNvPr>
          <p:cNvSpPr/>
          <p:nvPr/>
        </p:nvSpPr>
        <p:spPr bwMode="auto">
          <a:xfrm>
            <a:off x="7005178" y="3946425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59">
            <a:extLst>
              <a:ext uri="{FF2B5EF4-FFF2-40B4-BE49-F238E27FC236}">
                <a16:creationId xmlns:a16="http://schemas.microsoft.com/office/drawing/2014/main" id="{C1774DCF-54CC-492E-AB46-DAB34FBC39D2}"/>
              </a:ext>
            </a:extLst>
          </p:cNvPr>
          <p:cNvSpPr/>
          <p:nvPr/>
        </p:nvSpPr>
        <p:spPr bwMode="auto">
          <a:xfrm>
            <a:off x="8186316" y="332030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60">
            <a:extLst>
              <a:ext uri="{FF2B5EF4-FFF2-40B4-BE49-F238E27FC236}">
                <a16:creationId xmlns:a16="http://schemas.microsoft.com/office/drawing/2014/main" id="{2B7C0DE4-2F40-44EF-BC66-B6AF5524AD25}"/>
              </a:ext>
            </a:extLst>
          </p:cNvPr>
          <p:cNvSpPr/>
          <p:nvPr/>
        </p:nvSpPr>
        <p:spPr bwMode="auto">
          <a:xfrm>
            <a:off x="6829299" y="478253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61">
            <a:extLst>
              <a:ext uri="{FF2B5EF4-FFF2-40B4-BE49-F238E27FC236}">
                <a16:creationId xmlns:a16="http://schemas.microsoft.com/office/drawing/2014/main" id="{1DAC8AC6-083B-4F06-BF88-96CAB9EBB197}"/>
              </a:ext>
            </a:extLst>
          </p:cNvPr>
          <p:cNvSpPr/>
          <p:nvPr/>
        </p:nvSpPr>
        <p:spPr bwMode="auto">
          <a:xfrm>
            <a:off x="9373131" y="3943154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62">
            <a:extLst>
              <a:ext uri="{FF2B5EF4-FFF2-40B4-BE49-F238E27FC236}">
                <a16:creationId xmlns:a16="http://schemas.microsoft.com/office/drawing/2014/main" id="{7B988E32-8D01-43C4-9D51-6A751FA486EB}"/>
              </a:ext>
            </a:extLst>
          </p:cNvPr>
          <p:cNvSpPr/>
          <p:nvPr/>
        </p:nvSpPr>
        <p:spPr bwMode="auto">
          <a:xfrm>
            <a:off x="9365105" y="4707257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63">
            <a:extLst>
              <a:ext uri="{FF2B5EF4-FFF2-40B4-BE49-F238E27FC236}">
                <a16:creationId xmlns:a16="http://schemas.microsoft.com/office/drawing/2014/main" id="{504929F2-7E25-4169-A48E-9585B263BE15}"/>
              </a:ext>
            </a:extLst>
          </p:cNvPr>
          <p:cNvSpPr/>
          <p:nvPr/>
        </p:nvSpPr>
        <p:spPr bwMode="auto">
          <a:xfrm>
            <a:off x="8186316" y="534732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482DBE5-B451-4BBD-B281-FA7F0F760E4C}"/>
              </a:ext>
            </a:extLst>
          </p:cNvPr>
          <p:cNvSpPr/>
          <p:nvPr/>
        </p:nvSpPr>
        <p:spPr>
          <a:xfrm>
            <a:off x="1944449" y="1127283"/>
            <a:ext cx="44889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单体应用程序</a:t>
            </a:r>
            <a:endParaRPr kumimoji="0" lang="en-US" sz="21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3167D27-7CFD-44BB-AA2F-D44AF2170895}"/>
              </a:ext>
            </a:extLst>
          </p:cNvPr>
          <p:cNvSpPr/>
          <p:nvPr/>
        </p:nvSpPr>
        <p:spPr>
          <a:xfrm>
            <a:off x="6433352" y="1117819"/>
            <a:ext cx="48371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微服务应用程序</a:t>
            </a:r>
            <a:endParaRPr kumimoji="0" lang="en-US" sz="21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C5A42C9-764B-43A5-A39B-CC7214893528}"/>
              </a:ext>
            </a:extLst>
          </p:cNvPr>
          <p:cNvSpPr/>
          <p:nvPr/>
        </p:nvSpPr>
        <p:spPr>
          <a:xfrm>
            <a:off x="6699901" y="1685466"/>
            <a:ext cx="2543891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微服务应用程序把功能分割为更小粒度的服务</a:t>
            </a:r>
            <a:r>
              <a:rPr kumimoji="0" 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.</a:t>
            </a: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29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通过独立部署各个服务的方式扩展，每个服务可以独立进行扩展</a:t>
            </a:r>
            <a:endParaRPr kumimoji="0" lang="en-US" sz="1400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</p:txBody>
      </p:sp>
      <p:sp>
        <p:nvSpPr>
          <p:cNvPr id="16" name="Hexagon 11">
            <a:extLst>
              <a:ext uri="{FF2B5EF4-FFF2-40B4-BE49-F238E27FC236}">
                <a16:creationId xmlns:a16="http://schemas.microsoft.com/office/drawing/2014/main" id="{951185F3-A8F1-4769-A154-D652B3904A16}"/>
              </a:ext>
            </a:extLst>
          </p:cNvPr>
          <p:cNvSpPr/>
          <p:nvPr/>
        </p:nvSpPr>
        <p:spPr bwMode="auto">
          <a:xfrm>
            <a:off x="9407022" y="2029581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Hexagon 12">
            <a:extLst>
              <a:ext uri="{FF2B5EF4-FFF2-40B4-BE49-F238E27FC236}">
                <a16:creationId xmlns:a16="http://schemas.microsoft.com/office/drawing/2014/main" id="{3E9D7CC3-4F9C-4A5A-A86F-2387D711FB49}"/>
              </a:ext>
            </a:extLst>
          </p:cNvPr>
          <p:cNvSpPr/>
          <p:nvPr/>
        </p:nvSpPr>
        <p:spPr bwMode="auto">
          <a:xfrm>
            <a:off x="10291781" y="2425471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xagon 13">
            <a:extLst>
              <a:ext uri="{FF2B5EF4-FFF2-40B4-BE49-F238E27FC236}">
                <a16:creationId xmlns:a16="http://schemas.microsoft.com/office/drawing/2014/main" id="{8594539F-F64F-4592-BEDC-D504C1D8E980}"/>
              </a:ext>
            </a:extLst>
          </p:cNvPr>
          <p:cNvSpPr/>
          <p:nvPr/>
        </p:nvSpPr>
        <p:spPr bwMode="auto">
          <a:xfrm>
            <a:off x="10616395" y="2243750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Hexagon 14">
            <a:extLst>
              <a:ext uri="{FF2B5EF4-FFF2-40B4-BE49-F238E27FC236}">
                <a16:creationId xmlns:a16="http://schemas.microsoft.com/office/drawing/2014/main" id="{8096E750-A2C7-417D-923F-CB5ED8CB00B6}"/>
              </a:ext>
            </a:extLst>
          </p:cNvPr>
          <p:cNvSpPr/>
          <p:nvPr/>
        </p:nvSpPr>
        <p:spPr bwMode="auto">
          <a:xfrm>
            <a:off x="9391287" y="2046286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xagon 15">
            <a:extLst>
              <a:ext uri="{FF2B5EF4-FFF2-40B4-BE49-F238E27FC236}">
                <a16:creationId xmlns:a16="http://schemas.microsoft.com/office/drawing/2014/main" id="{80966081-304B-4B5C-8164-8F7A3771689D}"/>
              </a:ext>
            </a:extLst>
          </p:cNvPr>
          <p:cNvSpPr/>
          <p:nvPr/>
        </p:nvSpPr>
        <p:spPr bwMode="auto">
          <a:xfrm>
            <a:off x="9410066" y="2011099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Hexagon 16">
            <a:extLst>
              <a:ext uri="{FF2B5EF4-FFF2-40B4-BE49-F238E27FC236}">
                <a16:creationId xmlns:a16="http://schemas.microsoft.com/office/drawing/2014/main" id="{D1B948C4-0B11-40F8-9453-1E273D398131}"/>
              </a:ext>
            </a:extLst>
          </p:cNvPr>
          <p:cNvSpPr/>
          <p:nvPr/>
        </p:nvSpPr>
        <p:spPr bwMode="auto">
          <a:xfrm>
            <a:off x="9406712" y="2446443"/>
            <a:ext cx="204580" cy="183024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Hexagon 17">
            <a:extLst>
              <a:ext uri="{FF2B5EF4-FFF2-40B4-BE49-F238E27FC236}">
                <a16:creationId xmlns:a16="http://schemas.microsoft.com/office/drawing/2014/main" id="{D1FE13A3-2292-4633-B4E2-83A5F04D1C3D}"/>
              </a:ext>
            </a:extLst>
          </p:cNvPr>
          <p:cNvSpPr/>
          <p:nvPr/>
        </p:nvSpPr>
        <p:spPr bwMode="auto">
          <a:xfrm>
            <a:off x="9383775" y="242547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Hexagon 18">
            <a:extLst>
              <a:ext uri="{FF2B5EF4-FFF2-40B4-BE49-F238E27FC236}">
                <a16:creationId xmlns:a16="http://schemas.microsoft.com/office/drawing/2014/main" id="{F0BEF270-8DA4-4265-9824-D5786F8A670A}"/>
              </a:ext>
            </a:extLst>
          </p:cNvPr>
          <p:cNvSpPr/>
          <p:nvPr/>
        </p:nvSpPr>
        <p:spPr bwMode="auto">
          <a:xfrm>
            <a:off x="9396691" y="246021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exagon 19">
            <a:extLst>
              <a:ext uri="{FF2B5EF4-FFF2-40B4-BE49-F238E27FC236}">
                <a16:creationId xmlns:a16="http://schemas.microsoft.com/office/drawing/2014/main" id="{80072042-52DB-4BC4-B390-8D5AD9B9458B}"/>
              </a:ext>
            </a:extLst>
          </p:cNvPr>
          <p:cNvSpPr/>
          <p:nvPr/>
        </p:nvSpPr>
        <p:spPr bwMode="auto">
          <a:xfrm>
            <a:off x="9718812" y="2258832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Hexagon 20">
            <a:extLst>
              <a:ext uri="{FF2B5EF4-FFF2-40B4-BE49-F238E27FC236}">
                <a16:creationId xmlns:a16="http://schemas.microsoft.com/office/drawing/2014/main" id="{D6C9D806-1E88-4307-83F5-4D3E705D737B}"/>
              </a:ext>
            </a:extLst>
          </p:cNvPr>
          <p:cNvSpPr/>
          <p:nvPr/>
        </p:nvSpPr>
        <p:spPr bwMode="auto">
          <a:xfrm>
            <a:off x="9737320" y="2231768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Hexagon 21">
            <a:extLst>
              <a:ext uri="{FF2B5EF4-FFF2-40B4-BE49-F238E27FC236}">
                <a16:creationId xmlns:a16="http://schemas.microsoft.com/office/drawing/2014/main" id="{10D1DEC3-7857-4E86-9E86-15982B4E2D57}"/>
              </a:ext>
            </a:extLst>
          </p:cNvPr>
          <p:cNvSpPr/>
          <p:nvPr/>
        </p:nvSpPr>
        <p:spPr bwMode="auto">
          <a:xfrm>
            <a:off x="9704933" y="2242713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0B1C56-5162-4CE7-884F-B6C91AC7F490}"/>
              </a:ext>
            </a:extLst>
          </p:cNvPr>
          <p:cNvSpPr/>
          <p:nvPr/>
        </p:nvSpPr>
        <p:spPr>
          <a:xfrm>
            <a:off x="2316750" y="1704906"/>
            <a:ext cx="2591888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单体应用程序在一个进程中运行所有的功能</a:t>
            </a:r>
            <a:r>
              <a:rPr kumimoji="0" 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. </a:t>
            </a: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29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通过部署应用程序的多个实例进行扩展</a:t>
            </a:r>
            <a:endParaRPr kumimoji="0" lang="en-US" sz="1400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16DCD2-B97D-4820-9B54-272437C1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6982" y="1998669"/>
            <a:ext cx="454398" cy="4517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5429A3-F820-4244-A8B3-EF70C430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0434" y="2040522"/>
            <a:ext cx="454398" cy="451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EE7092-513A-4522-9F19-935EA02A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7525" y="2216578"/>
            <a:ext cx="454398" cy="451725"/>
          </a:xfrm>
          <a:prstGeom prst="rect">
            <a:avLst/>
          </a:prstGeom>
        </p:spPr>
      </p:pic>
      <p:sp>
        <p:nvSpPr>
          <p:cNvPr id="31" name="Rectangle 35">
            <a:extLst>
              <a:ext uri="{FF2B5EF4-FFF2-40B4-BE49-F238E27FC236}">
                <a16:creationId xmlns:a16="http://schemas.microsoft.com/office/drawing/2014/main" id="{22D5570D-5DB3-4A85-8486-BB3684CE3F33}"/>
              </a:ext>
            </a:extLst>
          </p:cNvPr>
          <p:cNvSpPr/>
          <p:nvPr/>
        </p:nvSpPr>
        <p:spPr>
          <a:xfrm>
            <a:off x="9327231" y="1682205"/>
            <a:ext cx="595035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5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App 1</a:t>
            </a: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DD8A360E-B74C-455B-AD3B-29EA8302414A}"/>
              </a:ext>
            </a:extLst>
          </p:cNvPr>
          <p:cNvSpPr/>
          <p:nvPr/>
        </p:nvSpPr>
        <p:spPr>
          <a:xfrm>
            <a:off x="10242123" y="1672309"/>
            <a:ext cx="6238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5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App 2</a:t>
            </a:r>
          </a:p>
        </p:txBody>
      </p:sp>
      <p:sp>
        <p:nvSpPr>
          <p:cNvPr id="33" name="Hexagon 37">
            <a:extLst>
              <a:ext uri="{FF2B5EF4-FFF2-40B4-BE49-F238E27FC236}">
                <a16:creationId xmlns:a16="http://schemas.microsoft.com/office/drawing/2014/main" id="{2FB52F4D-D80A-4000-9FCF-FED5CB2266E7}"/>
              </a:ext>
            </a:extLst>
          </p:cNvPr>
          <p:cNvSpPr/>
          <p:nvPr/>
        </p:nvSpPr>
        <p:spPr bwMode="auto">
          <a:xfrm>
            <a:off x="10286888" y="2036474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Hexagon 38">
            <a:extLst>
              <a:ext uri="{FF2B5EF4-FFF2-40B4-BE49-F238E27FC236}">
                <a16:creationId xmlns:a16="http://schemas.microsoft.com/office/drawing/2014/main" id="{8726D7C6-981D-4AE2-ADB8-60BCD8780DC2}"/>
              </a:ext>
            </a:extLst>
          </p:cNvPr>
          <p:cNvSpPr/>
          <p:nvPr/>
        </p:nvSpPr>
        <p:spPr bwMode="auto">
          <a:xfrm>
            <a:off x="10286888" y="2029581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Hexagon 39">
            <a:extLst>
              <a:ext uri="{FF2B5EF4-FFF2-40B4-BE49-F238E27FC236}">
                <a16:creationId xmlns:a16="http://schemas.microsoft.com/office/drawing/2014/main" id="{BE2F80A7-402D-4804-8F1B-628A0B790491}"/>
              </a:ext>
            </a:extLst>
          </p:cNvPr>
          <p:cNvSpPr/>
          <p:nvPr/>
        </p:nvSpPr>
        <p:spPr bwMode="auto">
          <a:xfrm>
            <a:off x="10298127" y="1997218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Hexagon 40">
            <a:extLst>
              <a:ext uri="{FF2B5EF4-FFF2-40B4-BE49-F238E27FC236}">
                <a16:creationId xmlns:a16="http://schemas.microsoft.com/office/drawing/2014/main" id="{A52098FE-6108-42FF-8DB0-8D7994CCFBB3}"/>
              </a:ext>
            </a:extLst>
          </p:cNvPr>
          <p:cNvSpPr/>
          <p:nvPr/>
        </p:nvSpPr>
        <p:spPr bwMode="auto">
          <a:xfrm>
            <a:off x="10289105" y="2435194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Hexagon 41">
            <a:extLst>
              <a:ext uri="{FF2B5EF4-FFF2-40B4-BE49-F238E27FC236}">
                <a16:creationId xmlns:a16="http://schemas.microsoft.com/office/drawing/2014/main" id="{6B10DCAE-5900-4B17-8B4B-B3E2BA840EC0}"/>
              </a:ext>
            </a:extLst>
          </p:cNvPr>
          <p:cNvSpPr/>
          <p:nvPr/>
        </p:nvSpPr>
        <p:spPr bwMode="auto">
          <a:xfrm>
            <a:off x="10626323" y="2226754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Hexagon 42">
            <a:extLst>
              <a:ext uri="{FF2B5EF4-FFF2-40B4-BE49-F238E27FC236}">
                <a16:creationId xmlns:a16="http://schemas.microsoft.com/office/drawing/2014/main" id="{F035167F-26BA-40B8-B931-34F4FA142DC9}"/>
              </a:ext>
            </a:extLst>
          </p:cNvPr>
          <p:cNvSpPr/>
          <p:nvPr/>
        </p:nvSpPr>
        <p:spPr bwMode="auto">
          <a:xfrm>
            <a:off x="10598099" y="2224530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xagon 43">
            <a:extLst>
              <a:ext uri="{FF2B5EF4-FFF2-40B4-BE49-F238E27FC236}">
                <a16:creationId xmlns:a16="http://schemas.microsoft.com/office/drawing/2014/main" id="{C75E727F-0778-47D1-B0FC-DE4EA09E9023}"/>
              </a:ext>
            </a:extLst>
          </p:cNvPr>
          <p:cNvSpPr/>
          <p:nvPr/>
        </p:nvSpPr>
        <p:spPr bwMode="auto">
          <a:xfrm>
            <a:off x="10319539" y="2432512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Connector 44">
            <a:extLst>
              <a:ext uri="{FF2B5EF4-FFF2-40B4-BE49-F238E27FC236}">
                <a16:creationId xmlns:a16="http://schemas.microsoft.com/office/drawing/2014/main" id="{ABA01D9F-7F1E-4E2C-88A5-56A6BA5D89B8}"/>
              </a:ext>
            </a:extLst>
          </p:cNvPr>
          <p:cNvCxnSpPr/>
          <p:nvPr/>
        </p:nvCxnSpPr>
        <p:spPr>
          <a:xfrm flipH="1">
            <a:off x="6433353" y="1195980"/>
            <a:ext cx="2712" cy="4572808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1" name="Group 45">
            <a:extLst>
              <a:ext uri="{FF2B5EF4-FFF2-40B4-BE49-F238E27FC236}">
                <a16:creationId xmlns:a16="http://schemas.microsoft.com/office/drawing/2014/main" id="{2300B3E8-3813-4583-AD1C-C0F400835BCC}"/>
              </a:ext>
            </a:extLst>
          </p:cNvPr>
          <p:cNvGrpSpPr/>
          <p:nvPr/>
        </p:nvGrpSpPr>
        <p:grpSpPr>
          <a:xfrm>
            <a:off x="5025450" y="1779153"/>
            <a:ext cx="767453" cy="1022290"/>
            <a:chOff x="4002004" y="946510"/>
            <a:chExt cx="1023560" cy="1363439"/>
          </a:xfrm>
        </p:grpSpPr>
        <p:sp>
          <p:nvSpPr>
            <p:cNvPr id="42" name="Rounded Rectangle 46">
              <a:extLst>
                <a:ext uri="{FF2B5EF4-FFF2-40B4-BE49-F238E27FC236}">
                  <a16:creationId xmlns:a16="http://schemas.microsoft.com/office/drawing/2014/main" id="{82DD1DAC-C004-40B6-B309-A9661D17CC0B}"/>
                </a:ext>
              </a:extLst>
            </p:cNvPr>
            <p:cNvSpPr/>
            <p:nvPr/>
          </p:nvSpPr>
          <p:spPr bwMode="auto">
            <a:xfrm>
              <a:off x="4002004" y="1290510"/>
              <a:ext cx="1023560" cy="1019439"/>
            </a:xfrm>
            <a:prstGeom prst="roundRect">
              <a:avLst/>
            </a:prstGeom>
            <a:solidFill>
              <a:srgbClr val="DCDCDC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ctangle 47">
              <a:extLst>
                <a:ext uri="{FF2B5EF4-FFF2-40B4-BE49-F238E27FC236}">
                  <a16:creationId xmlns:a16="http://schemas.microsoft.com/office/drawing/2014/main" id="{A35A80D4-2D7E-4EDE-806D-82948DD42EF9}"/>
                </a:ext>
              </a:extLst>
            </p:cNvPr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8">
              <a:extLst>
                <a:ext uri="{FF2B5EF4-FFF2-40B4-BE49-F238E27FC236}">
                  <a16:creationId xmlns:a16="http://schemas.microsoft.com/office/drawing/2014/main" id="{B93EC387-4B7C-47AC-945B-E99A59478CF2}"/>
                </a:ext>
              </a:extLst>
            </p:cNvPr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Rectangle 49">
              <a:extLst>
                <a:ext uri="{FF2B5EF4-FFF2-40B4-BE49-F238E27FC236}">
                  <a16:creationId xmlns:a16="http://schemas.microsoft.com/office/drawing/2014/main" id="{0CF55C88-71F7-4E10-A10B-5DCD823ADA8A}"/>
                </a:ext>
              </a:extLst>
            </p:cNvPr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Rectangle 50">
              <a:extLst>
                <a:ext uri="{FF2B5EF4-FFF2-40B4-BE49-F238E27FC236}">
                  <a16:creationId xmlns:a16="http://schemas.microsoft.com/office/drawing/2014/main" id="{98F5A980-5326-4709-A206-74A89080505D}"/>
                </a:ext>
              </a:extLst>
            </p:cNvPr>
            <p:cNvSpPr/>
            <p:nvPr/>
          </p:nvSpPr>
          <p:spPr>
            <a:xfrm>
              <a:off x="4160986" y="946510"/>
              <a:ext cx="793604" cy="400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350" dirty="0">
                  <a:solidFill>
                    <a:srgbClr val="505050"/>
                  </a:solidFill>
                  <a:latin typeface="Segoe UI Light" panose="020B0502040204020203"/>
                  <a:ea typeface="+mn-ea"/>
                </a:rPr>
                <a:t>App 1</a:t>
              </a:r>
            </a:p>
          </p:txBody>
        </p:sp>
      </p:grpSp>
      <p:sp>
        <p:nvSpPr>
          <p:cNvPr id="47" name="Hexagon 51">
            <a:extLst>
              <a:ext uri="{FF2B5EF4-FFF2-40B4-BE49-F238E27FC236}">
                <a16:creationId xmlns:a16="http://schemas.microsoft.com/office/drawing/2014/main" id="{AACFE5BB-3EEA-42B4-81A1-B9659408A1A0}"/>
              </a:ext>
            </a:extLst>
          </p:cNvPr>
          <p:cNvSpPr/>
          <p:nvPr/>
        </p:nvSpPr>
        <p:spPr bwMode="auto">
          <a:xfrm>
            <a:off x="9383338" y="2453483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xagon 52">
            <a:extLst>
              <a:ext uri="{FF2B5EF4-FFF2-40B4-BE49-F238E27FC236}">
                <a16:creationId xmlns:a16="http://schemas.microsoft.com/office/drawing/2014/main" id="{80682B96-CB95-4EEA-8ECF-0B746EE09A39}"/>
              </a:ext>
            </a:extLst>
          </p:cNvPr>
          <p:cNvSpPr/>
          <p:nvPr/>
        </p:nvSpPr>
        <p:spPr bwMode="auto">
          <a:xfrm>
            <a:off x="9370860" y="244462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Hexagon 53">
            <a:extLst>
              <a:ext uri="{FF2B5EF4-FFF2-40B4-BE49-F238E27FC236}">
                <a16:creationId xmlns:a16="http://schemas.microsoft.com/office/drawing/2014/main" id="{6A4439FE-DB82-41C0-BB1C-5E58EC4C5403}"/>
              </a:ext>
            </a:extLst>
          </p:cNvPr>
          <p:cNvSpPr/>
          <p:nvPr/>
        </p:nvSpPr>
        <p:spPr bwMode="auto">
          <a:xfrm>
            <a:off x="10282608" y="2023954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Hexagon 54">
            <a:extLst>
              <a:ext uri="{FF2B5EF4-FFF2-40B4-BE49-F238E27FC236}">
                <a16:creationId xmlns:a16="http://schemas.microsoft.com/office/drawing/2014/main" id="{FFB97CA9-19AB-4F47-BDC0-1BD96B4BB537}"/>
              </a:ext>
            </a:extLst>
          </p:cNvPr>
          <p:cNvSpPr/>
          <p:nvPr/>
        </p:nvSpPr>
        <p:spPr bwMode="auto">
          <a:xfrm>
            <a:off x="10286923" y="2033579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Hexagon 55">
            <a:extLst>
              <a:ext uri="{FF2B5EF4-FFF2-40B4-BE49-F238E27FC236}">
                <a16:creationId xmlns:a16="http://schemas.microsoft.com/office/drawing/2014/main" id="{7D6A5A89-EF9D-4463-8FAA-060D254B881C}"/>
              </a:ext>
            </a:extLst>
          </p:cNvPr>
          <p:cNvSpPr/>
          <p:nvPr/>
        </p:nvSpPr>
        <p:spPr bwMode="auto">
          <a:xfrm>
            <a:off x="10291499" y="2009668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Hexagon 56">
            <a:extLst>
              <a:ext uri="{FF2B5EF4-FFF2-40B4-BE49-F238E27FC236}">
                <a16:creationId xmlns:a16="http://schemas.microsoft.com/office/drawing/2014/main" id="{73B8D674-798B-4039-9311-ACB9C82D40DC}"/>
              </a:ext>
            </a:extLst>
          </p:cNvPr>
          <p:cNvSpPr/>
          <p:nvPr/>
        </p:nvSpPr>
        <p:spPr bwMode="auto">
          <a:xfrm>
            <a:off x="9702873" y="2257886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Hexagon 57">
            <a:extLst>
              <a:ext uri="{FF2B5EF4-FFF2-40B4-BE49-F238E27FC236}">
                <a16:creationId xmlns:a16="http://schemas.microsoft.com/office/drawing/2014/main" id="{CA4158DD-3998-4C1E-B199-006BC037A866}"/>
              </a:ext>
            </a:extLst>
          </p:cNvPr>
          <p:cNvSpPr/>
          <p:nvPr/>
        </p:nvSpPr>
        <p:spPr bwMode="auto">
          <a:xfrm>
            <a:off x="9728840" y="2255799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1">
            <a:extLst>
              <a:ext uri="{FF2B5EF4-FFF2-40B4-BE49-F238E27FC236}">
                <a16:creationId xmlns:a16="http://schemas.microsoft.com/office/drawing/2014/main" id="{F7386A47-5BD2-41B9-9D64-F5A7533CF9F3}"/>
              </a:ext>
            </a:extLst>
          </p:cNvPr>
          <p:cNvGrpSpPr/>
          <p:nvPr/>
        </p:nvGrpSpPr>
        <p:grpSpPr>
          <a:xfrm>
            <a:off x="9220536" y="1939343"/>
            <a:ext cx="767453" cy="764362"/>
            <a:chOff x="9877783" y="1319770"/>
            <a:chExt cx="1043789" cy="1039586"/>
          </a:xfrm>
        </p:grpSpPr>
        <p:sp>
          <p:nvSpPr>
            <p:cNvPr id="55" name="Hexagon 31">
              <a:extLst>
                <a:ext uri="{FF2B5EF4-FFF2-40B4-BE49-F238E27FC236}">
                  <a16:creationId xmlns:a16="http://schemas.microsoft.com/office/drawing/2014/main" id="{755235A2-B9E0-4062-A04B-96EDDC84F452}"/>
                </a:ext>
              </a:extLst>
            </p:cNvPr>
            <p:cNvSpPr/>
            <p:nvPr/>
          </p:nvSpPr>
          <p:spPr bwMode="auto">
            <a:xfrm>
              <a:off x="10083809" y="1398717"/>
              <a:ext cx="373863" cy="315996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Rounded Rectangle 34">
              <a:extLst>
                <a:ext uri="{FF2B5EF4-FFF2-40B4-BE49-F238E27FC236}">
                  <a16:creationId xmlns:a16="http://schemas.microsoft.com/office/drawing/2014/main" id="{2E317F61-BE76-42FE-9F00-8178B16266AE}"/>
                </a:ext>
              </a:extLst>
            </p:cNvPr>
            <p:cNvSpPr/>
            <p:nvPr/>
          </p:nvSpPr>
          <p:spPr bwMode="auto">
            <a:xfrm>
              <a:off x="9877783" y="1319770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Hexagon 32">
              <a:extLst>
                <a:ext uri="{FF2B5EF4-FFF2-40B4-BE49-F238E27FC236}">
                  <a16:creationId xmlns:a16="http://schemas.microsoft.com/office/drawing/2014/main" id="{805B6E98-439C-46D4-B915-88AC58E56205}"/>
                </a:ext>
              </a:extLst>
            </p:cNvPr>
            <p:cNvSpPr/>
            <p:nvPr/>
          </p:nvSpPr>
          <p:spPr bwMode="auto">
            <a:xfrm>
              <a:off x="10083809" y="1974130"/>
              <a:ext cx="373863" cy="315996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Hexagon 33">
              <a:extLst>
                <a:ext uri="{FF2B5EF4-FFF2-40B4-BE49-F238E27FC236}">
                  <a16:creationId xmlns:a16="http://schemas.microsoft.com/office/drawing/2014/main" id="{AF03F7C4-43C5-4C0A-B333-077BC34041FC}"/>
                </a:ext>
              </a:extLst>
            </p:cNvPr>
            <p:cNvSpPr/>
            <p:nvPr/>
          </p:nvSpPr>
          <p:spPr bwMode="auto">
            <a:xfrm>
              <a:off x="10509476" y="1693329"/>
              <a:ext cx="373863" cy="315996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Group 2">
            <a:extLst>
              <a:ext uri="{FF2B5EF4-FFF2-40B4-BE49-F238E27FC236}">
                <a16:creationId xmlns:a16="http://schemas.microsoft.com/office/drawing/2014/main" id="{E9F9D85C-FAE4-497E-B5B9-A05D99AAF9DE}"/>
              </a:ext>
            </a:extLst>
          </p:cNvPr>
          <p:cNvGrpSpPr/>
          <p:nvPr/>
        </p:nvGrpSpPr>
        <p:grpSpPr>
          <a:xfrm>
            <a:off x="10140392" y="1943394"/>
            <a:ext cx="767453" cy="764362"/>
            <a:chOff x="11137270" y="1319771"/>
            <a:chExt cx="1043789" cy="1039586"/>
          </a:xfrm>
        </p:grpSpPr>
        <p:sp>
          <p:nvSpPr>
            <p:cNvPr id="60" name="Rounded Rectangle 25">
              <a:extLst>
                <a:ext uri="{FF2B5EF4-FFF2-40B4-BE49-F238E27FC236}">
                  <a16:creationId xmlns:a16="http://schemas.microsoft.com/office/drawing/2014/main" id="{1823302A-3997-48D9-88FD-53B614FAD239}"/>
                </a:ext>
              </a:extLst>
            </p:cNvPr>
            <p:cNvSpPr/>
            <p:nvPr/>
          </p:nvSpPr>
          <p:spPr bwMode="auto">
            <a:xfrm>
              <a:off x="11137270" y="1319771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Hexagon 22">
              <a:extLst>
                <a:ext uri="{FF2B5EF4-FFF2-40B4-BE49-F238E27FC236}">
                  <a16:creationId xmlns:a16="http://schemas.microsoft.com/office/drawing/2014/main" id="{06AFFCD4-97D8-4ADB-9515-6492252EC882}"/>
                </a:ext>
              </a:extLst>
            </p:cNvPr>
            <p:cNvSpPr/>
            <p:nvPr/>
          </p:nvSpPr>
          <p:spPr bwMode="auto">
            <a:xfrm>
              <a:off x="11306023" y="1390866"/>
              <a:ext cx="373863" cy="315996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Hexagon 24">
              <a:extLst>
                <a:ext uri="{FF2B5EF4-FFF2-40B4-BE49-F238E27FC236}">
                  <a16:creationId xmlns:a16="http://schemas.microsoft.com/office/drawing/2014/main" id="{18648A23-3F69-49F7-A129-5998FF53D890}"/>
                </a:ext>
              </a:extLst>
            </p:cNvPr>
            <p:cNvSpPr/>
            <p:nvPr/>
          </p:nvSpPr>
          <p:spPr bwMode="auto">
            <a:xfrm>
              <a:off x="11731690" y="1685479"/>
              <a:ext cx="373863" cy="315996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Hexagon 23">
              <a:extLst>
                <a:ext uri="{FF2B5EF4-FFF2-40B4-BE49-F238E27FC236}">
                  <a16:creationId xmlns:a16="http://schemas.microsoft.com/office/drawing/2014/main" id="{68294A14-0CF2-47B1-9050-AF6184690780}"/>
                </a:ext>
              </a:extLst>
            </p:cNvPr>
            <p:cNvSpPr/>
            <p:nvPr/>
          </p:nvSpPr>
          <p:spPr bwMode="auto">
            <a:xfrm>
              <a:off x="11306023" y="1966280"/>
              <a:ext cx="373863" cy="315996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Group 65">
            <a:extLst>
              <a:ext uri="{FF2B5EF4-FFF2-40B4-BE49-F238E27FC236}">
                <a16:creationId xmlns:a16="http://schemas.microsoft.com/office/drawing/2014/main" id="{4F16A756-2FE3-44D9-9CC5-44CF2EFE9215}"/>
              </a:ext>
            </a:extLst>
          </p:cNvPr>
          <p:cNvGrpSpPr/>
          <p:nvPr/>
        </p:nvGrpSpPr>
        <p:grpSpPr>
          <a:xfrm>
            <a:off x="8270938" y="4156889"/>
            <a:ext cx="946212" cy="635483"/>
            <a:chOff x="8625119" y="4346288"/>
            <a:chExt cx="1286914" cy="864302"/>
          </a:xfrm>
        </p:grpSpPr>
        <p:sp>
          <p:nvSpPr>
            <p:cNvPr id="65" name="Rounded Rectangular Callout 67">
              <a:extLst>
                <a:ext uri="{FF2B5EF4-FFF2-40B4-BE49-F238E27FC236}">
                  <a16:creationId xmlns:a16="http://schemas.microsoft.com/office/drawing/2014/main" id="{F3FBD098-DCDC-4392-9840-D6735BA07F4A}"/>
                </a:ext>
              </a:extLst>
            </p:cNvPr>
            <p:cNvSpPr/>
            <p:nvPr/>
          </p:nvSpPr>
          <p:spPr bwMode="auto">
            <a:xfrm>
              <a:off x="8625119" y="4346288"/>
              <a:ext cx="1252776" cy="827373"/>
            </a:xfrm>
            <a:prstGeom prst="wedgeRoundRectCallout">
              <a:avLst>
                <a:gd name="adj1" fmla="val -36739"/>
                <a:gd name="adj2" fmla="val 73751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70">
              <a:extLst>
                <a:ext uri="{FF2B5EF4-FFF2-40B4-BE49-F238E27FC236}">
                  <a16:creationId xmlns:a16="http://schemas.microsoft.com/office/drawing/2014/main" id="{6FC90F49-D615-45C4-B380-7EA124E62089}"/>
                </a:ext>
              </a:extLst>
            </p:cNvPr>
            <p:cNvSpPr/>
            <p:nvPr/>
          </p:nvSpPr>
          <p:spPr>
            <a:xfrm>
              <a:off x="8625119" y="4420487"/>
              <a:ext cx="1286914" cy="790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Fine-grained density of services</a:t>
              </a: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Group 71">
            <a:extLst>
              <a:ext uri="{FF2B5EF4-FFF2-40B4-BE49-F238E27FC236}">
                <a16:creationId xmlns:a16="http://schemas.microsoft.com/office/drawing/2014/main" id="{663D0D72-1370-4158-9AF8-3386A087C7B6}"/>
              </a:ext>
            </a:extLst>
          </p:cNvPr>
          <p:cNvGrpSpPr/>
          <p:nvPr/>
        </p:nvGrpSpPr>
        <p:grpSpPr>
          <a:xfrm>
            <a:off x="5043614" y="3460551"/>
            <a:ext cx="1234188" cy="756257"/>
            <a:chOff x="4217417" y="4008952"/>
            <a:chExt cx="1340657" cy="1028562"/>
          </a:xfrm>
        </p:grpSpPr>
        <p:sp>
          <p:nvSpPr>
            <p:cNvPr id="68" name="Rounded Rectangular Callout 72">
              <a:extLst>
                <a:ext uri="{FF2B5EF4-FFF2-40B4-BE49-F238E27FC236}">
                  <a16:creationId xmlns:a16="http://schemas.microsoft.com/office/drawing/2014/main" id="{A27120F6-936B-454B-BF03-7A352236BC87}"/>
                </a:ext>
              </a:extLst>
            </p:cNvPr>
            <p:cNvSpPr/>
            <p:nvPr/>
          </p:nvSpPr>
          <p:spPr bwMode="auto">
            <a:xfrm>
              <a:off x="4217417" y="4008952"/>
              <a:ext cx="1310464" cy="754999"/>
            </a:xfrm>
            <a:prstGeom prst="wedgeRoundRectCallout">
              <a:avLst>
                <a:gd name="adj1" fmla="val -67622"/>
                <a:gd name="adj2" fmla="val 75223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ctangle 73">
              <a:extLst>
                <a:ext uri="{FF2B5EF4-FFF2-40B4-BE49-F238E27FC236}">
                  <a16:creationId xmlns:a16="http://schemas.microsoft.com/office/drawing/2014/main" id="{720127CA-F2D0-4BA9-B923-889935EA4C97}"/>
                </a:ext>
              </a:extLst>
            </p:cNvPr>
            <p:cNvSpPr/>
            <p:nvPr/>
          </p:nvSpPr>
          <p:spPr>
            <a:xfrm>
              <a:off x="4226478" y="4081279"/>
              <a:ext cx="1331596" cy="95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Coarse-grained density of apps/services</a:t>
              </a: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Group 74">
            <a:extLst>
              <a:ext uri="{FF2B5EF4-FFF2-40B4-BE49-F238E27FC236}">
                <a16:creationId xmlns:a16="http://schemas.microsoft.com/office/drawing/2014/main" id="{6126ABF2-AE68-4950-8F99-C2A1D1654550}"/>
              </a:ext>
            </a:extLst>
          </p:cNvPr>
          <p:cNvGrpSpPr/>
          <p:nvPr/>
        </p:nvGrpSpPr>
        <p:grpSpPr>
          <a:xfrm>
            <a:off x="5139488" y="4610663"/>
            <a:ext cx="981967" cy="677524"/>
            <a:chOff x="4346120" y="4983696"/>
            <a:chExt cx="1335544" cy="921479"/>
          </a:xfrm>
        </p:grpSpPr>
        <p:sp>
          <p:nvSpPr>
            <p:cNvPr id="71" name="Rounded Rectangular Callout 75">
              <a:extLst>
                <a:ext uri="{FF2B5EF4-FFF2-40B4-BE49-F238E27FC236}">
                  <a16:creationId xmlns:a16="http://schemas.microsoft.com/office/drawing/2014/main" id="{1083F354-8370-4B26-BED8-C6F7E0ED7E16}"/>
                </a:ext>
              </a:extLst>
            </p:cNvPr>
            <p:cNvSpPr/>
            <p:nvPr/>
          </p:nvSpPr>
          <p:spPr bwMode="auto">
            <a:xfrm>
              <a:off x="4346120" y="4983696"/>
              <a:ext cx="1310464" cy="754999"/>
            </a:xfrm>
            <a:prstGeom prst="wedgeRoundRectCallout">
              <a:avLst>
                <a:gd name="adj1" fmla="val -147474"/>
                <a:gd name="adj2" fmla="val -73982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6">
              <a:extLst>
                <a:ext uri="{FF2B5EF4-FFF2-40B4-BE49-F238E27FC236}">
                  <a16:creationId xmlns:a16="http://schemas.microsoft.com/office/drawing/2014/main" id="{ADF1947A-1F2D-4FE0-B4AD-4BBAA035E798}"/>
                </a:ext>
              </a:extLst>
            </p:cNvPr>
            <p:cNvSpPr/>
            <p:nvPr/>
          </p:nvSpPr>
          <p:spPr>
            <a:xfrm>
              <a:off x="4350068" y="5115073"/>
              <a:ext cx="1331596" cy="790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Need to deploy the full application</a:t>
              </a: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7">
            <a:extLst>
              <a:ext uri="{FF2B5EF4-FFF2-40B4-BE49-F238E27FC236}">
                <a16:creationId xmlns:a16="http://schemas.microsoft.com/office/drawing/2014/main" id="{31955D80-47BD-4639-A85B-F599B3CD7E93}"/>
              </a:ext>
            </a:extLst>
          </p:cNvPr>
          <p:cNvGrpSpPr/>
          <p:nvPr/>
        </p:nvGrpSpPr>
        <p:grpSpPr>
          <a:xfrm>
            <a:off x="9753854" y="3217341"/>
            <a:ext cx="979065" cy="614219"/>
            <a:chOff x="10622216" y="3052425"/>
            <a:chExt cx="1331596" cy="835380"/>
          </a:xfrm>
        </p:grpSpPr>
        <p:sp>
          <p:nvSpPr>
            <p:cNvPr id="74" name="Rounded Rectangular Callout 78">
              <a:extLst>
                <a:ext uri="{FF2B5EF4-FFF2-40B4-BE49-F238E27FC236}">
                  <a16:creationId xmlns:a16="http://schemas.microsoft.com/office/drawing/2014/main" id="{82F19C6A-C05D-4F9C-B10D-C15915393724}"/>
                </a:ext>
              </a:extLst>
            </p:cNvPr>
            <p:cNvSpPr/>
            <p:nvPr/>
          </p:nvSpPr>
          <p:spPr bwMode="auto">
            <a:xfrm>
              <a:off x="10632782" y="3052425"/>
              <a:ext cx="1310464" cy="754999"/>
            </a:xfrm>
            <a:prstGeom prst="wedgeRoundRectCallout">
              <a:avLst>
                <a:gd name="adj1" fmla="val -30182"/>
                <a:gd name="adj2" fmla="val 100408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 79">
              <a:extLst>
                <a:ext uri="{FF2B5EF4-FFF2-40B4-BE49-F238E27FC236}">
                  <a16:creationId xmlns:a16="http://schemas.microsoft.com/office/drawing/2014/main" id="{3A988617-0A48-4569-A399-7D764505F428}"/>
                </a:ext>
              </a:extLst>
            </p:cNvPr>
            <p:cNvSpPr/>
            <p:nvPr/>
          </p:nvSpPr>
          <p:spPr>
            <a:xfrm>
              <a:off x="10622216" y="3097703"/>
              <a:ext cx="1331596" cy="790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Independent deployment of microservice</a:t>
              </a: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Group 90">
            <a:extLst>
              <a:ext uri="{FF2B5EF4-FFF2-40B4-BE49-F238E27FC236}">
                <a16:creationId xmlns:a16="http://schemas.microsoft.com/office/drawing/2014/main" id="{3A4A5ADE-4731-467D-A341-288C657370ED}"/>
              </a:ext>
            </a:extLst>
          </p:cNvPr>
          <p:cNvGrpSpPr/>
          <p:nvPr/>
        </p:nvGrpSpPr>
        <p:grpSpPr>
          <a:xfrm>
            <a:off x="2957332" y="3562176"/>
            <a:ext cx="316459" cy="316459"/>
            <a:chOff x="4209130" y="3789317"/>
            <a:chExt cx="430406" cy="430406"/>
          </a:xfrm>
        </p:grpSpPr>
        <p:sp>
          <p:nvSpPr>
            <p:cNvPr id="77" name="Rectangle 91">
              <a:extLst>
                <a:ext uri="{FF2B5EF4-FFF2-40B4-BE49-F238E27FC236}">
                  <a16:creationId xmlns:a16="http://schemas.microsoft.com/office/drawing/2014/main" id="{DD7BF3D2-151C-4BA2-A63D-31CA5D33B0FB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78" name="Picture 92">
              <a:extLst>
                <a:ext uri="{FF2B5EF4-FFF2-40B4-BE49-F238E27FC236}">
                  <a16:creationId xmlns:a16="http://schemas.microsoft.com/office/drawing/2014/main" id="{45F0752A-73BB-46C4-BA76-C36ED759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79" name="Group 93">
            <a:extLst>
              <a:ext uri="{FF2B5EF4-FFF2-40B4-BE49-F238E27FC236}">
                <a16:creationId xmlns:a16="http://schemas.microsoft.com/office/drawing/2014/main" id="{6CEC0335-E77C-4A4C-8D84-80FF1CFA3531}"/>
              </a:ext>
            </a:extLst>
          </p:cNvPr>
          <p:cNvGrpSpPr/>
          <p:nvPr/>
        </p:nvGrpSpPr>
        <p:grpSpPr>
          <a:xfrm>
            <a:off x="2965253" y="4209158"/>
            <a:ext cx="316459" cy="316459"/>
            <a:chOff x="4209130" y="3789317"/>
            <a:chExt cx="430406" cy="430406"/>
          </a:xfrm>
        </p:grpSpPr>
        <p:sp>
          <p:nvSpPr>
            <p:cNvPr id="80" name="Rectangle 94">
              <a:extLst>
                <a:ext uri="{FF2B5EF4-FFF2-40B4-BE49-F238E27FC236}">
                  <a16:creationId xmlns:a16="http://schemas.microsoft.com/office/drawing/2014/main" id="{0D050DF0-C72F-45F6-8431-3CED0069EC2C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1" name="Picture 95">
              <a:extLst>
                <a:ext uri="{FF2B5EF4-FFF2-40B4-BE49-F238E27FC236}">
                  <a16:creationId xmlns:a16="http://schemas.microsoft.com/office/drawing/2014/main" id="{FE8944CE-1A5F-44D8-B1CC-F35701E7C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2" name="Group 96">
            <a:extLst>
              <a:ext uri="{FF2B5EF4-FFF2-40B4-BE49-F238E27FC236}">
                <a16:creationId xmlns:a16="http://schemas.microsoft.com/office/drawing/2014/main" id="{EE7B2CC0-606A-4E26-9D62-29A3D0EE7E94}"/>
              </a:ext>
            </a:extLst>
          </p:cNvPr>
          <p:cNvGrpSpPr/>
          <p:nvPr/>
        </p:nvGrpSpPr>
        <p:grpSpPr>
          <a:xfrm>
            <a:off x="2965253" y="4820592"/>
            <a:ext cx="316459" cy="316459"/>
            <a:chOff x="4209130" y="3789317"/>
            <a:chExt cx="430406" cy="430406"/>
          </a:xfrm>
        </p:grpSpPr>
        <p:sp>
          <p:nvSpPr>
            <p:cNvPr id="83" name="Rectangle 97">
              <a:extLst>
                <a:ext uri="{FF2B5EF4-FFF2-40B4-BE49-F238E27FC236}">
                  <a16:creationId xmlns:a16="http://schemas.microsoft.com/office/drawing/2014/main" id="{3797CDBA-AA22-40CD-9E2D-2F363DBBDB40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4" name="Picture 98">
              <a:extLst>
                <a:ext uri="{FF2B5EF4-FFF2-40B4-BE49-F238E27FC236}">
                  <a16:creationId xmlns:a16="http://schemas.microsoft.com/office/drawing/2014/main" id="{7D9C1AFF-C686-4B27-8784-71A86C3FF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5" name="Group 99">
            <a:extLst>
              <a:ext uri="{FF2B5EF4-FFF2-40B4-BE49-F238E27FC236}">
                <a16:creationId xmlns:a16="http://schemas.microsoft.com/office/drawing/2014/main" id="{D6BA0BA4-4542-4F6A-BB2E-6350C6139C33}"/>
              </a:ext>
            </a:extLst>
          </p:cNvPr>
          <p:cNvGrpSpPr/>
          <p:nvPr/>
        </p:nvGrpSpPr>
        <p:grpSpPr>
          <a:xfrm>
            <a:off x="7485404" y="4062172"/>
            <a:ext cx="316459" cy="316459"/>
            <a:chOff x="4209130" y="3789317"/>
            <a:chExt cx="430406" cy="430406"/>
          </a:xfrm>
        </p:grpSpPr>
        <p:sp>
          <p:nvSpPr>
            <p:cNvPr id="86" name="Rectangle 100">
              <a:extLst>
                <a:ext uri="{FF2B5EF4-FFF2-40B4-BE49-F238E27FC236}">
                  <a16:creationId xmlns:a16="http://schemas.microsoft.com/office/drawing/2014/main" id="{633C57E8-F36B-4824-99FE-7824B027A43B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7" name="Picture 101">
              <a:extLst>
                <a:ext uri="{FF2B5EF4-FFF2-40B4-BE49-F238E27FC236}">
                  <a16:creationId xmlns:a16="http://schemas.microsoft.com/office/drawing/2014/main" id="{4C61D56B-094F-489B-AFAE-C42E1F603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8" name="Group 102">
            <a:extLst>
              <a:ext uri="{FF2B5EF4-FFF2-40B4-BE49-F238E27FC236}">
                <a16:creationId xmlns:a16="http://schemas.microsoft.com/office/drawing/2014/main" id="{AD9D17EB-4ED4-43D1-8E2A-A79CAE65775F}"/>
              </a:ext>
            </a:extLst>
          </p:cNvPr>
          <p:cNvGrpSpPr/>
          <p:nvPr/>
        </p:nvGrpSpPr>
        <p:grpSpPr>
          <a:xfrm>
            <a:off x="7331698" y="4998084"/>
            <a:ext cx="316459" cy="316459"/>
            <a:chOff x="4209130" y="3789317"/>
            <a:chExt cx="430406" cy="430406"/>
          </a:xfrm>
        </p:grpSpPr>
        <p:sp>
          <p:nvSpPr>
            <p:cNvPr id="89" name="Rectangle 103">
              <a:extLst>
                <a:ext uri="{FF2B5EF4-FFF2-40B4-BE49-F238E27FC236}">
                  <a16:creationId xmlns:a16="http://schemas.microsoft.com/office/drawing/2014/main" id="{1A2E3FD0-7BD1-47B6-8FEE-262C51BD3F87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b="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0" name="Picture 104">
              <a:extLst>
                <a:ext uri="{FF2B5EF4-FFF2-40B4-BE49-F238E27FC236}">
                  <a16:creationId xmlns:a16="http://schemas.microsoft.com/office/drawing/2014/main" id="{8E08C8A9-0F89-4336-B05D-41C4A9733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1" name="Group 105">
            <a:extLst>
              <a:ext uri="{FF2B5EF4-FFF2-40B4-BE49-F238E27FC236}">
                <a16:creationId xmlns:a16="http://schemas.microsoft.com/office/drawing/2014/main" id="{7A920A6F-C090-409D-B8EA-DA85D602085D}"/>
              </a:ext>
            </a:extLst>
          </p:cNvPr>
          <p:cNvGrpSpPr/>
          <p:nvPr/>
        </p:nvGrpSpPr>
        <p:grpSpPr>
          <a:xfrm>
            <a:off x="8619996" y="3453683"/>
            <a:ext cx="316459" cy="316459"/>
            <a:chOff x="4209130" y="3789317"/>
            <a:chExt cx="430406" cy="430406"/>
          </a:xfrm>
        </p:grpSpPr>
        <p:sp>
          <p:nvSpPr>
            <p:cNvPr id="92" name="Rectangle 106">
              <a:extLst>
                <a:ext uri="{FF2B5EF4-FFF2-40B4-BE49-F238E27FC236}">
                  <a16:creationId xmlns:a16="http://schemas.microsoft.com/office/drawing/2014/main" id="{638FEA4B-0104-4C64-B92F-E8C8CD6F6539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3" name="Picture 107">
              <a:extLst>
                <a:ext uri="{FF2B5EF4-FFF2-40B4-BE49-F238E27FC236}">
                  <a16:creationId xmlns:a16="http://schemas.microsoft.com/office/drawing/2014/main" id="{0AD3BBD4-BB7A-4029-B929-9FA7E8AA1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4" name="Group 108">
            <a:extLst>
              <a:ext uri="{FF2B5EF4-FFF2-40B4-BE49-F238E27FC236}">
                <a16:creationId xmlns:a16="http://schemas.microsoft.com/office/drawing/2014/main" id="{92DC0007-D23B-4C51-8A25-BB046B1A27EE}"/>
              </a:ext>
            </a:extLst>
          </p:cNvPr>
          <p:cNvGrpSpPr/>
          <p:nvPr/>
        </p:nvGrpSpPr>
        <p:grpSpPr>
          <a:xfrm>
            <a:off x="8585814" y="5423722"/>
            <a:ext cx="316459" cy="316459"/>
            <a:chOff x="4209130" y="3789317"/>
            <a:chExt cx="430406" cy="430406"/>
          </a:xfrm>
        </p:grpSpPr>
        <p:sp>
          <p:nvSpPr>
            <p:cNvPr id="95" name="Rectangle 109">
              <a:extLst>
                <a:ext uri="{FF2B5EF4-FFF2-40B4-BE49-F238E27FC236}">
                  <a16:creationId xmlns:a16="http://schemas.microsoft.com/office/drawing/2014/main" id="{3A38F845-5649-4596-BE4C-0169439671E2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6" name="Picture 110">
              <a:extLst>
                <a:ext uri="{FF2B5EF4-FFF2-40B4-BE49-F238E27FC236}">
                  <a16:creationId xmlns:a16="http://schemas.microsoft.com/office/drawing/2014/main" id="{792E2CF1-4F5E-47DF-A082-D76A3709E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7" name="Group 111">
            <a:extLst>
              <a:ext uri="{FF2B5EF4-FFF2-40B4-BE49-F238E27FC236}">
                <a16:creationId xmlns:a16="http://schemas.microsoft.com/office/drawing/2014/main" id="{BC165A78-5A0E-48DA-B188-E1061CE3907F}"/>
              </a:ext>
            </a:extLst>
          </p:cNvPr>
          <p:cNvGrpSpPr/>
          <p:nvPr/>
        </p:nvGrpSpPr>
        <p:grpSpPr>
          <a:xfrm>
            <a:off x="10083958" y="4810841"/>
            <a:ext cx="316459" cy="316459"/>
            <a:chOff x="4209130" y="3789317"/>
            <a:chExt cx="430406" cy="430406"/>
          </a:xfrm>
        </p:grpSpPr>
        <p:sp>
          <p:nvSpPr>
            <p:cNvPr id="98" name="Rectangle 112">
              <a:extLst>
                <a:ext uri="{FF2B5EF4-FFF2-40B4-BE49-F238E27FC236}">
                  <a16:creationId xmlns:a16="http://schemas.microsoft.com/office/drawing/2014/main" id="{68A365F5-A493-4A66-A006-BCF15B2AB9A5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9" name="Picture 113">
              <a:extLst>
                <a:ext uri="{FF2B5EF4-FFF2-40B4-BE49-F238E27FC236}">
                  <a16:creationId xmlns:a16="http://schemas.microsoft.com/office/drawing/2014/main" id="{B1E4C5A2-BA8C-4C6D-8B4A-DA0997632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0" name="Group 114">
            <a:extLst>
              <a:ext uri="{FF2B5EF4-FFF2-40B4-BE49-F238E27FC236}">
                <a16:creationId xmlns:a16="http://schemas.microsoft.com/office/drawing/2014/main" id="{1B6A7AAC-7C12-471B-B908-CDCB5396ADFD}"/>
              </a:ext>
            </a:extLst>
          </p:cNvPr>
          <p:cNvGrpSpPr/>
          <p:nvPr/>
        </p:nvGrpSpPr>
        <p:grpSpPr>
          <a:xfrm>
            <a:off x="9998293" y="3997206"/>
            <a:ext cx="316459" cy="316459"/>
            <a:chOff x="4209130" y="3789317"/>
            <a:chExt cx="430406" cy="430406"/>
          </a:xfrm>
        </p:grpSpPr>
        <p:sp>
          <p:nvSpPr>
            <p:cNvPr id="101" name="Rectangle 115">
              <a:extLst>
                <a:ext uri="{FF2B5EF4-FFF2-40B4-BE49-F238E27FC236}">
                  <a16:creationId xmlns:a16="http://schemas.microsoft.com/office/drawing/2014/main" id="{1808865B-B237-40C1-A7DD-497FEAB2B79D}"/>
                </a:ext>
              </a:extLst>
            </p:cNvPr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02" name="Picture 116">
              <a:extLst>
                <a:ext uri="{FF2B5EF4-FFF2-40B4-BE49-F238E27FC236}">
                  <a16:creationId xmlns:a16="http://schemas.microsoft.com/office/drawing/2014/main" id="{2EAEDDB8-0B68-4B3C-A41E-40649C7BC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5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0.16068 0.2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4" y="10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093 L -0.17878 0.303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2" y="1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6296 L -0.17448 0.361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-0.05391 0.184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923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12539 0.307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1537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11914 0.186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930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1692 0.2745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1372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0.02448 0.249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247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0138 0.2155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1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3919 0.3689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184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1.85185E-6 L -0.20976 0.3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50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04335 0.1185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59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13567 0.429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2145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-0.08269 0.455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2277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6107 0.4370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2185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23763 0.3796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189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26511 0.3965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55" y="198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-2.96296E-6 L -0.25417 0.377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4" y="1886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1582 0.422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2111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-0.00139 L -0.17578 0.364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1828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02546 L -0.15599 0.3768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75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 -3.33333E-6 L -0.12838 0.487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2437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3 -0.0081 L -0.01158 0.3967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2023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4349 0.2696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1347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3307 0.36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8" grpId="0" animBg="1"/>
      <p:bldP spid="49" grpId="0" animBg="1"/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1636</Words>
  <Application>Microsoft Office PowerPoint</Application>
  <PresentationFormat>宽屏</PresentationFormat>
  <Paragraphs>374</Paragraphs>
  <Slides>36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MS PGothic</vt:lpstr>
      <vt:lpstr>宋体</vt:lpstr>
      <vt:lpstr>微软雅黑</vt:lpstr>
      <vt:lpstr>微软雅黑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Office 主题</vt:lpstr>
      <vt:lpstr>PowerPoint 演示文稿</vt:lpstr>
      <vt:lpstr>PowerPoint 演示文稿</vt:lpstr>
      <vt:lpstr>目录</vt:lpstr>
      <vt:lpstr>.NET微服务架构指南</vt:lpstr>
      <vt:lpstr>.NET微服务架构指南</vt:lpstr>
      <vt:lpstr>.NET微服务架构指南</vt:lpstr>
      <vt:lpstr>新 模式 和 新 技术</vt:lpstr>
      <vt:lpstr>PowerPoint 演示文稿</vt:lpstr>
      <vt:lpstr>PowerPoint 演示文稿</vt:lpstr>
      <vt:lpstr>PowerPoint 演示文稿</vt:lpstr>
      <vt:lpstr>微服务关键模式</vt:lpstr>
      <vt:lpstr>PowerPoint 演示文稿</vt:lpstr>
      <vt:lpstr>Service Fabric 介绍</vt:lpstr>
      <vt:lpstr>什么是Service Fabric？</vt:lpstr>
      <vt:lpstr>PowerPoint 演示文稿</vt:lpstr>
      <vt:lpstr>PowerPoint 演示文稿</vt:lpstr>
      <vt:lpstr>Identity Server 4介绍</vt:lpstr>
      <vt:lpstr>身份认证架构的演变</vt:lpstr>
      <vt:lpstr>PowerPoint 演示文稿</vt:lpstr>
      <vt:lpstr>为什么基于Identityserver4</vt:lpstr>
      <vt:lpstr>Ocelot介绍</vt:lpstr>
      <vt:lpstr>API网关通信</vt:lpstr>
      <vt:lpstr>为什么基于Ocelot</vt:lpstr>
      <vt:lpstr>52ABP介绍</vt:lpstr>
      <vt:lpstr>52ABP介绍</vt:lpstr>
      <vt:lpstr>ABP的底层提供的机制</vt:lpstr>
      <vt:lpstr>PowerPoint 演示文稿</vt:lpstr>
      <vt:lpstr>52ABP的特点</vt:lpstr>
      <vt:lpstr>PowerPoint 演示文稿</vt:lpstr>
      <vt:lpstr>前后端分离</vt:lpstr>
      <vt:lpstr>基于Service fabric + Ocelot + Identity Server4 + 52ABP打造微服务平台</vt:lpstr>
      <vt:lpstr>Service Fabric 集成Ocelot</vt:lpstr>
      <vt:lpstr>PowerPoint 演示文稿</vt:lpstr>
      <vt:lpstr>Demo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geffzhang(张善友)</dc:creator>
  <cp:lastModifiedBy>张善友</cp:lastModifiedBy>
  <cp:revision>166</cp:revision>
  <dcterms:created xsi:type="dcterms:W3CDTF">2017-07-31T08:38:42Z</dcterms:created>
  <dcterms:modified xsi:type="dcterms:W3CDTF">2018-10-15T13:36:23Z</dcterms:modified>
</cp:coreProperties>
</file>