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IDEF0 : Atendimento e Despache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Versão: 0.0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432520" y="1155240"/>
            <a:ext cx="7857360" cy="4285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75" name="CustomShape 2"/>
          <p:cNvSpPr/>
          <p:nvPr/>
        </p:nvSpPr>
        <p:spPr>
          <a:xfrm>
            <a:off x="2926800" y="2856240"/>
            <a:ext cx="70650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Atendimento e Despache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160200" y="1661760"/>
            <a:ext cx="227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4"/>
          <p:cNvSpPr/>
          <p:nvPr/>
        </p:nvSpPr>
        <p:spPr>
          <a:xfrm>
            <a:off x="160200" y="1960200"/>
            <a:ext cx="20127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requerimento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endereco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ocorrencia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recepcao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5"/>
          <p:cNvSpPr/>
          <p:nvPr/>
        </p:nvSpPr>
        <p:spPr>
          <a:xfrm>
            <a:off x="3147120" y="25560"/>
            <a:ext cx="360" cy="107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6"/>
          <p:cNvSpPr/>
          <p:nvPr/>
        </p:nvSpPr>
        <p:spPr>
          <a:xfrm>
            <a:off x="3341880" y="90000"/>
            <a:ext cx="4038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Regras de Atendimento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7"/>
          <p:cNvSpPr/>
          <p:nvPr/>
        </p:nvSpPr>
        <p:spPr>
          <a:xfrm flipV="1">
            <a:off x="3211920" y="5479920"/>
            <a:ext cx="12600" cy="144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8"/>
          <p:cNvSpPr/>
          <p:nvPr/>
        </p:nvSpPr>
        <p:spPr>
          <a:xfrm>
            <a:off x="3225240" y="5012640"/>
            <a:ext cx="311652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descricao caso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responsavel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recursos corp. bomb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9"/>
          <p:cNvSpPr/>
          <p:nvPr/>
        </p:nvSpPr>
        <p:spPr>
          <a:xfrm>
            <a:off x="10472400" y="2219400"/>
            <a:ext cx="2272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Resgate concluído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10"/>
          <p:cNvSpPr/>
          <p:nvPr/>
        </p:nvSpPr>
        <p:spPr>
          <a:xfrm>
            <a:off x="10372680" y="3089880"/>
            <a:ext cx="151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11"/>
          <p:cNvSpPr/>
          <p:nvPr/>
        </p:nvSpPr>
        <p:spPr>
          <a:xfrm>
            <a:off x="216000" y="154440"/>
            <a:ext cx="999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46160" y="1558440"/>
            <a:ext cx="167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1821960" y="896040"/>
            <a:ext cx="2661840" cy="1648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2225160" y="25560"/>
            <a:ext cx="360" cy="86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"/>
          <p:cNvSpPr/>
          <p:nvPr/>
        </p:nvSpPr>
        <p:spPr>
          <a:xfrm flipH="1" flipV="1">
            <a:off x="2315160" y="2635200"/>
            <a:ext cx="11880" cy="128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5"/>
          <p:cNvSpPr/>
          <p:nvPr/>
        </p:nvSpPr>
        <p:spPr>
          <a:xfrm>
            <a:off x="2315880" y="1558440"/>
            <a:ext cx="2039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Atendendo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146160" y="1077120"/>
            <a:ext cx="1520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requisição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1861200" y="90000"/>
            <a:ext cx="2038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R. atendimento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8"/>
          <p:cNvSpPr/>
          <p:nvPr/>
        </p:nvSpPr>
        <p:spPr>
          <a:xfrm>
            <a:off x="1978200" y="2908800"/>
            <a:ext cx="244080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endereço;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caso;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responsável;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9"/>
          <p:cNvSpPr/>
          <p:nvPr/>
        </p:nvSpPr>
        <p:spPr>
          <a:xfrm>
            <a:off x="4497840" y="1557720"/>
            <a:ext cx="934560" cy="123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0"/>
          <p:cNvSpPr/>
          <p:nvPr/>
        </p:nvSpPr>
        <p:spPr>
          <a:xfrm>
            <a:off x="4264200" y="1955880"/>
            <a:ext cx="1401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ocorrência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1"/>
          <p:cNvSpPr/>
          <p:nvPr/>
        </p:nvSpPr>
        <p:spPr>
          <a:xfrm>
            <a:off x="5433120" y="2324160"/>
            <a:ext cx="2363400" cy="15969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6" name="CustomShape 12"/>
          <p:cNvSpPr/>
          <p:nvPr/>
        </p:nvSpPr>
        <p:spPr>
          <a:xfrm>
            <a:off x="5757480" y="986040"/>
            <a:ext cx="360" cy="12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3"/>
          <p:cNvSpPr/>
          <p:nvPr/>
        </p:nvSpPr>
        <p:spPr>
          <a:xfrm>
            <a:off x="5757840" y="1077120"/>
            <a:ext cx="1960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R. despache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4"/>
          <p:cNvSpPr/>
          <p:nvPr/>
        </p:nvSpPr>
        <p:spPr>
          <a:xfrm>
            <a:off x="5836320" y="2908800"/>
            <a:ext cx="17582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Tomando decisão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A 1.1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5"/>
          <p:cNvSpPr/>
          <p:nvPr/>
        </p:nvSpPr>
        <p:spPr>
          <a:xfrm flipH="1" flipV="1">
            <a:off x="5821560" y="3921120"/>
            <a:ext cx="12600" cy="137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6"/>
          <p:cNvSpPr/>
          <p:nvPr/>
        </p:nvSpPr>
        <p:spPr>
          <a:xfrm>
            <a:off x="7797240" y="3123000"/>
            <a:ext cx="1103040" cy="151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7"/>
          <p:cNvSpPr/>
          <p:nvPr/>
        </p:nvSpPr>
        <p:spPr>
          <a:xfrm>
            <a:off x="8978400" y="4039200"/>
            <a:ext cx="2272680" cy="1454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2" name="CustomShape 18"/>
          <p:cNvSpPr/>
          <p:nvPr/>
        </p:nvSpPr>
        <p:spPr>
          <a:xfrm>
            <a:off x="5511240" y="4337640"/>
            <a:ext cx="2154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anúncio;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19"/>
          <p:cNvSpPr/>
          <p:nvPr/>
        </p:nvSpPr>
        <p:spPr>
          <a:xfrm>
            <a:off x="7797240" y="3921840"/>
            <a:ext cx="1310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execução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0"/>
          <p:cNvSpPr/>
          <p:nvPr/>
        </p:nvSpPr>
        <p:spPr>
          <a:xfrm>
            <a:off x="9338400" y="2720520"/>
            <a:ext cx="360" cy="12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1"/>
          <p:cNvSpPr/>
          <p:nvPr/>
        </p:nvSpPr>
        <p:spPr>
          <a:xfrm flipH="1" flipV="1">
            <a:off x="9107640" y="5493240"/>
            <a:ext cx="12600" cy="137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2"/>
          <p:cNvSpPr/>
          <p:nvPr/>
        </p:nvSpPr>
        <p:spPr>
          <a:xfrm>
            <a:off x="9212040" y="4582080"/>
            <a:ext cx="20390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Resgatando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A 1.2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3"/>
          <p:cNvSpPr/>
          <p:nvPr/>
        </p:nvSpPr>
        <p:spPr>
          <a:xfrm>
            <a:off x="9338400" y="2745360"/>
            <a:ext cx="21816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R. Caminho mínimo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4"/>
          <p:cNvSpPr/>
          <p:nvPr/>
        </p:nvSpPr>
        <p:spPr>
          <a:xfrm>
            <a:off x="8978400" y="5713560"/>
            <a:ext cx="22197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endereço;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recursos corp. bomb. 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5"/>
          <p:cNvSpPr/>
          <p:nvPr/>
        </p:nvSpPr>
        <p:spPr>
          <a:xfrm>
            <a:off x="11277720" y="4363200"/>
            <a:ext cx="89604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6"/>
          <p:cNvSpPr/>
          <p:nvPr/>
        </p:nvSpPr>
        <p:spPr>
          <a:xfrm>
            <a:off x="11369160" y="3895560"/>
            <a:ext cx="16736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resgate concluído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7"/>
          <p:cNvSpPr/>
          <p:nvPr/>
        </p:nvSpPr>
        <p:spPr>
          <a:xfrm>
            <a:off x="170280" y="128880"/>
            <a:ext cx="5709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2280" y="960120"/>
            <a:ext cx="1454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1517040" y="713880"/>
            <a:ext cx="2609640" cy="14799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Gestão recursos viatura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62280" y="591840"/>
            <a:ext cx="1532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ocorrência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4127400" y="1454040"/>
            <a:ext cx="1206360" cy="84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5"/>
          <p:cNvSpPr/>
          <p:nvPr/>
        </p:nvSpPr>
        <p:spPr>
          <a:xfrm flipH="1" flipV="1">
            <a:off x="1685160" y="2193840"/>
            <a:ext cx="12600" cy="123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6"/>
          <p:cNvSpPr/>
          <p:nvPr/>
        </p:nvSpPr>
        <p:spPr>
          <a:xfrm>
            <a:off x="1841400" y="51480"/>
            <a:ext cx="360" cy="63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7"/>
          <p:cNvSpPr/>
          <p:nvPr/>
        </p:nvSpPr>
        <p:spPr>
          <a:xfrm>
            <a:off x="5322600" y="1843560"/>
            <a:ext cx="2207880" cy="1571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Anúncio Despache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5738400" y="752400"/>
            <a:ext cx="25200" cy="106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9"/>
          <p:cNvSpPr/>
          <p:nvPr/>
        </p:nvSpPr>
        <p:spPr>
          <a:xfrm flipH="1" flipV="1">
            <a:off x="5605200" y="3427560"/>
            <a:ext cx="12600" cy="123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0"/>
          <p:cNvSpPr/>
          <p:nvPr/>
        </p:nvSpPr>
        <p:spPr>
          <a:xfrm>
            <a:off x="7531200" y="2506320"/>
            <a:ext cx="176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1"/>
          <p:cNvSpPr/>
          <p:nvPr/>
        </p:nvSpPr>
        <p:spPr>
          <a:xfrm>
            <a:off x="1699200" y="42480"/>
            <a:ext cx="17658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Regras Despache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2"/>
          <p:cNvSpPr/>
          <p:nvPr/>
        </p:nvSpPr>
        <p:spPr>
          <a:xfrm>
            <a:off x="1595880" y="2506320"/>
            <a:ext cx="16095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Recursos;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3"/>
          <p:cNvSpPr/>
          <p:nvPr/>
        </p:nvSpPr>
        <p:spPr>
          <a:xfrm>
            <a:off x="5361840" y="792000"/>
            <a:ext cx="2219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Regra Despache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4"/>
          <p:cNvSpPr/>
          <p:nvPr/>
        </p:nvSpPr>
        <p:spPr>
          <a:xfrm>
            <a:off x="5374800" y="3792240"/>
            <a:ext cx="2025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Alto falante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5"/>
          <p:cNvSpPr/>
          <p:nvPr/>
        </p:nvSpPr>
        <p:spPr>
          <a:xfrm>
            <a:off x="7582680" y="1929600"/>
            <a:ext cx="1778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Comunicação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6"/>
          <p:cNvSpPr/>
          <p:nvPr/>
        </p:nvSpPr>
        <p:spPr>
          <a:xfrm>
            <a:off x="-15120" y="38160"/>
            <a:ext cx="998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1.1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7"/>
          <p:cNvSpPr/>
          <p:nvPr/>
        </p:nvSpPr>
        <p:spPr>
          <a:xfrm>
            <a:off x="4019400" y="1561320"/>
            <a:ext cx="1585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Execução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46520" y="168120"/>
            <a:ext cx="1414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1.2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 flipV="1">
            <a:off x="68760" y="1686960"/>
            <a:ext cx="196092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69120" y="1116360"/>
            <a:ext cx="1864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comunicação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1986840" y="1080720"/>
            <a:ext cx="2394000" cy="14857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Saída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2237040" y="109800"/>
            <a:ext cx="360" cy="97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6"/>
          <p:cNvSpPr/>
          <p:nvPr/>
        </p:nvSpPr>
        <p:spPr>
          <a:xfrm flipV="1">
            <a:off x="2315880" y="2629440"/>
            <a:ext cx="14400" cy="123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7"/>
          <p:cNvSpPr/>
          <p:nvPr/>
        </p:nvSpPr>
        <p:spPr>
          <a:xfrm>
            <a:off x="4397400" y="1628280"/>
            <a:ext cx="1282680" cy="96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8"/>
          <p:cNvSpPr/>
          <p:nvPr/>
        </p:nvSpPr>
        <p:spPr>
          <a:xfrm>
            <a:off x="5680800" y="2191320"/>
            <a:ext cx="2675160" cy="16743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Encontro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9"/>
          <p:cNvSpPr/>
          <p:nvPr/>
        </p:nvSpPr>
        <p:spPr>
          <a:xfrm>
            <a:off x="5995800" y="1208520"/>
            <a:ext cx="360" cy="97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10"/>
          <p:cNvSpPr/>
          <p:nvPr/>
        </p:nvSpPr>
        <p:spPr>
          <a:xfrm flipV="1">
            <a:off x="5995800" y="3865680"/>
            <a:ext cx="14400" cy="123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1"/>
          <p:cNvSpPr/>
          <p:nvPr/>
        </p:nvSpPr>
        <p:spPr>
          <a:xfrm flipV="1">
            <a:off x="8356680" y="2613600"/>
            <a:ext cx="225360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12"/>
          <p:cNvSpPr/>
          <p:nvPr/>
        </p:nvSpPr>
        <p:spPr>
          <a:xfrm>
            <a:off x="1877040" y="235440"/>
            <a:ext cx="2378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Regra despache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13"/>
          <p:cNvSpPr/>
          <p:nvPr/>
        </p:nvSpPr>
        <p:spPr>
          <a:xfrm>
            <a:off x="1971000" y="2911320"/>
            <a:ext cx="2159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Recursos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14"/>
          <p:cNvSpPr/>
          <p:nvPr/>
        </p:nvSpPr>
        <p:spPr>
          <a:xfrm>
            <a:off x="4381560" y="1823040"/>
            <a:ext cx="1407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Execução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15"/>
          <p:cNvSpPr/>
          <p:nvPr/>
        </p:nvSpPr>
        <p:spPr>
          <a:xfrm>
            <a:off x="5633640" y="1190160"/>
            <a:ext cx="2111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Regra cuidados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6"/>
          <p:cNvSpPr/>
          <p:nvPr/>
        </p:nvSpPr>
        <p:spPr>
          <a:xfrm>
            <a:off x="5727600" y="4054320"/>
            <a:ext cx="2534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Endereço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7"/>
          <p:cNvSpPr/>
          <p:nvPr/>
        </p:nvSpPr>
        <p:spPr>
          <a:xfrm>
            <a:off x="8427600" y="2179440"/>
            <a:ext cx="2111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Confirmação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LibreOffice/5.1.6.2$Linux_X86_64 LibreOffice_project/10m0$Build-2</Application>
  <Words>612</Words>
  <Paragraphs>101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2019-03-09T22:05:19Z</dcterms:created>
  <dc:creator>lucas</dc:creator>
  <dc:description/>
  <dc:language>pt-BR</dc:language>
  <cp:lastModifiedBy/>
  <dcterms:modified xsi:type="dcterms:W3CDTF">2019-03-09T19:42:48Z</dcterms:modified>
  <cp:revision>6</cp:revision>
  <dc:subject/>
  <dc:title>IDEF0 : Atendimento e Despache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1046-10.1.0.6757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