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2"/>
    <p:restoredTop sz="96921"/>
  </p:normalViewPr>
  <p:slideViewPr>
    <p:cSldViewPr snapToGrid="0" snapToObjects="1">
      <p:cViewPr varScale="1">
        <p:scale>
          <a:sx n="146" d="100"/>
          <a:sy n="146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5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1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5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2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17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7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7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ylbg" TargetMode="External"/><Relationship Id="rId2" Type="http://schemas.openxmlformats.org/officeDocument/2006/relationships/hyperlink" Target="https://github.com/jsen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sen07/readSky" TargetMode="External"/><Relationship Id="rId5" Type="http://schemas.openxmlformats.org/officeDocument/2006/relationships/hyperlink" Target="https://github.com/dakenny5241" TargetMode="External"/><Relationship Id="rId4" Type="http://schemas.openxmlformats.org/officeDocument/2006/relationships/hyperlink" Target="https://github.com/193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F0000"/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F18011-7F04-3947-80B8-B6A44C4F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83711"/>
            <a:ext cx="8547118" cy="1349529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err="1"/>
              <a:t>readSky</a:t>
            </a:r>
            <a:r>
              <a:rPr lang="en-GB" sz="2000" dirty="0"/>
              <a:t> is our Twitter alternative social media platform that provides users with a unique and refreshing experience for connecting, sharing, and engaging with others. Designed to prioritize meaningful conversations and a sense of community, our platform aims to offer an alternative to the traditional Twitter experience.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00BBA-7528-154F-AD44-105AEB2B5725}"/>
              </a:ext>
            </a:extLst>
          </p:cNvPr>
          <p:cNvSpPr txBox="1"/>
          <p:nvPr/>
        </p:nvSpPr>
        <p:spPr>
          <a:xfrm>
            <a:off x="3541986" y="1545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A4CFD-4F43-9C47-9AC6-C2F809B4BD3B}"/>
              </a:ext>
            </a:extLst>
          </p:cNvPr>
          <p:cNvSpPr txBox="1"/>
          <p:nvPr/>
        </p:nvSpPr>
        <p:spPr>
          <a:xfrm>
            <a:off x="3223470" y="1914353"/>
            <a:ext cx="543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latin typeface="+mj-lt"/>
              </a:rPr>
              <a:t>readSky</a:t>
            </a:r>
            <a:endParaRPr 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23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DE4F-37C0-274D-BF6E-A6F49217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2A3C-FB96-C845-BE82-DF1C25B5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Jays - </a:t>
            </a:r>
            <a:r>
              <a:rPr lang="en-US" dirty="0">
                <a:hlinkClick r:id="rId2"/>
              </a:rPr>
              <a:t>https://github.com/jsen07</a:t>
            </a:r>
            <a:endParaRPr lang="en-US" dirty="0"/>
          </a:p>
          <a:p>
            <a:r>
              <a:rPr lang="en-US" dirty="0"/>
              <a:t>Daryl - </a:t>
            </a:r>
            <a:r>
              <a:rPr lang="en-US" dirty="0">
                <a:hlinkClick r:id="rId3"/>
              </a:rPr>
              <a:t>https://github.com/darylbg</a:t>
            </a:r>
            <a:endParaRPr lang="en-US" dirty="0"/>
          </a:p>
          <a:p>
            <a:r>
              <a:rPr lang="en-US" dirty="0"/>
              <a:t>Harun - </a:t>
            </a:r>
            <a:r>
              <a:rPr lang="en-US" dirty="0">
                <a:hlinkClick r:id="rId4"/>
              </a:rPr>
              <a:t>https://github.com/193G</a:t>
            </a:r>
            <a:endParaRPr lang="en-US" dirty="0"/>
          </a:p>
          <a:p>
            <a:r>
              <a:rPr lang="en-US" dirty="0" err="1"/>
              <a:t>Nkem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https://github.com/dakenny5241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Repository - </a:t>
            </a:r>
            <a:r>
              <a:rPr lang="en-US" dirty="0">
                <a:hlinkClick r:id="rId6"/>
              </a:rPr>
              <a:t>https://github.com/jsen07/readSky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Deployed Link - </a:t>
            </a:r>
          </a:p>
        </p:txBody>
      </p:sp>
    </p:spTree>
    <p:extLst>
      <p:ext uri="{BB962C8B-B14F-4D97-AF65-F5344CB8AC3E}">
        <p14:creationId xmlns:p14="http://schemas.microsoft.com/office/powerpoint/2010/main" val="156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9514-4E33-EB45-8A00-40C587FC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21AD-1D7D-0B44-B70E-621E96A3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readSky</a:t>
            </a:r>
            <a:r>
              <a:rPr lang="en-GB" dirty="0"/>
              <a:t>, the social media platform that redefines how we connect, engage, and share online. Unlike traditional microblogging platforms, we offer a refreshing experience focused on conversations, and vibrant communities.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13CC-4304-D645-B1B9-AE357C49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086F-32F8-C04F-BEA4-548EE14D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Registration </a:t>
            </a:r>
          </a:p>
          <a:p>
            <a:pPr marL="0" indent="0">
              <a:buNone/>
            </a:pPr>
            <a:r>
              <a:rPr lang="en-GB" dirty="0"/>
              <a:t>Log in / log out </a:t>
            </a:r>
          </a:p>
          <a:p>
            <a:pPr marL="0" indent="0">
              <a:buNone/>
            </a:pPr>
            <a:r>
              <a:rPr lang="en-GB" dirty="0"/>
              <a:t>View all posts</a:t>
            </a:r>
          </a:p>
          <a:p>
            <a:pPr marL="0" indent="0">
              <a:buNone/>
            </a:pPr>
            <a:r>
              <a:rPr lang="en-GB" dirty="0"/>
              <a:t>Search posts by key words</a:t>
            </a:r>
          </a:p>
          <a:p>
            <a:pPr marL="0" indent="0">
              <a:buNone/>
            </a:pPr>
            <a:r>
              <a:rPr lang="en-GB" dirty="0"/>
              <a:t>Search by user name </a:t>
            </a:r>
          </a:p>
          <a:p>
            <a:pPr marL="0" indent="0">
              <a:buNone/>
            </a:pPr>
            <a:r>
              <a:rPr lang="en-GB" dirty="0"/>
              <a:t>View trending posts </a:t>
            </a:r>
          </a:p>
          <a:p>
            <a:pPr marL="0" indent="0">
              <a:buNone/>
            </a:pPr>
            <a:r>
              <a:rPr lang="en-GB" dirty="0"/>
              <a:t>Edit profile details </a:t>
            </a:r>
          </a:p>
          <a:p>
            <a:pPr marL="0" indent="0">
              <a:buNone/>
            </a:pPr>
            <a:r>
              <a:rPr lang="en-GB" dirty="0"/>
              <a:t>Comment on posts </a:t>
            </a:r>
          </a:p>
          <a:p>
            <a:pPr marL="0" indent="0">
              <a:buNone/>
            </a:pPr>
            <a:r>
              <a:rPr lang="en-GB" dirty="0"/>
              <a:t>View likes and comments for posts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5163-C8A0-2240-BB7C-0F4C65D9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69AA-BD8D-D94D-9166-3EF068D0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/>
              <a:t>Functioning handlebars views and partials </a:t>
            </a:r>
          </a:p>
          <a:p>
            <a:pPr marL="0" indent="0" fontAlgn="base">
              <a:buNone/>
            </a:pPr>
            <a:r>
              <a:rPr lang="en-GB" dirty="0"/>
              <a:t>Registration login ad log out routes</a:t>
            </a:r>
          </a:p>
          <a:p>
            <a:pPr marL="0" indent="0" fontAlgn="base">
              <a:buNone/>
            </a:pPr>
            <a:r>
              <a:rPr lang="en-GB" dirty="0"/>
              <a:t>Session stored </a:t>
            </a:r>
          </a:p>
          <a:p>
            <a:pPr marL="0" indent="0" fontAlgn="base">
              <a:buNone/>
            </a:pPr>
            <a:r>
              <a:rPr lang="en-GB" dirty="0" err="1"/>
              <a:t>Sequelise</a:t>
            </a:r>
            <a:r>
              <a:rPr lang="en-GB" dirty="0"/>
              <a:t> models and </a:t>
            </a:r>
            <a:r>
              <a:rPr lang="en-GB" dirty="0" err="1"/>
              <a:t>mysql</a:t>
            </a:r>
            <a:r>
              <a:rPr lang="en-GB" dirty="0"/>
              <a:t> storage </a:t>
            </a:r>
          </a:p>
          <a:p>
            <a:pPr marL="0" indent="0" fontAlgn="base">
              <a:buNone/>
            </a:pPr>
            <a:r>
              <a:rPr lang="en-GB" dirty="0"/>
              <a:t>Connect flash node package for displaying messages and alerts </a:t>
            </a:r>
          </a:p>
          <a:p>
            <a:pPr marL="0" indent="0" fontAlgn="base">
              <a:buNone/>
            </a:pPr>
            <a:r>
              <a:rPr lang="en-GB" dirty="0"/>
              <a:t>Running on express server</a:t>
            </a:r>
          </a:p>
          <a:p>
            <a:pPr marL="0" indent="0" fontAlgn="base">
              <a:buNone/>
            </a:pPr>
            <a:r>
              <a:rPr lang="en-GB" dirty="0" err="1"/>
              <a:t>Bcrypt</a:t>
            </a:r>
            <a:r>
              <a:rPr lang="en-GB" dirty="0"/>
              <a:t> for password hashing </a:t>
            </a:r>
          </a:p>
        </p:txBody>
      </p:sp>
    </p:spTree>
    <p:extLst>
      <p:ext uri="{BB962C8B-B14F-4D97-AF65-F5344CB8AC3E}">
        <p14:creationId xmlns:p14="http://schemas.microsoft.com/office/powerpoint/2010/main" val="30408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329E-D2D9-A948-AA21-EDE8F0C9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DBE1-AEA1-8348-9ED7-01EB88A0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GB" sz="2800" u="sng" dirty="0"/>
              <a:t>Breakdown of tasks and roles</a:t>
            </a:r>
          </a:p>
          <a:p>
            <a:pPr marL="0" indent="0" fontAlgn="base">
              <a:buNone/>
            </a:pPr>
            <a:endParaRPr lang="en-GB" u="sng" dirty="0"/>
          </a:p>
          <a:p>
            <a:pPr fontAlgn="base"/>
            <a:r>
              <a:rPr lang="en-GB" dirty="0"/>
              <a:t>Initial HTML layout </a:t>
            </a:r>
          </a:p>
          <a:p>
            <a:pPr fontAlgn="base"/>
            <a:r>
              <a:rPr lang="en-GB" dirty="0"/>
              <a:t>CSS styling </a:t>
            </a:r>
          </a:p>
          <a:p>
            <a:pPr fontAlgn="base"/>
            <a:r>
              <a:rPr lang="en-GB" dirty="0"/>
              <a:t>Java script</a:t>
            </a:r>
          </a:p>
          <a:p>
            <a:pPr fontAlgn="base"/>
            <a:r>
              <a:rPr lang="en-GB" dirty="0"/>
              <a:t>Polishing html</a:t>
            </a:r>
          </a:p>
          <a:p>
            <a:pPr fontAlgn="base"/>
            <a:r>
              <a:rPr lang="en-GB" dirty="0"/>
              <a:t>Polishing CSS </a:t>
            </a:r>
          </a:p>
          <a:p>
            <a:pPr fontAlgn="base"/>
            <a:r>
              <a:rPr lang="en-GB" dirty="0"/>
              <a:t>Polishing JAVASCRIPT</a:t>
            </a:r>
          </a:p>
          <a:p>
            <a:pPr fontAlgn="base"/>
            <a:r>
              <a:rPr lang="en-GB" dirty="0"/>
              <a:t>Fixing of any final issues</a:t>
            </a:r>
          </a:p>
          <a:p>
            <a:pPr fontAlgn="base"/>
            <a:r>
              <a:rPr lang="en-GB" dirty="0"/>
              <a:t>Final testing of web application</a:t>
            </a:r>
          </a:p>
          <a:p>
            <a:pPr fontAlgn="base"/>
            <a:r>
              <a:rPr lang="en-GB" dirty="0"/>
              <a:t>Deployment of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2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9EC-34FC-104A-B844-869A46B8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C5A2-29BE-D644-913B-71E90C4A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7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51D3-7DF7-DA40-BA47-8E57210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BC2F-7419-D54D-8AA5-2E938A16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9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2F3-7598-EE4A-A8A9-24B9E6AD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AB12-9A7C-7740-8885-B07942DC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2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749B-DA05-AB42-BA6E-FDC96E4B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E4B8-D823-AA4B-A72A-B644527E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{43A8408D-EB16-C844-8F82-6A9C01CFE651}tf10001070</Template>
  <TotalTime>232</TotalTime>
  <Words>256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Elevator Pitch</vt:lpstr>
      <vt:lpstr>Features</vt:lpstr>
      <vt:lpstr>TECHNOLOGIES USED</vt:lpstr>
      <vt:lpstr>BREAKDOWN OF TASKS AND ROLES</vt:lpstr>
      <vt:lpstr>CHALLENGES</vt:lpstr>
      <vt:lpstr>SUCCESSES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2023-05-16T20:19:21Z</cp:lastPrinted>
  <dcterms:created xsi:type="dcterms:W3CDTF">2023-05-16T17:51:35Z</dcterms:created>
  <dcterms:modified xsi:type="dcterms:W3CDTF">2023-05-18T17:57:24Z</dcterms:modified>
</cp:coreProperties>
</file>