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1330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AADFCEA-ACEF-4F8F-983D-6FA4901DC74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9C576F5-ED1C-4CE4-80F5-19CFD10402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DFCEA-ACEF-4F8F-983D-6FA4901DC74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576F5-ED1C-4CE4-80F5-19CFD10402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DFCEA-ACEF-4F8F-983D-6FA4901DC74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576F5-ED1C-4CE4-80F5-19CFD10402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DFCEA-ACEF-4F8F-983D-6FA4901DC74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576F5-ED1C-4CE4-80F5-19CFD104020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DFCEA-ACEF-4F8F-983D-6FA4901DC74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576F5-ED1C-4CE4-80F5-19CFD104020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DFCEA-ACEF-4F8F-983D-6FA4901DC74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576F5-ED1C-4CE4-80F5-19CFD104020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DFCEA-ACEF-4F8F-983D-6FA4901DC74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576F5-ED1C-4CE4-80F5-19CFD104020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DFCEA-ACEF-4F8F-983D-6FA4901DC74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576F5-ED1C-4CE4-80F5-19CFD104020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DFCEA-ACEF-4F8F-983D-6FA4901DC74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576F5-ED1C-4CE4-80F5-19CFD10402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AADFCEA-ACEF-4F8F-983D-6FA4901DC74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C576F5-ED1C-4CE4-80F5-19CFD104020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AADFCEA-ACEF-4F8F-983D-6FA4901DC74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9C576F5-ED1C-4CE4-80F5-19CFD104020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AADFCEA-ACEF-4F8F-983D-6FA4901DC746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9C576F5-ED1C-4CE4-80F5-19CFD104020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192C51-5E89-95E9-327C-769206B1A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134" y="2420888"/>
            <a:ext cx="7827415" cy="2795049"/>
          </a:xfrm>
        </p:spPr>
        <p:txBody>
          <a:bodyPr>
            <a:noAutofit/>
          </a:bodyPr>
          <a:lstStyle/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Splitting a String Into Descending Consecutive Values</a:t>
            </a:r>
            <a:b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r>
              <a:rPr lang="en-I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E.Leeladhar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192211479)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      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R.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Dhanalakshmi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25C2A27-BA41-8828-280D-8E889D31B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60648" y="4437112"/>
            <a:ext cx="8234816" cy="977621"/>
          </a:xfrm>
        </p:spPr>
        <p:txBody>
          <a:bodyPr>
            <a:norm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3B4A718-3354-9144-0E7F-9919CE08F2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188640"/>
            <a:ext cx="1202117" cy="13769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23728" y="764704"/>
            <a:ext cx="5976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CSA0695	Design and Analysis of Algorithms for Open Addressing Techniques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8757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92696" y="1412776"/>
            <a:ext cx="7772400" cy="1470025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404664"/>
            <a:ext cx="7416824" cy="1752600"/>
          </a:xfrm>
        </p:spPr>
        <p:txBody>
          <a:bodyPr/>
          <a:lstStyle/>
          <a:p>
            <a:pPr algn="just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Splitting a String Into Descending Consecutive Values 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564904"/>
            <a:ext cx="820891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given a string s that consists of only digits.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can split s into two or more non-empty substrings such that the numerical values of the substrings are in descending order and the difference between numerical values of every two adjacent substrings is equal to 1.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the string s = "0090089" can be split into ["0090", "089"] with numerical values [90,89].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substring is a contiguous sequence of characters in a string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71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explores the problem of splitting a string of digits into two or more non-empty substrings such that the numerical values of the substrings are in descending order, with the difference between adjacent values being exactly one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develop an efficient algorithm capable of checking if such a split is possible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cases, such as strings with leading zeros or strings that cannot form a valid sequence, are also considered in the implementation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INTRODUCTION: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manipulation problems, especially those involving numerical substrings, are common in both competitive programming and real-world applications.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49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539552" y="1648215"/>
            <a:ext cx="748883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split a string into valid numerical sequences with specific properties requires both a strong understanding of string manipulation and recursive problem-solving techniques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Iterate through the String: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Start at the beginning of the string and check each possible substring.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Consecutiveness: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substring, check if it forms a number that is part of a consecutive descending sequence.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 Values: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Once a valid descending sequence is identified, record these values and continue with the remaining part of the string.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66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Repeat: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Continue this process until the entire string has been processed or no more valid descending sequences can be found.</a:t>
            </a:r>
            <a:endParaRPr lang="en-I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40968"/>
            <a:ext cx="5999086" cy="2888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983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229600" cy="62646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ANALYSIS: </a:t>
            </a:r>
            <a:endPara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time complexity of the program is determined by the number of ways the string can be split into substrings and the length of the 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CASE: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>
              <a:lnSpc>
                <a:spcPct val="150000"/>
              </a:lnSpc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case occurs when the string can be split early into valid substrings. For example, a string like "4321" can be quickly identified as </a:t>
            </a:r>
            <a:r>
              <a:rPr lang="en-IN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unsplittable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since no valid splits are possible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IN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 CASE</a:t>
            </a:r>
            <a:r>
              <a:rPr lang="en-IN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worst 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occurs when the string requires exhaustive exploration of all possible </a:t>
            </a:r>
            <a:r>
              <a:rPr lang="en-IN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endParaRPr lang="en-IN" sz="21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IN" sz="2000" b="1" dirty="0" smtClean="0"/>
              <a:t>  </a:t>
            </a:r>
            <a:endParaRPr lang="en-IN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38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CASE: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distribution of digits, the recursive exploration may not need to explore all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future scope for splitting a string into descending consecutive values spans multiple areas, including optimization algorithms for performance improvements, parallel processing, and applications in natural language processing (NLP) for text segmentation and data extraction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998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project successfully addresses the problem of determining whether a string can be split into descending consecutive values. By employing a recursive backtracking approach, the algorithm explores various possible ways to partition the string, ensuring that the resulting numerical values meet the conditions of descending order and differ by exactly one.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929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67</TotalTime>
  <Words>518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  capstone project Splitting a String Into Descending Consecutive Values   Presented by: E.Leeladhar sai(192211479) guided by:       Dr. R. Dhanalakshmi       </vt:lpstr>
      <vt:lpstr>PROBLEM STATEMENT:  </vt:lpstr>
      <vt:lpstr>ABSTRACT: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7</cp:revision>
  <dcterms:created xsi:type="dcterms:W3CDTF">2024-09-11T03:30:15Z</dcterms:created>
  <dcterms:modified xsi:type="dcterms:W3CDTF">2024-09-11T04:39:22Z</dcterms:modified>
</cp:coreProperties>
</file>