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0" y="63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西川 嘉範" userId="3e813ee9ba8bcd8e" providerId="LiveId" clId="{16CD0B40-81FB-4763-A10E-BCCC80CAB06D}"/>
    <pc:docChg chg="undo custSel modSld sldOrd">
      <pc:chgData name="西川 嘉範" userId="3e813ee9ba8bcd8e" providerId="LiveId" clId="{16CD0B40-81FB-4763-A10E-BCCC80CAB06D}" dt="2023-03-26T13:57:52.249" v="118" actId="207"/>
      <pc:docMkLst>
        <pc:docMk/>
      </pc:docMkLst>
      <pc:sldChg chg="addSp delSp modSp mod">
        <pc:chgData name="西川 嘉範" userId="3e813ee9ba8bcd8e" providerId="LiveId" clId="{16CD0B40-81FB-4763-A10E-BCCC80CAB06D}" dt="2023-03-18T05:50:56.464" v="72" actId="164"/>
        <pc:sldMkLst>
          <pc:docMk/>
          <pc:sldMk cId="1293584310" sldId="256"/>
        </pc:sldMkLst>
        <pc:spChg chg="del mod topLvl">
          <ac:chgData name="西川 嘉範" userId="3e813ee9ba8bcd8e" providerId="LiveId" clId="{16CD0B40-81FB-4763-A10E-BCCC80CAB06D}" dt="2023-03-18T05:19:16.803" v="57" actId="21"/>
          <ac:spMkLst>
            <pc:docMk/>
            <pc:sldMk cId="1293584310" sldId="256"/>
            <ac:spMk id="21" creationId="{BEA39ED1-B107-06A1-C712-BE186DA4713F}"/>
          </ac:spMkLst>
        </pc:spChg>
        <pc:spChg chg="mod topLvl">
          <ac:chgData name="西川 嘉範" userId="3e813ee9ba8bcd8e" providerId="LiveId" clId="{16CD0B40-81FB-4763-A10E-BCCC80CAB06D}" dt="2023-03-18T05:50:56.464" v="72" actId="164"/>
          <ac:spMkLst>
            <pc:docMk/>
            <pc:sldMk cId="1293584310" sldId="256"/>
            <ac:spMk id="40" creationId="{5E31BA77-1818-062F-BCF5-7BF7B52536CF}"/>
          </ac:spMkLst>
        </pc:spChg>
        <pc:grpChg chg="add del mod">
          <ac:chgData name="西川 嘉範" userId="3e813ee9ba8bcd8e" providerId="LiveId" clId="{16CD0B40-81FB-4763-A10E-BCCC80CAB06D}" dt="2023-03-18T05:26:06.798" v="59" actId="165"/>
          <ac:grpSpMkLst>
            <pc:docMk/>
            <pc:sldMk cId="1293584310" sldId="256"/>
            <ac:grpSpMk id="2" creationId="{40E7CAEF-F44D-2906-C264-EE675150085D}"/>
          </ac:grpSpMkLst>
        </pc:grpChg>
        <pc:grpChg chg="add del mod">
          <ac:chgData name="西川 嘉範" userId="3e813ee9ba8bcd8e" providerId="LiveId" clId="{16CD0B40-81FB-4763-A10E-BCCC80CAB06D}" dt="2023-03-18T05:49:55.886" v="66" actId="165"/>
          <ac:grpSpMkLst>
            <pc:docMk/>
            <pc:sldMk cId="1293584310" sldId="256"/>
            <ac:grpSpMk id="3" creationId="{629D1F81-A743-C6B3-8275-AE0C0E63033E}"/>
          </ac:grpSpMkLst>
        </pc:grpChg>
        <pc:grpChg chg="add mod">
          <ac:chgData name="西川 嘉範" userId="3e813ee9ba8bcd8e" providerId="LiveId" clId="{16CD0B40-81FB-4763-A10E-BCCC80CAB06D}" dt="2023-03-18T05:50:56.464" v="72" actId="164"/>
          <ac:grpSpMkLst>
            <pc:docMk/>
            <pc:sldMk cId="1293584310" sldId="256"/>
            <ac:grpSpMk id="4" creationId="{0B50AC37-47CE-165E-6BB8-E77B323BA39F}"/>
          </ac:grpSpMkLst>
        </pc:grpChg>
        <pc:grpChg chg="del">
          <ac:chgData name="西川 嘉範" userId="3e813ee9ba8bcd8e" providerId="LiveId" clId="{16CD0B40-81FB-4763-A10E-BCCC80CAB06D}" dt="2023-03-18T05:19:06.254" v="56" actId="165"/>
          <ac:grpSpMkLst>
            <pc:docMk/>
            <pc:sldMk cId="1293584310" sldId="256"/>
            <ac:grpSpMk id="41" creationId="{C9163DC4-909F-D21A-CDCE-8385A9A72054}"/>
          </ac:grpSpMkLst>
        </pc:grpChg>
        <pc:picChg chg="mod topLvl">
          <ac:chgData name="西川 嘉範" userId="3e813ee9ba8bcd8e" providerId="LiveId" clId="{16CD0B40-81FB-4763-A10E-BCCC80CAB06D}" dt="2023-03-18T05:50:56.464" v="72" actId="164"/>
          <ac:picMkLst>
            <pc:docMk/>
            <pc:sldMk cId="1293584310" sldId="256"/>
            <ac:picMk id="25" creationId="{A88BA016-646F-1FCE-0AF2-4B1ACA98B7B9}"/>
          </ac:picMkLst>
        </pc:picChg>
        <pc:picChg chg="mod topLvl">
          <ac:chgData name="西川 嘉範" userId="3e813ee9ba8bcd8e" providerId="LiveId" clId="{16CD0B40-81FB-4763-A10E-BCCC80CAB06D}" dt="2023-03-18T05:50:56.464" v="72" actId="164"/>
          <ac:picMkLst>
            <pc:docMk/>
            <pc:sldMk cId="1293584310" sldId="256"/>
            <ac:picMk id="27" creationId="{F311BE5E-1E29-15BE-D748-D9AE7F089D9D}"/>
          </ac:picMkLst>
        </pc:picChg>
        <pc:picChg chg="mod topLvl">
          <ac:chgData name="西川 嘉範" userId="3e813ee9ba8bcd8e" providerId="LiveId" clId="{16CD0B40-81FB-4763-A10E-BCCC80CAB06D}" dt="2023-03-18T05:50:56.464" v="72" actId="164"/>
          <ac:picMkLst>
            <pc:docMk/>
            <pc:sldMk cId="1293584310" sldId="256"/>
            <ac:picMk id="29" creationId="{8F104ED5-5F2E-B262-0A43-D0E1429A7BF7}"/>
          </ac:picMkLst>
        </pc:picChg>
        <pc:picChg chg="mod topLvl">
          <ac:chgData name="西川 嘉範" userId="3e813ee9ba8bcd8e" providerId="LiveId" clId="{16CD0B40-81FB-4763-A10E-BCCC80CAB06D}" dt="2023-03-18T05:50:56.464" v="72" actId="164"/>
          <ac:picMkLst>
            <pc:docMk/>
            <pc:sldMk cId="1293584310" sldId="256"/>
            <ac:picMk id="31" creationId="{86C1AB9D-16F1-BC50-3EEE-BFFCDBB6B22D}"/>
          </ac:picMkLst>
        </pc:picChg>
        <pc:picChg chg="mod topLvl">
          <ac:chgData name="西川 嘉範" userId="3e813ee9ba8bcd8e" providerId="LiveId" clId="{16CD0B40-81FB-4763-A10E-BCCC80CAB06D}" dt="2023-03-18T05:50:56.464" v="72" actId="164"/>
          <ac:picMkLst>
            <pc:docMk/>
            <pc:sldMk cId="1293584310" sldId="256"/>
            <ac:picMk id="33" creationId="{22522CA0-32CF-9010-A969-4731EF34767F}"/>
          </ac:picMkLst>
        </pc:picChg>
        <pc:picChg chg="mod topLvl">
          <ac:chgData name="西川 嘉範" userId="3e813ee9ba8bcd8e" providerId="LiveId" clId="{16CD0B40-81FB-4763-A10E-BCCC80CAB06D}" dt="2023-03-18T05:50:56.464" v="72" actId="164"/>
          <ac:picMkLst>
            <pc:docMk/>
            <pc:sldMk cId="1293584310" sldId="256"/>
            <ac:picMk id="35" creationId="{736350D4-BDE6-DEF8-0BD8-302E30C2C0E1}"/>
          </ac:picMkLst>
        </pc:picChg>
        <pc:picChg chg="mod topLvl">
          <ac:chgData name="西川 嘉範" userId="3e813ee9ba8bcd8e" providerId="LiveId" clId="{16CD0B40-81FB-4763-A10E-BCCC80CAB06D}" dt="2023-03-18T05:50:56.464" v="72" actId="164"/>
          <ac:picMkLst>
            <pc:docMk/>
            <pc:sldMk cId="1293584310" sldId="256"/>
            <ac:picMk id="37" creationId="{083985F5-52C7-E7BE-0D09-C200D5EECA87}"/>
          </ac:picMkLst>
        </pc:picChg>
        <pc:picChg chg="mod topLvl">
          <ac:chgData name="西川 嘉範" userId="3e813ee9ba8bcd8e" providerId="LiveId" clId="{16CD0B40-81FB-4763-A10E-BCCC80CAB06D}" dt="2023-03-18T05:50:56.464" v="72" actId="164"/>
          <ac:picMkLst>
            <pc:docMk/>
            <pc:sldMk cId="1293584310" sldId="256"/>
            <ac:picMk id="39" creationId="{C87ABF76-56EC-1E6B-C454-6606BDF8468C}"/>
          </ac:picMkLst>
        </pc:picChg>
      </pc:sldChg>
      <pc:sldChg chg="addSp delSp modSp mod ord">
        <pc:chgData name="西川 嘉範" userId="3e813ee9ba8bcd8e" providerId="LiveId" clId="{16CD0B40-81FB-4763-A10E-BCCC80CAB06D}" dt="2023-03-26T13:57:52.249" v="118" actId="207"/>
        <pc:sldMkLst>
          <pc:docMk/>
          <pc:sldMk cId="2616350126" sldId="257"/>
        </pc:sldMkLst>
        <pc:spChg chg="add del mod">
          <ac:chgData name="西川 嘉範" userId="3e813ee9ba8bcd8e" providerId="LiveId" clId="{16CD0B40-81FB-4763-A10E-BCCC80CAB06D}" dt="2023-03-26T04:31:03.259" v="80"/>
          <ac:spMkLst>
            <pc:docMk/>
            <pc:sldMk cId="2616350126" sldId="257"/>
            <ac:spMk id="2" creationId="{56D0D667-EADD-2DD9-9D51-AB71B050EE8B}"/>
          </ac:spMkLst>
        </pc:spChg>
        <pc:spChg chg="add mod">
          <ac:chgData name="西川 嘉範" userId="3e813ee9ba8bcd8e" providerId="LiveId" clId="{16CD0B40-81FB-4763-A10E-BCCC80CAB06D}" dt="2023-03-26T05:30:13.370" v="114" actId="1076"/>
          <ac:spMkLst>
            <pc:docMk/>
            <pc:sldMk cId="2616350126" sldId="257"/>
            <ac:spMk id="6" creationId="{E265BDB2-2BFA-EBDD-ED45-5A069CB771FE}"/>
          </ac:spMkLst>
        </pc:spChg>
        <pc:spChg chg="add mod">
          <ac:chgData name="西川 嘉範" userId="3e813ee9ba8bcd8e" providerId="LiveId" clId="{16CD0B40-81FB-4763-A10E-BCCC80CAB06D}" dt="2023-03-26T13:57:52.249" v="118" actId="207"/>
          <ac:spMkLst>
            <pc:docMk/>
            <pc:sldMk cId="2616350126" sldId="257"/>
            <ac:spMk id="7" creationId="{A01CBCC6-702C-2C20-DD97-F181D6C7D89C}"/>
          </ac:spMkLst>
        </pc:spChg>
        <pc:spChg chg="del mod topLvl">
          <ac:chgData name="西川 嘉範" userId="3e813ee9ba8bcd8e" providerId="LiveId" clId="{16CD0B40-81FB-4763-A10E-BCCC80CAB06D}" dt="2023-03-26T04:29:54.724" v="75" actId="21"/>
          <ac:spMkLst>
            <pc:docMk/>
            <pc:sldMk cId="2616350126" sldId="257"/>
            <ac:spMk id="21" creationId="{BEA39ED1-B107-06A1-C712-BE186DA4713F}"/>
          </ac:spMkLst>
        </pc:spChg>
        <pc:spChg chg="del mod topLvl">
          <ac:chgData name="西川 嘉範" userId="3e813ee9ba8bcd8e" providerId="LiveId" clId="{16CD0B40-81FB-4763-A10E-BCCC80CAB06D}" dt="2023-03-26T04:29:59.661" v="76" actId="21"/>
          <ac:spMkLst>
            <pc:docMk/>
            <pc:sldMk cId="2616350126" sldId="257"/>
            <ac:spMk id="40" creationId="{5E31BA77-1818-062F-BCF5-7BF7B52536CF}"/>
          </ac:spMkLst>
        </pc:spChg>
        <pc:grpChg chg="add del mod">
          <ac:chgData name="西川 嘉範" userId="3e813ee9ba8bcd8e" providerId="LiveId" clId="{16CD0B40-81FB-4763-A10E-BCCC80CAB06D}" dt="2023-03-18T02:17:47.356" v="9" actId="165"/>
          <ac:grpSpMkLst>
            <pc:docMk/>
            <pc:sldMk cId="2616350126" sldId="257"/>
            <ac:grpSpMk id="4" creationId="{5506E790-2C1D-81EA-6C98-1169BBBFE109}"/>
          </ac:grpSpMkLst>
        </pc:grpChg>
        <pc:grpChg chg="del">
          <ac:chgData name="西川 嘉範" userId="3e813ee9ba8bcd8e" providerId="LiveId" clId="{16CD0B40-81FB-4763-A10E-BCCC80CAB06D}" dt="2023-03-18T02:00:09.927" v="0" actId="165"/>
          <ac:grpSpMkLst>
            <pc:docMk/>
            <pc:sldMk cId="2616350126" sldId="257"/>
            <ac:grpSpMk id="41" creationId="{C9163DC4-909F-D21A-CDCE-8385A9A72054}"/>
          </ac:grpSpMkLst>
        </pc:grpChg>
        <pc:picChg chg="add del mod topLvl">
          <ac:chgData name="西川 嘉範" userId="3e813ee9ba8bcd8e" providerId="LiveId" clId="{16CD0B40-81FB-4763-A10E-BCCC80CAB06D}" dt="2023-03-26T04:30:04.370" v="77" actId="21"/>
          <ac:picMkLst>
            <pc:docMk/>
            <pc:sldMk cId="2616350126" sldId="257"/>
            <ac:picMk id="3" creationId="{D2120244-1FEB-15FD-26D0-B44E54C7190E}"/>
          </ac:picMkLst>
        </pc:picChg>
        <pc:picChg chg="add del mod">
          <ac:chgData name="西川 嘉範" userId="3e813ee9ba8bcd8e" providerId="LiveId" clId="{16CD0B40-81FB-4763-A10E-BCCC80CAB06D}" dt="2023-03-26T05:28:07.549" v="105" actId="21"/>
          <ac:picMkLst>
            <pc:docMk/>
            <pc:sldMk cId="2616350126" sldId="257"/>
            <ac:picMk id="5" creationId="{61D88A84-8787-39A0-C737-A9DE019CB66E}"/>
          </ac:picMkLst>
        </pc:picChg>
        <pc:picChg chg="del mod topLvl">
          <ac:chgData name="西川 嘉範" userId="3e813ee9ba8bcd8e" providerId="LiveId" clId="{16CD0B40-81FB-4763-A10E-BCCC80CAB06D}" dt="2023-03-18T02:00:29.255" v="1" actId="21"/>
          <ac:picMkLst>
            <pc:docMk/>
            <pc:sldMk cId="2616350126" sldId="257"/>
            <ac:picMk id="25" creationId="{A88BA016-646F-1FCE-0AF2-4B1ACA98B7B9}"/>
          </ac:picMkLst>
        </pc:picChg>
        <pc:picChg chg="del mod topLvl">
          <ac:chgData name="西川 嘉範" userId="3e813ee9ba8bcd8e" providerId="LiveId" clId="{16CD0B40-81FB-4763-A10E-BCCC80CAB06D}" dt="2023-03-18T02:00:29.255" v="1" actId="21"/>
          <ac:picMkLst>
            <pc:docMk/>
            <pc:sldMk cId="2616350126" sldId="257"/>
            <ac:picMk id="27" creationId="{F311BE5E-1E29-15BE-D748-D9AE7F089D9D}"/>
          </ac:picMkLst>
        </pc:picChg>
        <pc:picChg chg="del mod topLvl">
          <ac:chgData name="西川 嘉範" userId="3e813ee9ba8bcd8e" providerId="LiveId" clId="{16CD0B40-81FB-4763-A10E-BCCC80CAB06D}" dt="2023-03-18T02:00:29.255" v="1" actId="21"/>
          <ac:picMkLst>
            <pc:docMk/>
            <pc:sldMk cId="2616350126" sldId="257"/>
            <ac:picMk id="29" creationId="{8F104ED5-5F2E-B262-0A43-D0E1429A7BF7}"/>
          </ac:picMkLst>
        </pc:picChg>
        <pc:picChg chg="del mod topLvl">
          <ac:chgData name="西川 嘉範" userId="3e813ee9ba8bcd8e" providerId="LiveId" clId="{16CD0B40-81FB-4763-A10E-BCCC80CAB06D}" dt="2023-03-18T02:00:29.255" v="1" actId="21"/>
          <ac:picMkLst>
            <pc:docMk/>
            <pc:sldMk cId="2616350126" sldId="257"/>
            <ac:picMk id="31" creationId="{86C1AB9D-16F1-BC50-3EEE-BFFCDBB6B22D}"/>
          </ac:picMkLst>
        </pc:picChg>
        <pc:picChg chg="del mod topLvl">
          <ac:chgData name="西川 嘉範" userId="3e813ee9ba8bcd8e" providerId="LiveId" clId="{16CD0B40-81FB-4763-A10E-BCCC80CAB06D}" dt="2023-03-18T02:00:29.255" v="1" actId="21"/>
          <ac:picMkLst>
            <pc:docMk/>
            <pc:sldMk cId="2616350126" sldId="257"/>
            <ac:picMk id="33" creationId="{22522CA0-32CF-9010-A969-4731EF34767F}"/>
          </ac:picMkLst>
        </pc:picChg>
        <pc:picChg chg="del mod topLvl">
          <ac:chgData name="西川 嘉範" userId="3e813ee9ba8bcd8e" providerId="LiveId" clId="{16CD0B40-81FB-4763-A10E-BCCC80CAB06D}" dt="2023-03-18T02:00:29.255" v="1" actId="21"/>
          <ac:picMkLst>
            <pc:docMk/>
            <pc:sldMk cId="2616350126" sldId="257"/>
            <ac:picMk id="35" creationId="{736350D4-BDE6-DEF8-0BD8-302E30C2C0E1}"/>
          </ac:picMkLst>
        </pc:picChg>
        <pc:picChg chg="del mod topLvl">
          <ac:chgData name="西川 嘉範" userId="3e813ee9ba8bcd8e" providerId="LiveId" clId="{16CD0B40-81FB-4763-A10E-BCCC80CAB06D}" dt="2023-03-18T02:00:29.255" v="1" actId="21"/>
          <ac:picMkLst>
            <pc:docMk/>
            <pc:sldMk cId="2616350126" sldId="257"/>
            <ac:picMk id="37" creationId="{083985F5-52C7-E7BE-0D09-C200D5EECA87}"/>
          </ac:picMkLst>
        </pc:picChg>
        <pc:picChg chg="del mod topLvl">
          <ac:chgData name="西川 嘉範" userId="3e813ee9ba8bcd8e" providerId="LiveId" clId="{16CD0B40-81FB-4763-A10E-BCCC80CAB06D}" dt="2023-03-18T02:00:29.255" v="1" actId="21"/>
          <ac:picMkLst>
            <pc:docMk/>
            <pc:sldMk cId="2616350126" sldId="257"/>
            <ac:picMk id="39" creationId="{C87ABF76-56EC-1E6B-C454-6606BDF8468C}"/>
          </ac:picMkLst>
        </pc:picChg>
      </pc:sldChg>
      <pc:sldChg chg="addSp delSp modSp mod">
        <pc:chgData name="西川 嘉範" userId="3e813ee9ba8bcd8e" providerId="LiveId" clId="{16CD0B40-81FB-4763-A10E-BCCC80CAB06D}" dt="2023-03-18T04:31:29.922" v="55" actId="164"/>
        <pc:sldMkLst>
          <pc:docMk/>
          <pc:sldMk cId="2590046229" sldId="258"/>
        </pc:sldMkLst>
        <pc:spChg chg="add del mod">
          <ac:chgData name="西川 嘉範" userId="3e813ee9ba8bcd8e" providerId="LiveId" clId="{16CD0B40-81FB-4763-A10E-BCCC80CAB06D}" dt="2023-03-18T02:23:31.867" v="28" actId="21"/>
          <ac:spMkLst>
            <pc:docMk/>
            <pc:sldMk cId="2590046229" sldId="258"/>
            <ac:spMk id="2" creationId="{E1A4EFE7-4DA1-73A1-D58A-E55FFCA25856}"/>
          </ac:spMkLst>
        </pc:spChg>
        <pc:spChg chg="add del mod">
          <ac:chgData name="西川 嘉範" userId="3e813ee9ba8bcd8e" providerId="LiveId" clId="{16CD0B40-81FB-4763-A10E-BCCC80CAB06D}" dt="2023-03-18T02:23:56.867" v="33" actId="21"/>
          <ac:spMkLst>
            <pc:docMk/>
            <pc:sldMk cId="2590046229" sldId="258"/>
            <ac:spMk id="4" creationId="{CC31962F-D6A4-3217-E645-ACBC340B1B67}"/>
          </ac:spMkLst>
        </pc:spChg>
        <pc:spChg chg="add mod">
          <ac:chgData name="西川 嘉範" userId="3e813ee9ba8bcd8e" providerId="LiveId" clId="{16CD0B40-81FB-4763-A10E-BCCC80CAB06D}" dt="2023-03-18T04:30:37.318" v="54" actId="2085"/>
          <ac:spMkLst>
            <pc:docMk/>
            <pc:sldMk cId="2590046229" sldId="258"/>
            <ac:spMk id="5" creationId="{641DD612-49B5-567C-40C4-7235E53A3FCA}"/>
          </ac:spMkLst>
        </pc:spChg>
        <pc:spChg chg="del">
          <ac:chgData name="西川 嘉範" userId="3e813ee9ba8bcd8e" providerId="LiveId" clId="{16CD0B40-81FB-4763-A10E-BCCC80CAB06D}" dt="2023-03-18T04:28:07.189" v="52" actId="21"/>
          <ac:spMkLst>
            <pc:docMk/>
            <pc:sldMk cId="2590046229" sldId="258"/>
            <ac:spMk id="21" creationId="{BEA39ED1-B107-06A1-C712-BE186DA4713F}"/>
          </ac:spMkLst>
        </pc:spChg>
        <pc:spChg chg="mod ord">
          <ac:chgData name="西川 嘉範" userId="3e813ee9ba8bcd8e" providerId="LiveId" clId="{16CD0B40-81FB-4763-A10E-BCCC80CAB06D}" dt="2023-03-18T04:28:42.685" v="53" actId="164"/>
          <ac:spMkLst>
            <pc:docMk/>
            <pc:sldMk cId="2590046229" sldId="258"/>
            <ac:spMk id="40" creationId="{5E31BA77-1818-062F-BCF5-7BF7B52536CF}"/>
          </ac:spMkLst>
        </pc:spChg>
        <pc:grpChg chg="add mod">
          <ac:chgData name="西川 嘉範" userId="3e813ee9ba8bcd8e" providerId="LiveId" clId="{16CD0B40-81FB-4763-A10E-BCCC80CAB06D}" dt="2023-03-18T04:31:29.922" v="55" actId="164"/>
          <ac:grpSpMkLst>
            <pc:docMk/>
            <pc:sldMk cId="2590046229" sldId="258"/>
            <ac:grpSpMk id="2" creationId="{20B762BE-A38E-4BFA-A279-72F16AE3C55B}"/>
          </ac:grpSpMkLst>
        </pc:grpChg>
        <pc:grpChg chg="add mod">
          <ac:chgData name="西川 嘉範" userId="3e813ee9ba8bcd8e" providerId="LiveId" clId="{16CD0B40-81FB-4763-A10E-BCCC80CAB06D}" dt="2023-03-18T04:31:29.922" v="55" actId="164"/>
          <ac:grpSpMkLst>
            <pc:docMk/>
            <pc:sldMk cId="2590046229" sldId="258"/>
            <ac:grpSpMk id="3" creationId="{8813DF66-F800-4D98-8B5D-27804AA7C66D}"/>
          </ac:grpSpMkLst>
        </pc:grpChg>
        <pc:picChg chg="del mod">
          <ac:chgData name="西川 嘉範" userId="3e813ee9ba8bcd8e" providerId="LiveId" clId="{16CD0B40-81FB-4763-A10E-BCCC80CAB06D}" dt="2023-03-18T02:20:04.298" v="17" actId="21"/>
          <ac:picMkLst>
            <pc:docMk/>
            <pc:sldMk cId="2590046229" sldId="258"/>
            <ac:picMk id="3" creationId="{D2120244-1FEB-15FD-26D0-B44E54C7190E}"/>
          </ac:picMkLst>
        </pc:picChg>
        <pc:picChg chg="add mod">
          <ac:chgData name="西川 嘉範" userId="3e813ee9ba8bcd8e" providerId="LiveId" clId="{16CD0B40-81FB-4763-A10E-BCCC80CAB06D}" dt="2023-03-18T04:31:29.922" v="55" actId="164"/>
          <ac:picMkLst>
            <pc:docMk/>
            <pc:sldMk cId="2590046229" sldId="258"/>
            <ac:picMk id="1026" creationId="{A42B1C13-B6D2-2DA3-E42F-C368F5A0C3AA}"/>
          </ac:picMkLst>
        </pc:picChg>
      </pc:sldChg>
      <pc:sldChg chg="addSp delSp modSp mod">
        <pc:chgData name="西川 嘉範" userId="3e813ee9ba8bcd8e" providerId="LiveId" clId="{16CD0B40-81FB-4763-A10E-BCCC80CAB06D}" dt="2023-03-26T05:10:47.332" v="104" actId="164"/>
        <pc:sldMkLst>
          <pc:docMk/>
          <pc:sldMk cId="2330564121" sldId="259"/>
        </pc:sldMkLst>
        <pc:spChg chg="mod">
          <ac:chgData name="西川 嘉範" userId="3e813ee9ba8bcd8e" providerId="LiveId" clId="{16CD0B40-81FB-4763-A10E-BCCC80CAB06D}" dt="2023-03-26T04:56:12.085" v="103" actId="1076"/>
          <ac:spMkLst>
            <pc:docMk/>
            <pc:sldMk cId="2330564121" sldId="259"/>
            <ac:spMk id="5" creationId="{641DD612-49B5-567C-40C4-7235E53A3FCA}"/>
          </ac:spMkLst>
        </pc:spChg>
        <pc:spChg chg="mod">
          <ac:chgData name="西川 嘉範" userId="3e813ee9ba8bcd8e" providerId="LiveId" clId="{16CD0B40-81FB-4763-A10E-BCCC80CAB06D}" dt="2023-03-26T04:35:07.913" v="94" actId="1076"/>
          <ac:spMkLst>
            <pc:docMk/>
            <pc:sldMk cId="2330564121" sldId="259"/>
            <ac:spMk id="40" creationId="{5E31BA77-1818-062F-BCF5-7BF7B52536CF}"/>
          </ac:spMkLst>
        </pc:spChg>
        <pc:grpChg chg="mod topLvl">
          <ac:chgData name="西川 嘉範" userId="3e813ee9ba8bcd8e" providerId="LiveId" clId="{16CD0B40-81FB-4763-A10E-BCCC80CAB06D}" dt="2023-03-26T05:10:47.332" v="104" actId="164"/>
          <ac:grpSpMkLst>
            <pc:docMk/>
            <pc:sldMk cId="2330564121" sldId="259"/>
            <ac:grpSpMk id="2" creationId="{20B762BE-A38E-4BFA-A279-72F16AE3C55B}"/>
          </ac:grpSpMkLst>
        </pc:grpChg>
        <pc:grpChg chg="del">
          <ac:chgData name="西川 嘉範" userId="3e813ee9ba8bcd8e" providerId="LiveId" clId="{16CD0B40-81FB-4763-A10E-BCCC80CAB06D}" dt="2023-03-26T04:34:35.549" v="91" actId="165"/>
          <ac:grpSpMkLst>
            <pc:docMk/>
            <pc:sldMk cId="2330564121" sldId="259"/>
            <ac:grpSpMk id="3" creationId="{8813DF66-F800-4D98-8B5D-27804AA7C66D}"/>
          </ac:grpSpMkLst>
        </pc:grpChg>
        <pc:grpChg chg="add mod">
          <ac:chgData name="西川 嘉範" userId="3e813ee9ba8bcd8e" providerId="LiveId" clId="{16CD0B40-81FB-4763-A10E-BCCC80CAB06D}" dt="2023-03-26T05:10:47.332" v="104" actId="164"/>
          <ac:grpSpMkLst>
            <pc:docMk/>
            <pc:sldMk cId="2330564121" sldId="259"/>
            <ac:grpSpMk id="7" creationId="{33E65611-9290-C181-C0A2-3AD7DCE3F2A6}"/>
          </ac:grpSpMkLst>
        </pc:grpChg>
        <pc:picChg chg="add mod ord">
          <ac:chgData name="西川 嘉範" userId="3e813ee9ba8bcd8e" providerId="LiveId" clId="{16CD0B40-81FB-4763-A10E-BCCC80CAB06D}" dt="2023-03-26T05:10:47.332" v="104" actId="164"/>
          <ac:picMkLst>
            <pc:docMk/>
            <pc:sldMk cId="2330564121" sldId="259"/>
            <ac:picMk id="6" creationId="{31AD95B7-51B8-6AE5-E76F-4D1B60F6DE0F}"/>
          </ac:picMkLst>
        </pc:picChg>
        <pc:picChg chg="del mod topLvl">
          <ac:chgData name="西川 嘉範" userId="3e813ee9ba8bcd8e" providerId="LiveId" clId="{16CD0B40-81FB-4763-A10E-BCCC80CAB06D}" dt="2023-03-26T04:34:50.061" v="92" actId="21"/>
          <ac:picMkLst>
            <pc:docMk/>
            <pc:sldMk cId="2330564121" sldId="259"/>
            <ac:picMk id="1026" creationId="{A42B1C13-B6D2-2DA3-E42F-C368F5A0C3AA}"/>
          </ac:picMkLst>
        </pc:picChg>
      </pc:sldChg>
    </pc:docChg>
  </pc:docChgLst>
  <pc:docChgLst>
    <pc:chgData name="西川 嘉範" userId="3e813ee9ba8bcd8e" providerId="LiveId" clId="{D0AABF0B-69EF-4BD7-BEF2-37B01CCE8C5F}"/>
    <pc:docChg chg="modSld">
      <pc:chgData name="西川 嘉範" userId="3e813ee9ba8bcd8e" providerId="LiveId" clId="{D0AABF0B-69EF-4BD7-BEF2-37B01CCE8C5F}" dt="2023-03-27T00:12:34.450" v="3" actId="338"/>
      <pc:docMkLst>
        <pc:docMk/>
      </pc:docMkLst>
      <pc:sldChg chg="addSp delSp modSp mod">
        <pc:chgData name="西川 嘉範" userId="3e813ee9ba8bcd8e" providerId="LiveId" clId="{D0AABF0B-69EF-4BD7-BEF2-37B01CCE8C5F}" dt="2023-03-27T00:12:34.450" v="3" actId="338"/>
        <pc:sldMkLst>
          <pc:docMk/>
          <pc:sldMk cId="2330564121" sldId="259"/>
        </pc:sldMkLst>
        <pc:spChg chg="mod topLvl">
          <ac:chgData name="西川 嘉範" userId="3e813ee9ba8bcd8e" providerId="LiveId" clId="{D0AABF0B-69EF-4BD7-BEF2-37B01CCE8C5F}" dt="2023-03-27T00:12:34.450" v="3" actId="338"/>
          <ac:spMkLst>
            <pc:docMk/>
            <pc:sldMk cId="2330564121" sldId="259"/>
            <ac:spMk id="5" creationId="{641DD612-49B5-567C-40C4-7235E53A3FCA}"/>
          </ac:spMkLst>
        </pc:spChg>
        <pc:spChg chg="mod topLvl">
          <ac:chgData name="西川 嘉範" userId="3e813ee9ba8bcd8e" providerId="LiveId" clId="{D0AABF0B-69EF-4BD7-BEF2-37B01CCE8C5F}" dt="2023-03-27T00:12:34.450" v="3" actId="338"/>
          <ac:spMkLst>
            <pc:docMk/>
            <pc:sldMk cId="2330564121" sldId="259"/>
            <ac:spMk id="40" creationId="{5E31BA77-1818-062F-BCF5-7BF7B52536CF}"/>
          </ac:spMkLst>
        </pc:spChg>
        <pc:grpChg chg="del mod topLvl">
          <ac:chgData name="西川 嘉範" userId="3e813ee9ba8bcd8e" providerId="LiveId" clId="{D0AABF0B-69EF-4BD7-BEF2-37B01CCE8C5F}" dt="2023-03-27T00:12:01.633" v="2" actId="165"/>
          <ac:grpSpMkLst>
            <pc:docMk/>
            <pc:sldMk cId="2330564121" sldId="259"/>
            <ac:grpSpMk id="2" creationId="{20B762BE-A38E-4BFA-A279-72F16AE3C55B}"/>
          </ac:grpSpMkLst>
        </pc:grpChg>
        <pc:grpChg chg="mod">
          <ac:chgData name="西川 嘉範" userId="3e813ee9ba8bcd8e" providerId="LiveId" clId="{D0AABF0B-69EF-4BD7-BEF2-37B01CCE8C5F}" dt="2023-03-27T00:12:34.450" v="3" actId="338"/>
          <ac:grpSpMkLst>
            <pc:docMk/>
            <pc:sldMk cId="2330564121" sldId="259"/>
            <ac:grpSpMk id="3" creationId="{D7964ED3-455D-D045-4155-96C243EA4E62}"/>
          </ac:grpSpMkLst>
        </pc:grpChg>
        <pc:grpChg chg="add mod">
          <ac:chgData name="西川 嘉範" userId="3e813ee9ba8bcd8e" providerId="LiveId" clId="{D0AABF0B-69EF-4BD7-BEF2-37B01CCE8C5F}" dt="2023-03-27T00:12:34.450" v="3" actId="338"/>
          <ac:grpSpMkLst>
            <pc:docMk/>
            <pc:sldMk cId="2330564121" sldId="259"/>
            <ac:grpSpMk id="4" creationId="{42F6482C-BA56-F1DB-C43E-D3EFD5200FEC}"/>
          </ac:grpSpMkLst>
        </pc:grpChg>
        <pc:grpChg chg="del">
          <ac:chgData name="西川 嘉範" userId="3e813ee9ba8bcd8e" providerId="LiveId" clId="{D0AABF0B-69EF-4BD7-BEF2-37B01CCE8C5F}" dt="2023-03-27T00:08:57.839" v="0" actId="165"/>
          <ac:grpSpMkLst>
            <pc:docMk/>
            <pc:sldMk cId="2330564121" sldId="259"/>
            <ac:grpSpMk id="7" creationId="{33E65611-9290-C181-C0A2-3AD7DCE3F2A6}"/>
          </ac:grpSpMkLst>
        </pc:grpChg>
        <pc:picChg chg="mod topLvl">
          <ac:chgData name="西川 嘉範" userId="3e813ee9ba8bcd8e" providerId="LiveId" clId="{D0AABF0B-69EF-4BD7-BEF2-37B01CCE8C5F}" dt="2023-03-27T00:12:34.450" v="3" actId="338"/>
          <ac:picMkLst>
            <pc:docMk/>
            <pc:sldMk cId="2330564121" sldId="259"/>
            <ac:picMk id="6" creationId="{31AD95B7-51B8-6AE5-E76F-4D1B60F6DE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C61CB6-2EF2-BE21-2E14-A8406DE6C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032DA8-4C63-BEBC-F2D4-00BB5656C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E8B619-4AD6-F283-39B4-B3EBDE25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FD2-A4C4-40F9-8595-275973B1FDB6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B72B5-8439-CDB6-6E46-4D4AE8F5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0605F0-B3C9-6E36-9E6C-78B2336E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79A6-7DFE-403C-8350-4AA3EBFBB4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3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29A020-B148-6E66-3EE2-0C84AF0E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313431-E0DC-057C-DA22-EF9DB1FAE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EE03DE-62CA-F929-7D71-05731C48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FD2-A4C4-40F9-8595-275973B1FDB6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7D787C-5E32-4CE7-3BA1-8B4F3D1E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5888F5-8604-2E2E-9CBA-7D51ABAC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79A6-7DFE-403C-8350-4AA3EBFBB4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65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A5D55E2-60BC-1803-F799-03ED81D97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20D5DD-C5BE-23E8-0CAC-BD193F1C4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AFD08F-3A7D-7BB2-8E35-120324C3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FD2-A4C4-40F9-8595-275973B1FDB6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1FB749-BE2A-05C1-E3C6-34CD620B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A834C7-F109-B3B8-4517-FF80E53A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79A6-7DFE-403C-8350-4AA3EBFBB4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87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AEE766-D396-D488-5FFB-EC5A9E78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244482-B3C1-4D25-E8CE-4846E0C76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025DBA-BF88-971B-B760-E52FDBED6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FD2-A4C4-40F9-8595-275973B1FDB6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28CA6D-BCAB-A375-A640-3595563C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0FA503-B960-B1D3-44B1-A17CA94A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79A6-7DFE-403C-8350-4AA3EBFBB4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55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F3A18-046B-602B-ADE6-2C73FFC2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0962D5-0788-1C1C-21E4-8B32BF118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295639-5B8D-5B09-D59B-0A5E8275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FD2-A4C4-40F9-8595-275973B1FDB6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C56CFB-5702-C718-0502-B2AC63A8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B0BA77-5AC6-470F-2E90-FF0726D8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79A6-7DFE-403C-8350-4AA3EBFBB4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20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065813-476A-4B8E-A1F0-E7A7F75B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22A977-2619-33EA-542A-6E97CBFD2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52533A-302C-85E6-B976-B484EC43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6E32EB-FA2B-0EEC-6D29-439F79A6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FD2-A4C4-40F9-8595-275973B1FDB6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9A2B5D-5513-C0F0-5549-A2927FAD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615730-690D-B26D-79E8-09F21964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79A6-7DFE-403C-8350-4AA3EBFBB4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19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5698C9-6BB4-10E0-5238-960630B1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28769E-8561-3B64-A9DB-EA7DCF979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205D54-EFC3-CBBF-C0FD-5E74A49E3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8B7DDE8-D9E6-95EC-838A-DF492879C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9CE98B-E153-03F2-B6DD-CE5A97934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68AA300-1B44-AAEF-7F4E-92E3AD0E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FD2-A4C4-40F9-8595-275973B1FDB6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472CE3-41DC-9FF3-A729-F2B9402E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9F960E4-4CFE-F14D-5CFB-6151D06A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79A6-7DFE-403C-8350-4AA3EBFBB4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95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AA0E4B-0D59-5436-B8E1-549B8746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43400B0-0324-5C66-32BE-C8B8D648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FD2-A4C4-40F9-8595-275973B1FDB6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66CF43-C3E6-8ED6-5462-D7CB1C12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196C7C-508C-26F7-941E-D8C718B7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79A6-7DFE-403C-8350-4AA3EBFBB4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21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F05A4B9-017B-847B-6672-ECAD3929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FD2-A4C4-40F9-8595-275973B1FDB6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F221A0-2E3D-6EBA-6892-9F9478A6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24C94E-ACF7-281F-FACD-9786166F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79A6-7DFE-403C-8350-4AA3EBFBB4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1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075BA-5B2F-2941-B927-F79C68BEC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000ED9-54E9-4A54-FF24-3D5A86ABA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02D92E-50FC-5A61-AF5D-B6ABB1FDA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B320EA-C53E-E4E8-6574-701EC1C0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FD2-A4C4-40F9-8595-275973B1FDB6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7B2D14-AA4A-31A6-2C53-C797D9D7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F0BC2C-EA9D-E47D-AADB-CD6F04D0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79A6-7DFE-403C-8350-4AA3EBFBB4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11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84405-52E6-D55F-9126-998A77F5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C2DA45-C280-78B1-DAD8-56A3BEE78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0CB00-4E35-FD53-E376-3683AE388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B3BD75-8AA2-76EC-A090-50AD530A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FD2-A4C4-40F9-8595-275973B1FDB6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D1D67A-D47D-BBDF-C27A-FB3DE4B3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A88B76-A620-3331-F688-FAAB4CB2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79A6-7DFE-403C-8350-4AA3EBFBB4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44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8B352E4-4F8A-54F1-9CB0-B7467382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D11A81-9927-5C69-DCEC-1F99C7A2B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A30615-0B3D-2CF5-470B-B15FB24C0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46FD2-A4C4-40F9-8595-275973B1FDB6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DBF19A-4832-0BDB-6B8F-04E29CE3B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CA5241-C34F-1484-B331-F80D48CDD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579A6-7DFE-403C-8350-4AA3EBFBB4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08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B50AC37-47CE-165E-6BB8-E77B323BA39F}"/>
              </a:ext>
            </a:extLst>
          </p:cNvPr>
          <p:cNvGrpSpPr/>
          <p:nvPr/>
        </p:nvGrpSpPr>
        <p:grpSpPr>
          <a:xfrm>
            <a:off x="2005354" y="212035"/>
            <a:ext cx="6679096" cy="6645965"/>
            <a:chOff x="2005354" y="212035"/>
            <a:chExt cx="6679096" cy="6645965"/>
          </a:xfrm>
        </p:grpSpPr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A88BA016-646F-1FCE-0AF2-4B1ACA98B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9916" y="568993"/>
              <a:ext cx="1905098" cy="1905098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F311BE5E-1E29-15BE-D748-D9AE7F089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6200" y="568993"/>
              <a:ext cx="1905098" cy="1905098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8F104ED5-5F2E-B262-0A43-D0E1429A7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484" y="568993"/>
              <a:ext cx="1905098" cy="1905098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86C1AB9D-16F1-BC50-3EEE-BFFCDBB6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9916" y="2555109"/>
              <a:ext cx="1905098" cy="1905098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22522CA0-32CF-9010-A969-4731EF347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6200" y="2555109"/>
              <a:ext cx="1905098" cy="1905098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736350D4-BDE6-DEF8-0BD8-302E30C2C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484" y="2555109"/>
              <a:ext cx="1905098" cy="1905098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083985F5-52C7-E7BE-0D09-C200D5EEC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9916" y="4541225"/>
              <a:ext cx="1905098" cy="1905098"/>
            </a:xfrm>
            <a:prstGeom prst="rect">
              <a:avLst/>
            </a:prstGeom>
          </p:spPr>
        </p:pic>
        <p:pic>
          <p:nvPicPr>
            <p:cNvPr id="39" name="図 38">
              <a:extLst>
                <a:ext uri="{FF2B5EF4-FFF2-40B4-BE49-F238E27FC236}">
                  <a16:creationId xmlns:a16="http://schemas.microsoft.com/office/drawing/2014/main" id="{C87ABF76-56EC-1E6B-C454-6606BDF84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6200" y="4541225"/>
              <a:ext cx="1905098" cy="1905098"/>
            </a:xfrm>
            <a:prstGeom prst="rect">
              <a:avLst/>
            </a:prstGeom>
          </p:spPr>
        </p:pic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5E31BA77-1818-062F-BCF5-7BF7B52536CF}"/>
                </a:ext>
              </a:extLst>
            </p:cNvPr>
            <p:cNvSpPr/>
            <p:nvPr/>
          </p:nvSpPr>
          <p:spPr>
            <a:xfrm>
              <a:off x="2005354" y="212035"/>
              <a:ext cx="6679096" cy="66459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358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813DF66-F800-4D98-8B5D-27804AA7C66D}"/>
              </a:ext>
            </a:extLst>
          </p:cNvPr>
          <p:cNvGrpSpPr/>
          <p:nvPr/>
        </p:nvGrpSpPr>
        <p:grpSpPr>
          <a:xfrm>
            <a:off x="1749287" y="106017"/>
            <a:ext cx="7089913" cy="6858000"/>
            <a:chOff x="1749287" y="106017"/>
            <a:chExt cx="7089913" cy="6858000"/>
          </a:xfrm>
        </p:grpSpPr>
        <p:pic>
          <p:nvPicPr>
            <p:cNvPr id="1026" name="Picture 2" descr="大阪府の地図（地図のみ）">
              <a:extLst>
                <a:ext uri="{FF2B5EF4-FFF2-40B4-BE49-F238E27FC236}">
                  <a16:creationId xmlns:a16="http://schemas.microsoft.com/office/drawing/2014/main" id="{A42B1C13-B6D2-2DA3-E42F-C368F5A0C3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9287" y="106017"/>
              <a:ext cx="5268913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20B762BE-A38E-4BFA-A279-72F16AE3C55B}"/>
                </a:ext>
              </a:extLst>
            </p:cNvPr>
            <p:cNvGrpSpPr/>
            <p:nvPr/>
          </p:nvGrpSpPr>
          <p:grpSpPr>
            <a:xfrm>
              <a:off x="2160104" y="212035"/>
              <a:ext cx="6679096" cy="6645965"/>
              <a:chOff x="2160104" y="212035"/>
              <a:chExt cx="6679096" cy="6645965"/>
            </a:xfrm>
          </p:grpSpPr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5E31BA77-1818-062F-BCF5-7BF7B52536CF}"/>
                  </a:ext>
                </a:extLst>
              </p:cNvPr>
              <p:cNvSpPr/>
              <p:nvPr/>
            </p:nvSpPr>
            <p:spPr>
              <a:xfrm>
                <a:off x="2160104" y="212035"/>
                <a:ext cx="6679096" cy="66459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41DD612-49B5-567C-40C4-7235E53A3FCA}"/>
                  </a:ext>
                </a:extLst>
              </p:cNvPr>
              <p:cNvSpPr txBox="1"/>
              <p:nvPr/>
            </p:nvSpPr>
            <p:spPr>
              <a:xfrm>
                <a:off x="2712634" y="1494075"/>
                <a:ext cx="5574035" cy="24006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5000" b="1" dirty="0"/>
                  <a:t>OPEA</a:t>
                </a:r>
                <a:endParaRPr kumimoji="1" lang="ja-JP" altLang="en-US" sz="15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004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2F6482C-BA56-F1DB-C43E-D3EFD5200FEC}"/>
              </a:ext>
            </a:extLst>
          </p:cNvPr>
          <p:cNvGrpSpPr/>
          <p:nvPr/>
        </p:nvGrpSpPr>
        <p:grpSpPr>
          <a:xfrm>
            <a:off x="2160104" y="106017"/>
            <a:ext cx="6679096" cy="6979361"/>
            <a:chOff x="2160104" y="106017"/>
            <a:chExt cx="6679096" cy="6979361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31AD95B7-51B8-6AE5-E76F-4D1B60F6D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082" y="193030"/>
              <a:ext cx="4572000" cy="6892348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7964ED3-455D-D045-4155-96C243EA4E62}"/>
                </a:ext>
              </a:extLst>
            </p:cNvPr>
            <p:cNvGrpSpPr/>
            <p:nvPr/>
          </p:nvGrpSpPr>
          <p:grpSpPr>
            <a:xfrm>
              <a:off x="2160104" y="106017"/>
              <a:ext cx="6679096" cy="6645965"/>
              <a:chOff x="2160104" y="106017"/>
              <a:chExt cx="6679096" cy="6645965"/>
            </a:xfrm>
          </p:grpSpPr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5E31BA77-1818-062F-BCF5-7BF7B52536CF}"/>
                  </a:ext>
                </a:extLst>
              </p:cNvPr>
              <p:cNvSpPr/>
              <p:nvPr/>
            </p:nvSpPr>
            <p:spPr>
              <a:xfrm>
                <a:off x="2160104" y="106017"/>
                <a:ext cx="6679096" cy="66459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41DD612-49B5-567C-40C4-7235E53A3FCA}"/>
                  </a:ext>
                </a:extLst>
              </p:cNvPr>
              <p:cNvSpPr txBox="1"/>
              <p:nvPr/>
            </p:nvSpPr>
            <p:spPr>
              <a:xfrm>
                <a:off x="2367815" y="1763582"/>
                <a:ext cx="6073541" cy="24006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5000" b="1" dirty="0"/>
                  <a:t>NASO</a:t>
                </a:r>
                <a:endParaRPr kumimoji="1" lang="ja-JP" altLang="en-US" sz="15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056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65BDB2-2BFA-EBDD-ED45-5A069CB771FE}"/>
              </a:ext>
            </a:extLst>
          </p:cNvPr>
          <p:cNvSpPr txBox="1"/>
          <p:nvPr/>
        </p:nvSpPr>
        <p:spPr>
          <a:xfrm>
            <a:off x="5633373" y="3228945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FF99FF"/>
                </a:solidFill>
              </a:rPr>
              <a:t>NASO</a:t>
            </a:r>
            <a:endParaRPr kumimoji="1" lang="ja-JP" altLang="en-US" sz="2000" b="1" dirty="0">
              <a:solidFill>
                <a:srgbClr val="FF99FF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1CBCC6-702C-2C20-DD97-F181D6C7D89C}"/>
              </a:ext>
            </a:extLst>
          </p:cNvPr>
          <p:cNvSpPr txBox="1"/>
          <p:nvPr/>
        </p:nvSpPr>
        <p:spPr>
          <a:xfrm>
            <a:off x="2339929" y="3228945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92D050"/>
                </a:solidFill>
              </a:rPr>
              <a:t>NASO</a:t>
            </a:r>
            <a:endParaRPr kumimoji="1" lang="ja-JP" altLang="en-US" sz="2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350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4</Words>
  <Application>Microsoft Office PowerPoint</Application>
  <PresentationFormat>ワイド画面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西川 嘉範</dc:creator>
  <cp:lastModifiedBy>西川 嘉範</cp:lastModifiedBy>
  <cp:revision>1</cp:revision>
  <dcterms:created xsi:type="dcterms:W3CDTF">2023-03-17T13:27:37Z</dcterms:created>
  <dcterms:modified xsi:type="dcterms:W3CDTF">2023-03-27T00:13:13Z</dcterms:modified>
</cp:coreProperties>
</file>