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447-B3EE-9B41-9360-C533058833EC}" type="datetimeFigureOut">
              <a:rPr kumimoji="1" lang="zh-CN" altLang="en-US" smtClean="0"/>
              <a:t>15/11/19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3F95-01C8-914C-A1F7-EFBF871AA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02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447-B3EE-9B41-9360-C533058833EC}" type="datetimeFigureOut">
              <a:rPr kumimoji="1" lang="zh-CN" altLang="en-US" smtClean="0"/>
              <a:t>15/11/19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3F95-01C8-914C-A1F7-EFBF871AA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65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447-B3EE-9B41-9360-C533058833EC}" type="datetimeFigureOut">
              <a:rPr kumimoji="1" lang="zh-CN" altLang="en-US" smtClean="0"/>
              <a:t>15/11/19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3F95-01C8-914C-A1F7-EFBF871AA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09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447-B3EE-9B41-9360-C533058833EC}" type="datetimeFigureOut">
              <a:rPr kumimoji="1" lang="zh-CN" altLang="en-US" smtClean="0"/>
              <a:t>15/11/19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3F95-01C8-914C-A1F7-EFBF871AA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54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447-B3EE-9B41-9360-C533058833EC}" type="datetimeFigureOut">
              <a:rPr kumimoji="1" lang="zh-CN" altLang="en-US" smtClean="0"/>
              <a:t>15/11/19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3F95-01C8-914C-A1F7-EFBF871AA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03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447-B3EE-9B41-9360-C533058833EC}" type="datetimeFigureOut">
              <a:rPr kumimoji="1" lang="zh-CN" altLang="en-US" smtClean="0"/>
              <a:t>15/11/19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3F95-01C8-914C-A1F7-EFBF871AA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04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447-B3EE-9B41-9360-C533058833EC}" type="datetimeFigureOut">
              <a:rPr kumimoji="1" lang="zh-CN" altLang="en-US" smtClean="0"/>
              <a:t>15/11/19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3F95-01C8-914C-A1F7-EFBF871AA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43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447-B3EE-9B41-9360-C533058833EC}" type="datetimeFigureOut">
              <a:rPr kumimoji="1" lang="zh-CN" altLang="en-US" smtClean="0"/>
              <a:t>15/11/19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3F95-01C8-914C-A1F7-EFBF871AA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57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447-B3EE-9B41-9360-C533058833EC}" type="datetimeFigureOut">
              <a:rPr kumimoji="1" lang="zh-CN" altLang="en-US" smtClean="0"/>
              <a:t>15/11/19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3F95-01C8-914C-A1F7-EFBF871AA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06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447-B3EE-9B41-9360-C533058833EC}" type="datetimeFigureOut">
              <a:rPr kumimoji="1" lang="zh-CN" altLang="en-US" smtClean="0"/>
              <a:t>15/11/19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3F95-01C8-914C-A1F7-EFBF871AA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239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447-B3EE-9B41-9360-C533058833EC}" type="datetimeFigureOut">
              <a:rPr kumimoji="1" lang="zh-CN" altLang="en-US" smtClean="0"/>
              <a:t>15/11/19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3F95-01C8-914C-A1F7-EFBF871AA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92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0447-B3EE-9B41-9360-C533058833EC}" type="datetimeFigureOut">
              <a:rPr kumimoji="1" lang="zh-CN" altLang="en-US" smtClean="0"/>
              <a:t>15/11/19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3F95-01C8-914C-A1F7-EFBF871AA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99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62307" y="2159326"/>
            <a:ext cx="6400800" cy="1752600"/>
          </a:xfrm>
        </p:spPr>
        <p:txBody>
          <a:bodyPr/>
          <a:lstStyle/>
          <a:p>
            <a:r>
              <a:rPr kumimoji="1" lang="zh-CN" altLang="en-US" dirty="0" smtClean="0"/>
              <a:t>照片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584" y="328085"/>
            <a:ext cx="3344334" cy="84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916" y="565666"/>
            <a:ext cx="371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东南大学文化治理研究所</a:t>
            </a:r>
            <a:r>
              <a:rPr kumimoji="1" lang="en-US" altLang="zh-CN" dirty="0" smtClean="0"/>
              <a:t>  logo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96782" y="328085"/>
            <a:ext cx="5130913" cy="84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09355" y="592691"/>
            <a:ext cx="5996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首页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关于我们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新闻动态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学术研究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实践探索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合作团队</a:t>
            </a:r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270885" y="1733974"/>
            <a:ext cx="3302002" cy="275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96782" y="1708826"/>
            <a:ext cx="3697547" cy="275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207869" y="2020888"/>
            <a:ext cx="2204560" cy="1892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800" dirty="0" smtClean="0"/>
              <a:t>学术研究</a:t>
            </a:r>
            <a:endParaRPr kumimoji="1" lang="en-US" altLang="zh-CN" sz="1800" dirty="0" smtClean="0"/>
          </a:p>
          <a:p>
            <a:pPr algn="l"/>
            <a:endParaRPr kumimoji="1" lang="en-US" altLang="zh-CN" sz="1800" dirty="0" smtClean="0"/>
          </a:p>
          <a:p>
            <a:pPr algn="l"/>
            <a:endParaRPr kumimoji="1" lang="en-US" altLang="zh-CN" sz="1800" dirty="0" smtClean="0"/>
          </a:p>
          <a:p>
            <a:pPr algn="l"/>
            <a:endParaRPr kumimoji="1" lang="en-US" altLang="zh-CN" sz="1800" dirty="0"/>
          </a:p>
          <a:p>
            <a:pPr algn="l"/>
            <a:r>
              <a:rPr kumimoji="1" lang="zh-CN" altLang="en-US" sz="1800" dirty="0" smtClean="0"/>
              <a:t>实践探索</a:t>
            </a:r>
            <a:endParaRPr kumimoji="1" lang="en-US" altLang="zh-CN" sz="18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465216" y="2315735"/>
            <a:ext cx="4098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照片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884" y="4891610"/>
            <a:ext cx="8744237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5216" y="5130532"/>
            <a:ext cx="458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合作团队：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0885" y="6149094"/>
            <a:ext cx="8744237" cy="465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8376" y="6203350"/>
            <a:ext cx="13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copyright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896091" y="1733974"/>
            <a:ext cx="1005871" cy="275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35572" y="2020888"/>
            <a:ext cx="515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两个二维码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友情链接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559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584" y="328085"/>
            <a:ext cx="3344334" cy="84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916" y="565666"/>
            <a:ext cx="371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东南大学文化治理研究所</a:t>
            </a:r>
            <a:r>
              <a:rPr kumimoji="1" lang="en-US" altLang="zh-CN" dirty="0" smtClean="0"/>
              <a:t>  logo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96782" y="328085"/>
            <a:ext cx="5130913" cy="84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09355" y="592691"/>
            <a:ext cx="5996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首页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关于我们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新闻动态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学术研究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实践探索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合作团队</a:t>
            </a:r>
            <a:endParaRPr kumimoji="1"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270885" y="6149094"/>
            <a:ext cx="8744237" cy="465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8376" y="6203350"/>
            <a:ext cx="13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copyright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0885" y="1622154"/>
            <a:ext cx="8631077" cy="4212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7858" y="2376644"/>
            <a:ext cx="4086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机构介绍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机构成员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机构联系方式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46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584" y="328085"/>
            <a:ext cx="3344334" cy="84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916" y="565666"/>
            <a:ext cx="371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东南大学文化治理研究所</a:t>
            </a:r>
            <a:r>
              <a:rPr kumimoji="1" lang="en-US" altLang="zh-CN" dirty="0" smtClean="0"/>
              <a:t>  logo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96782" y="328085"/>
            <a:ext cx="5130913" cy="84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09355" y="592691"/>
            <a:ext cx="5996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首页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关于我们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新闻动态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学术研究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实践探索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合作团队</a:t>
            </a:r>
            <a:endParaRPr kumimoji="1"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270885" y="6149094"/>
            <a:ext cx="8744237" cy="465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8376" y="6203350"/>
            <a:ext cx="13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copyright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0885" y="1622154"/>
            <a:ext cx="5412289" cy="4212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8376" y="2191978"/>
            <a:ext cx="408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新闻动态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984935" y="1622154"/>
            <a:ext cx="2929601" cy="4212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37577" y="2351494"/>
            <a:ext cx="19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照片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02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584" y="328085"/>
            <a:ext cx="3344334" cy="84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916" y="565666"/>
            <a:ext cx="371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东南大学文化治理研究所</a:t>
            </a:r>
            <a:r>
              <a:rPr kumimoji="1" lang="en-US" altLang="zh-CN" dirty="0" smtClean="0"/>
              <a:t>  logo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96782" y="328085"/>
            <a:ext cx="5130913" cy="84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09355" y="592691"/>
            <a:ext cx="5996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首页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关于我们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新闻动态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学术研究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600" dirty="0" smtClean="0"/>
              <a:t>实践探索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合作团队</a:t>
            </a:r>
            <a:endParaRPr kumimoji="1"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270885" y="6149094"/>
            <a:ext cx="8744237" cy="465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8376" y="6203350"/>
            <a:ext cx="13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copyright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0885" y="1622154"/>
            <a:ext cx="5412289" cy="4212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8376" y="2191978"/>
            <a:ext cx="408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学术研究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984935" y="1622154"/>
            <a:ext cx="2929601" cy="4212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37577" y="2351494"/>
            <a:ext cx="19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照片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1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584" y="328085"/>
            <a:ext cx="3344334" cy="84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916" y="565666"/>
            <a:ext cx="371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东南大学文化治理研究所</a:t>
            </a:r>
            <a:r>
              <a:rPr kumimoji="1" lang="en-US" altLang="zh-CN" dirty="0" smtClean="0"/>
              <a:t>  logo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96782" y="328085"/>
            <a:ext cx="5130913" cy="84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09355" y="592691"/>
            <a:ext cx="5996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首页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关于我们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新闻动态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学术研究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实践探索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600" dirty="0" smtClean="0"/>
              <a:t>合作团队</a:t>
            </a:r>
            <a:endParaRPr kumimoji="1"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270885" y="6149094"/>
            <a:ext cx="8744237" cy="465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8376" y="6203350"/>
            <a:ext cx="13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copyright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0885" y="1622154"/>
            <a:ext cx="5412289" cy="4212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8376" y="2191978"/>
            <a:ext cx="408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实践探索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984935" y="1622154"/>
            <a:ext cx="2929601" cy="4212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37577" y="2351494"/>
            <a:ext cx="19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照片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1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584" y="328085"/>
            <a:ext cx="3344334" cy="84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916" y="565666"/>
            <a:ext cx="371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东南大学文化治理研究所</a:t>
            </a:r>
            <a:r>
              <a:rPr kumimoji="1" lang="en-US" altLang="zh-CN" dirty="0" smtClean="0"/>
              <a:t>  logo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96782" y="328085"/>
            <a:ext cx="5130913" cy="84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09355" y="592691"/>
            <a:ext cx="5996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首页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关于我们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新闻动态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学术研究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实践探索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合作团队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0885" y="6149094"/>
            <a:ext cx="8744237" cy="465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8376" y="6203350"/>
            <a:ext cx="13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copyright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0885" y="1622154"/>
            <a:ext cx="8631077" cy="4212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7858" y="2376644"/>
            <a:ext cx="720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合作团队：中国文化书院戏剧研究中心、江苏省文化艺术研究院、青麦坊、戏梦文化艺术传播中心（）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75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137</Words>
  <Application>Microsoft Macintosh PowerPoint</Application>
  <PresentationFormat>全屏显示(4:3)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秋怡 吴</dc:creator>
  <cp:lastModifiedBy>秋怡 吴</cp:lastModifiedBy>
  <cp:revision>6</cp:revision>
  <dcterms:created xsi:type="dcterms:W3CDTF">2015-11-19T07:31:59Z</dcterms:created>
  <dcterms:modified xsi:type="dcterms:W3CDTF">2015-11-19T09:41:02Z</dcterms:modified>
</cp:coreProperties>
</file>