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1" r:id="rId3"/>
    <p:sldId id="263" r:id="rId4"/>
    <p:sldId id="268" r:id="rId5"/>
    <p:sldId id="281" r:id="rId6"/>
    <p:sldId id="295" r:id="rId7"/>
    <p:sldId id="296" r:id="rId8"/>
    <p:sldId id="297" r:id="rId9"/>
    <p:sldId id="282" r:id="rId10"/>
    <p:sldId id="284" r:id="rId11"/>
    <p:sldId id="294" r:id="rId12"/>
    <p:sldId id="299" r:id="rId13"/>
    <p:sldId id="303" r:id="rId14"/>
    <p:sldId id="301" r:id="rId15"/>
    <p:sldId id="302" r:id="rId16"/>
    <p:sldId id="304" r:id="rId17"/>
    <p:sldId id="305" r:id="rId18"/>
  </p:sldIdLst>
  <p:sldSz cx="9144000" cy="5143500" type="screen16x9"/>
  <p:notesSz cx="6858000" cy="9144000"/>
  <p:custDataLst>
    <p:tags r:id="rId20"/>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CBE1"/>
    <a:srgbClr val="8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1" autoAdjust="0"/>
    <p:restoredTop sz="94660"/>
  </p:normalViewPr>
  <p:slideViewPr>
    <p:cSldViewPr snapToGrid="0">
      <p:cViewPr varScale="1">
        <p:scale>
          <a:sx n="98" d="100"/>
          <a:sy n="98" d="100"/>
        </p:scale>
        <p:origin x="6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FC35A-81A0-4981-A8EA-8B65FF2C27EC}" type="datetimeFigureOut">
              <a:rPr lang="zh-CN" altLang="en-US" smtClean="0"/>
              <a:t>2017/5/4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842F2-B411-4546-A6B5-5B3AEFF235A1}" type="slidenum">
              <a:rPr lang="zh-CN" altLang="en-US" smtClean="0"/>
              <a:t>‹#›</a:t>
            </a:fld>
            <a:endParaRPr lang="zh-CN" altLang="en-US"/>
          </a:p>
        </p:txBody>
      </p:sp>
    </p:spTree>
    <p:extLst>
      <p:ext uri="{BB962C8B-B14F-4D97-AF65-F5344CB8AC3E}">
        <p14:creationId xmlns:p14="http://schemas.microsoft.com/office/powerpoint/2010/main" val="3196060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a:t>
            </a:fld>
            <a:endParaRPr lang="zh-CN" altLang="en-US"/>
          </a:p>
        </p:txBody>
      </p:sp>
    </p:spTree>
    <p:extLst>
      <p:ext uri="{BB962C8B-B14F-4D97-AF65-F5344CB8AC3E}">
        <p14:creationId xmlns:p14="http://schemas.microsoft.com/office/powerpoint/2010/main" val="2044815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10</a:t>
            </a:fld>
            <a:endParaRPr lang="zh-CN" altLang="en-US"/>
          </a:p>
        </p:txBody>
      </p:sp>
    </p:spTree>
    <p:extLst>
      <p:ext uri="{BB962C8B-B14F-4D97-AF65-F5344CB8AC3E}">
        <p14:creationId xmlns:p14="http://schemas.microsoft.com/office/powerpoint/2010/main" val="275975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11</a:t>
            </a:fld>
            <a:endParaRPr lang="zh-CN" altLang="en-US"/>
          </a:p>
        </p:txBody>
      </p:sp>
    </p:spTree>
    <p:extLst>
      <p:ext uri="{BB962C8B-B14F-4D97-AF65-F5344CB8AC3E}">
        <p14:creationId xmlns:p14="http://schemas.microsoft.com/office/powerpoint/2010/main" val="260877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12</a:t>
            </a:fld>
            <a:endParaRPr lang="zh-CN" altLang="en-US"/>
          </a:p>
        </p:txBody>
      </p:sp>
    </p:spTree>
    <p:extLst>
      <p:ext uri="{BB962C8B-B14F-4D97-AF65-F5344CB8AC3E}">
        <p14:creationId xmlns:p14="http://schemas.microsoft.com/office/powerpoint/2010/main" val="286151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13</a:t>
            </a:fld>
            <a:endParaRPr lang="zh-CN" altLang="en-US"/>
          </a:p>
        </p:txBody>
      </p:sp>
    </p:spTree>
    <p:extLst>
      <p:ext uri="{BB962C8B-B14F-4D97-AF65-F5344CB8AC3E}">
        <p14:creationId xmlns:p14="http://schemas.microsoft.com/office/powerpoint/2010/main" val="1267286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14</a:t>
            </a:fld>
            <a:endParaRPr lang="zh-CN" altLang="en-US"/>
          </a:p>
        </p:txBody>
      </p:sp>
    </p:spTree>
    <p:extLst>
      <p:ext uri="{BB962C8B-B14F-4D97-AF65-F5344CB8AC3E}">
        <p14:creationId xmlns:p14="http://schemas.microsoft.com/office/powerpoint/2010/main" val="3822291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15</a:t>
            </a:fld>
            <a:endParaRPr lang="zh-CN" altLang="en-US"/>
          </a:p>
        </p:txBody>
      </p:sp>
    </p:spTree>
    <p:extLst>
      <p:ext uri="{BB962C8B-B14F-4D97-AF65-F5344CB8AC3E}">
        <p14:creationId xmlns:p14="http://schemas.microsoft.com/office/powerpoint/2010/main" val="93541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16</a:t>
            </a:fld>
            <a:endParaRPr lang="zh-CN" altLang="en-US"/>
          </a:p>
        </p:txBody>
      </p:sp>
    </p:spTree>
    <p:extLst>
      <p:ext uri="{BB962C8B-B14F-4D97-AF65-F5344CB8AC3E}">
        <p14:creationId xmlns:p14="http://schemas.microsoft.com/office/powerpoint/2010/main" val="3140215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17</a:t>
            </a:fld>
            <a:endParaRPr lang="zh-CN" altLang="en-US"/>
          </a:p>
        </p:txBody>
      </p:sp>
    </p:spTree>
    <p:extLst>
      <p:ext uri="{BB962C8B-B14F-4D97-AF65-F5344CB8AC3E}">
        <p14:creationId xmlns:p14="http://schemas.microsoft.com/office/powerpoint/2010/main" val="146821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2</a:t>
            </a:fld>
            <a:endParaRPr lang="zh-CN" altLang="en-US"/>
          </a:p>
        </p:txBody>
      </p:sp>
    </p:spTree>
    <p:extLst>
      <p:ext uri="{BB962C8B-B14F-4D97-AF65-F5344CB8AC3E}">
        <p14:creationId xmlns:p14="http://schemas.microsoft.com/office/powerpoint/2010/main" val="2387575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3</a:t>
            </a:fld>
            <a:endParaRPr lang="zh-CN" altLang="en-US"/>
          </a:p>
        </p:txBody>
      </p:sp>
    </p:spTree>
    <p:extLst>
      <p:ext uri="{BB962C8B-B14F-4D97-AF65-F5344CB8AC3E}">
        <p14:creationId xmlns:p14="http://schemas.microsoft.com/office/powerpoint/2010/main" val="217210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4</a:t>
            </a:fld>
            <a:endParaRPr lang="zh-CN" altLang="en-US"/>
          </a:p>
        </p:txBody>
      </p:sp>
    </p:spTree>
    <p:extLst>
      <p:ext uri="{BB962C8B-B14F-4D97-AF65-F5344CB8AC3E}">
        <p14:creationId xmlns:p14="http://schemas.microsoft.com/office/powerpoint/2010/main" val="2187564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5</a:t>
            </a:fld>
            <a:endParaRPr lang="zh-CN" altLang="en-US"/>
          </a:p>
        </p:txBody>
      </p:sp>
    </p:spTree>
    <p:extLst>
      <p:ext uri="{BB962C8B-B14F-4D97-AF65-F5344CB8AC3E}">
        <p14:creationId xmlns:p14="http://schemas.microsoft.com/office/powerpoint/2010/main" val="265561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6</a:t>
            </a:fld>
            <a:endParaRPr lang="zh-CN" altLang="en-US"/>
          </a:p>
        </p:txBody>
      </p:sp>
    </p:spTree>
    <p:extLst>
      <p:ext uri="{BB962C8B-B14F-4D97-AF65-F5344CB8AC3E}">
        <p14:creationId xmlns:p14="http://schemas.microsoft.com/office/powerpoint/2010/main" val="116893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7</a:t>
            </a:fld>
            <a:endParaRPr lang="zh-CN" altLang="en-US"/>
          </a:p>
        </p:txBody>
      </p:sp>
    </p:spTree>
    <p:extLst>
      <p:ext uri="{BB962C8B-B14F-4D97-AF65-F5344CB8AC3E}">
        <p14:creationId xmlns:p14="http://schemas.microsoft.com/office/powerpoint/2010/main" val="280735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8</a:t>
            </a:fld>
            <a:endParaRPr lang="zh-CN" altLang="en-US"/>
          </a:p>
        </p:txBody>
      </p:sp>
    </p:spTree>
    <p:extLst>
      <p:ext uri="{BB962C8B-B14F-4D97-AF65-F5344CB8AC3E}">
        <p14:creationId xmlns:p14="http://schemas.microsoft.com/office/powerpoint/2010/main" val="324833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4842F2-B411-4546-A6B5-5B3AEFF235A1}" type="slidenum">
              <a:rPr lang="zh-CN" altLang="en-US" smtClean="0"/>
              <a:t>9</a:t>
            </a:fld>
            <a:endParaRPr lang="zh-CN" altLang="en-US"/>
          </a:p>
        </p:txBody>
      </p:sp>
    </p:spTree>
    <p:extLst>
      <p:ext uri="{BB962C8B-B14F-4D97-AF65-F5344CB8AC3E}">
        <p14:creationId xmlns:p14="http://schemas.microsoft.com/office/powerpoint/2010/main" val="1561264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2464078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194645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286680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213785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121540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229670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371739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419463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3329570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392193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705F7EF-FC83-4011-86EA-3179E45F44A8}"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414007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705F7EF-FC83-4011-86EA-3179E45F44A8}" type="datetimeFigureOut">
              <a:rPr lang="zh-CN" altLang="en-US" smtClean="0"/>
              <a:t>2017/5/4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6F6125C-79CF-4027-9B25-8B81A26FD847}" type="slidenum">
              <a:rPr lang="zh-CN" altLang="en-US" smtClean="0"/>
              <a:t>‹#›</a:t>
            </a:fld>
            <a:endParaRPr lang="zh-CN" altLang="en-US"/>
          </a:p>
        </p:txBody>
      </p:sp>
    </p:spTree>
    <p:extLst>
      <p:ext uri="{BB962C8B-B14F-4D97-AF65-F5344CB8AC3E}">
        <p14:creationId xmlns:p14="http://schemas.microsoft.com/office/powerpoint/2010/main" val="3874810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b="4425"/>
          <a:stretch/>
        </p:blipFill>
        <p:spPr>
          <a:xfrm>
            <a:off x="0" y="-1"/>
            <a:ext cx="9144000" cy="5143501"/>
          </a:xfrm>
          <a:prstGeom prst="rect">
            <a:avLst/>
          </a:prstGeom>
        </p:spPr>
      </p:pic>
      <p:sp>
        <p:nvSpPr>
          <p:cNvPr id="5" name="矩形 4"/>
          <p:cNvSpPr/>
          <p:nvPr/>
        </p:nvSpPr>
        <p:spPr>
          <a:xfrm>
            <a:off x="0" y="700202"/>
            <a:ext cx="5544766" cy="3309823"/>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140893" y="753549"/>
            <a:ext cx="5262979" cy="2123658"/>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上海市</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青少年近视干预项目</a:t>
            </a:r>
          </a:p>
          <a:p>
            <a:pPr algn="ctr"/>
            <a:r>
              <a:rPr lang="zh-CN" altLang="en-US" sz="4400" b="1" dirty="0" smtClean="0">
                <a:solidFill>
                  <a:schemeClr val="bg1"/>
                </a:solidFill>
                <a:latin typeface="微软雅黑" panose="020B0503020204020204" pitchFamily="34" charset="-122"/>
                <a:ea typeface="微软雅黑" panose="020B0503020204020204" pitchFamily="34" charset="-122"/>
              </a:rPr>
              <a:t>调查</a:t>
            </a:r>
            <a:r>
              <a:rPr lang="zh-CN" altLang="en-US" sz="4400" b="1" dirty="0">
                <a:solidFill>
                  <a:schemeClr val="bg1"/>
                </a:solidFill>
                <a:latin typeface="微软雅黑" panose="020B0503020204020204" pitchFamily="34" charset="-122"/>
                <a:ea typeface="微软雅黑" panose="020B0503020204020204" pitchFamily="34" charset="-122"/>
              </a:rPr>
              <a:t>问卷系统开发</a:t>
            </a:r>
          </a:p>
        </p:txBody>
      </p:sp>
      <p:sp>
        <p:nvSpPr>
          <p:cNvPr id="20" name="文本框 19"/>
          <p:cNvSpPr txBox="1"/>
          <p:nvPr/>
        </p:nvSpPr>
        <p:spPr>
          <a:xfrm>
            <a:off x="1738284" y="3182006"/>
            <a:ext cx="2068195" cy="523220"/>
          </a:xfrm>
          <a:prstGeom prst="rect">
            <a:avLst/>
          </a:prstGeom>
          <a:noFill/>
        </p:spPr>
        <p:txBody>
          <a:bodyPr wrap="non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13</a:t>
            </a:r>
            <a:r>
              <a:rPr lang="zh-CN" altLang="en-US" sz="1400" dirty="0" smtClean="0">
                <a:solidFill>
                  <a:schemeClr val="bg1"/>
                </a:solidFill>
                <a:latin typeface="微软雅黑" panose="020B0503020204020204" pitchFamily="34" charset="-122"/>
                <a:ea typeface="微软雅黑" panose="020B0503020204020204" pitchFamily="34" charset="-122"/>
              </a:rPr>
              <a:t>级软件工程</a:t>
            </a:r>
            <a:r>
              <a:rPr lang="en-US" altLang="zh-CN" sz="1400" dirty="0" smtClean="0">
                <a:solidFill>
                  <a:schemeClr val="bg1"/>
                </a:solidFill>
                <a:latin typeface="微软雅黑" panose="020B0503020204020204" pitchFamily="34" charset="-122"/>
                <a:ea typeface="微软雅黑" panose="020B0503020204020204" pitchFamily="34" charset="-122"/>
              </a:rPr>
              <a:t>-5 </a:t>
            </a:r>
            <a:r>
              <a:rPr lang="zh-CN" altLang="en-US" sz="1400" dirty="0" smtClean="0">
                <a:solidFill>
                  <a:schemeClr val="bg1"/>
                </a:solidFill>
                <a:latin typeface="微软雅黑" panose="020B0503020204020204" pitchFamily="34" charset="-122"/>
                <a:ea typeface="微软雅黑" panose="020B0503020204020204" pitchFamily="34" charset="-122"/>
              </a:rPr>
              <a:t>李佳轩</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指导</a:t>
            </a:r>
            <a:r>
              <a:rPr lang="zh-CN" altLang="en-US" sz="1400" dirty="0" smtClean="0">
                <a:solidFill>
                  <a:schemeClr val="bg1"/>
                </a:solidFill>
                <a:latin typeface="微软雅黑" panose="020B0503020204020204" pitchFamily="34" charset="-122"/>
                <a:ea typeface="微软雅黑" panose="020B0503020204020204" pitchFamily="34" charset="-122"/>
              </a:rPr>
              <a:t>教师：梁顺攀</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r="85682"/>
          <a:stretch/>
        </p:blipFill>
        <p:spPr>
          <a:xfrm>
            <a:off x="1168400" y="710362"/>
            <a:ext cx="867059" cy="832511"/>
          </a:xfrm>
          <a:prstGeom prst="rect">
            <a:avLst/>
          </a:prstGeom>
        </p:spPr>
      </p:pic>
    </p:spTree>
    <p:extLst>
      <p:ext uri="{BB962C8B-B14F-4D97-AF65-F5344CB8AC3E}">
        <p14:creationId xmlns:p14="http://schemas.microsoft.com/office/powerpoint/2010/main" val="1844737897"/>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
                                        </p:tgtEl>
                                      </p:cBhvr>
                                    </p:animEffect>
                                  </p:childTnLst>
                                </p:cTn>
                              </p:par>
                            </p:childTnLst>
                          </p:cTn>
                        </p:par>
                        <p:par>
                          <p:cTn id="20" fill="hold">
                            <p:stCondLst>
                              <p:cond delay="1450"/>
                            </p:stCondLst>
                            <p:childTnLst>
                              <p:par>
                                <p:cTn id="21" presetID="2" presetClass="entr" presetSubtype="4" fill="hold" grpId="0" nodeType="afterEffect">
                                  <p:stCondLst>
                                    <p:cond delay="0"/>
                                  </p:stCondLst>
                                  <p:iterate type="lt">
                                    <p:tmPct val="5000"/>
                                  </p:iterate>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4"/>
          <p:cNvSpPr txBox="1">
            <a:spLocks/>
          </p:cNvSpPr>
          <p:nvPr/>
        </p:nvSpPr>
        <p:spPr>
          <a:xfrm>
            <a:off x="4039334" y="136098"/>
            <a:ext cx="3008919"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关键技术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619718" y="-50795"/>
            <a:ext cx="2185837" cy="679217"/>
            <a:chOff x="6968323" y="4083240"/>
            <a:chExt cx="2185837" cy="696823"/>
          </a:xfrm>
        </p:grpSpPr>
        <p:sp>
          <p:nvSpPr>
            <p:cNvPr id="27" name="矩形 26"/>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29" name="文本框 28"/>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
        <p:nvSpPr>
          <p:cNvPr id="47" name="菱形 46"/>
          <p:cNvSpPr/>
          <p:nvPr/>
        </p:nvSpPr>
        <p:spPr>
          <a:xfrm>
            <a:off x="720752" y="1927341"/>
            <a:ext cx="1676400" cy="1676400"/>
          </a:xfrm>
          <a:prstGeom prst="diamond">
            <a:avLst/>
          </a:prstGeom>
          <a:solidFill>
            <a:srgbClr val="62CBE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菱形 47"/>
          <p:cNvSpPr/>
          <p:nvPr/>
        </p:nvSpPr>
        <p:spPr>
          <a:xfrm>
            <a:off x="2686231" y="1919860"/>
            <a:ext cx="1676400" cy="1676400"/>
          </a:xfrm>
          <a:prstGeom prst="diamond">
            <a:avLst/>
          </a:prstGeom>
          <a:solidFill>
            <a:srgbClr val="62CBE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4583242" y="1926017"/>
            <a:ext cx="1676400" cy="1676400"/>
          </a:xfrm>
          <a:prstGeom prst="diamond">
            <a:avLst/>
          </a:prstGeom>
          <a:solidFill>
            <a:srgbClr val="62CBE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p:cNvSpPr/>
          <p:nvPr/>
        </p:nvSpPr>
        <p:spPr>
          <a:xfrm>
            <a:off x="6575857" y="1901366"/>
            <a:ext cx="1676400" cy="1676400"/>
          </a:xfrm>
          <a:prstGeom prst="diamond">
            <a:avLst/>
          </a:prstGeom>
          <a:solidFill>
            <a:srgbClr val="62CBE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标题 4"/>
          <p:cNvSpPr txBox="1">
            <a:spLocks/>
          </p:cNvSpPr>
          <p:nvPr/>
        </p:nvSpPr>
        <p:spPr>
          <a:xfrm>
            <a:off x="918036" y="2562469"/>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err="1" smtClean="0">
                <a:solidFill>
                  <a:schemeClr val="bg1"/>
                </a:solidFill>
                <a:latin typeface="微软雅黑" panose="020B0503020204020204" pitchFamily="34" charset="-122"/>
                <a:ea typeface="微软雅黑" panose="020B0503020204020204" pitchFamily="34" charset="-122"/>
              </a:rPr>
              <a:t>Php</a:t>
            </a:r>
            <a:r>
              <a:rPr lang="zh-CN" altLang="en-US" sz="1800" b="1" dirty="0" smtClean="0">
                <a:solidFill>
                  <a:schemeClr val="bg1"/>
                </a:solidFill>
                <a:latin typeface="微软雅黑" panose="020B0503020204020204" pitchFamily="34" charset="-122"/>
                <a:ea typeface="微软雅黑" panose="020B0503020204020204" pitchFamily="34" charset="-122"/>
              </a:rPr>
              <a:t>特性</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标题 4"/>
          <p:cNvSpPr txBox="1">
            <a:spLocks/>
          </p:cNvSpPr>
          <p:nvPr/>
        </p:nvSpPr>
        <p:spPr>
          <a:xfrm>
            <a:off x="2936887" y="2477953"/>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err="1" smtClean="0">
                <a:solidFill>
                  <a:schemeClr val="bg1"/>
                </a:solidFill>
                <a:latin typeface="微软雅黑" panose="020B0503020204020204" pitchFamily="34" charset="-122"/>
                <a:ea typeface="微软雅黑" panose="020B0503020204020204" pitchFamily="34" charset="-122"/>
              </a:rPr>
              <a:t>AgularJS</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标题 4"/>
          <p:cNvSpPr txBox="1">
            <a:spLocks/>
          </p:cNvSpPr>
          <p:nvPr/>
        </p:nvSpPr>
        <p:spPr>
          <a:xfrm>
            <a:off x="4918993" y="2561145"/>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WYSI</a:t>
            </a:r>
          </a:p>
          <a:p>
            <a:pPr algn="l"/>
            <a:r>
              <a:rPr lang="en-US" altLang="zh-CN" sz="1800" b="1" dirty="0" smtClean="0">
                <a:solidFill>
                  <a:schemeClr val="bg1"/>
                </a:solidFill>
                <a:latin typeface="微软雅黑" panose="020B0503020204020204" pitchFamily="34" charset="-122"/>
                <a:ea typeface="微软雅黑" panose="020B0503020204020204" pitchFamily="34" charset="-122"/>
              </a:rPr>
              <a:t>HTML5</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4" name="标题 4"/>
          <p:cNvSpPr txBox="1">
            <a:spLocks/>
          </p:cNvSpPr>
          <p:nvPr/>
        </p:nvSpPr>
        <p:spPr>
          <a:xfrm>
            <a:off x="5659795" y="2519527"/>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5" name="任意多边形 54"/>
          <p:cNvSpPr/>
          <p:nvPr/>
        </p:nvSpPr>
        <p:spPr>
          <a:xfrm>
            <a:off x="1533069" y="3352099"/>
            <a:ext cx="0" cy="695325"/>
          </a:xfrm>
          <a:custGeom>
            <a:avLst/>
            <a:gdLst>
              <a:gd name="connsiteX0" fmla="*/ 0 w 0"/>
              <a:gd name="connsiteY0" fmla="*/ 0 h 695325"/>
              <a:gd name="connsiteX1" fmla="*/ 0 w 0"/>
              <a:gd name="connsiteY1" fmla="*/ 695325 h 695325"/>
            </a:gdLst>
            <a:ahLst/>
            <a:cxnLst>
              <a:cxn ang="0">
                <a:pos x="connsiteX0" y="connsiteY0"/>
              </a:cxn>
              <a:cxn ang="0">
                <a:pos x="connsiteX1" y="connsiteY1"/>
              </a:cxn>
            </a:cxnLst>
            <a:rect l="l" t="t" r="r" b="b"/>
            <a:pathLst>
              <a:path h="695325">
                <a:moveTo>
                  <a:pt x="0" y="0"/>
                </a:moveTo>
                <a:lnTo>
                  <a:pt x="0" y="695325"/>
                </a:lnTo>
              </a:path>
            </a:pathLst>
          </a:custGeom>
          <a:noFill/>
          <a:ln w="38100">
            <a:solidFill>
              <a:srgbClr val="62CBE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3516574" y="1454594"/>
            <a:ext cx="0" cy="695325"/>
          </a:xfrm>
          <a:custGeom>
            <a:avLst/>
            <a:gdLst>
              <a:gd name="connsiteX0" fmla="*/ 0 w 0"/>
              <a:gd name="connsiteY0" fmla="*/ 0 h 695325"/>
              <a:gd name="connsiteX1" fmla="*/ 0 w 0"/>
              <a:gd name="connsiteY1" fmla="*/ 695325 h 695325"/>
            </a:gdLst>
            <a:ahLst/>
            <a:cxnLst>
              <a:cxn ang="0">
                <a:pos x="connsiteX0" y="connsiteY0"/>
              </a:cxn>
              <a:cxn ang="0">
                <a:pos x="connsiteX1" y="connsiteY1"/>
              </a:cxn>
            </a:cxnLst>
            <a:rect l="l" t="t" r="r" b="b"/>
            <a:pathLst>
              <a:path h="695325">
                <a:moveTo>
                  <a:pt x="0" y="0"/>
                </a:moveTo>
                <a:lnTo>
                  <a:pt x="0" y="695325"/>
                </a:lnTo>
              </a:path>
            </a:pathLst>
          </a:custGeom>
          <a:noFill/>
          <a:ln w="38100">
            <a:solidFill>
              <a:srgbClr val="62CBE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5427591" y="3350775"/>
            <a:ext cx="0" cy="695325"/>
          </a:xfrm>
          <a:custGeom>
            <a:avLst/>
            <a:gdLst>
              <a:gd name="connsiteX0" fmla="*/ 0 w 0"/>
              <a:gd name="connsiteY0" fmla="*/ 0 h 695325"/>
              <a:gd name="connsiteX1" fmla="*/ 0 w 0"/>
              <a:gd name="connsiteY1" fmla="*/ 695325 h 695325"/>
            </a:gdLst>
            <a:ahLst/>
            <a:cxnLst>
              <a:cxn ang="0">
                <a:pos x="connsiteX0" y="connsiteY0"/>
              </a:cxn>
              <a:cxn ang="0">
                <a:pos x="connsiteX1" y="connsiteY1"/>
              </a:cxn>
            </a:cxnLst>
            <a:rect l="l" t="t" r="r" b="b"/>
            <a:pathLst>
              <a:path h="695325">
                <a:moveTo>
                  <a:pt x="0" y="0"/>
                </a:moveTo>
                <a:lnTo>
                  <a:pt x="0" y="695325"/>
                </a:lnTo>
              </a:path>
            </a:pathLst>
          </a:custGeom>
          <a:noFill/>
          <a:ln w="38100">
            <a:solidFill>
              <a:srgbClr val="62CBE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7414057" y="1382304"/>
            <a:ext cx="0" cy="695325"/>
          </a:xfrm>
          <a:custGeom>
            <a:avLst/>
            <a:gdLst>
              <a:gd name="connsiteX0" fmla="*/ 0 w 0"/>
              <a:gd name="connsiteY0" fmla="*/ 0 h 695325"/>
              <a:gd name="connsiteX1" fmla="*/ 0 w 0"/>
              <a:gd name="connsiteY1" fmla="*/ 695325 h 695325"/>
            </a:gdLst>
            <a:ahLst/>
            <a:cxnLst>
              <a:cxn ang="0">
                <a:pos x="connsiteX0" y="connsiteY0"/>
              </a:cxn>
              <a:cxn ang="0">
                <a:pos x="connsiteX1" y="connsiteY1"/>
              </a:cxn>
            </a:cxnLst>
            <a:rect l="l" t="t" r="r" b="b"/>
            <a:pathLst>
              <a:path h="695325">
                <a:moveTo>
                  <a:pt x="0" y="0"/>
                </a:moveTo>
                <a:lnTo>
                  <a:pt x="0" y="695325"/>
                </a:lnTo>
              </a:path>
            </a:pathLst>
          </a:custGeom>
          <a:noFill/>
          <a:ln w="38100">
            <a:solidFill>
              <a:srgbClr val="62CBE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3"/>
          <p:cNvSpPr txBox="1"/>
          <p:nvPr/>
        </p:nvSpPr>
        <p:spPr>
          <a:xfrm>
            <a:off x="3550483" y="1405489"/>
            <a:ext cx="1669793" cy="553998"/>
          </a:xfrm>
          <a:prstGeom prst="rect">
            <a:avLst/>
          </a:prstGeom>
          <a:noFill/>
          <a:ln w="12700">
            <a:noFill/>
          </a:ln>
        </p:spPr>
        <p:txBody>
          <a:bodyPr wrap="square" rtlCol="0">
            <a:spAutoFit/>
          </a:bodyPr>
          <a:lstStyle/>
          <a:p>
            <a:pPr algn="just">
              <a:lnSpc>
                <a:spcPct val="150000"/>
              </a:lnSpc>
              <a:spcBef>
                <a:spcPct val="20000"/>
              </a:spcBef>
            </a:pPr>
            <a:r>
              <a:rPr lang="zh-CN" altLang="en-US" sz="1000" dirty="0" smtClean="0">
                <a:solidFill>
                  <a:schemeClr val="tx1">
                    <a:lumMod val="65000"/>
                    <a:lumOff val="35000"/>
                  </a:schemeClr>
                </a:solidFill>
                <a:latin typeface="Arial" pitchFamily="34" charset="0"/>
                <a:ea typeface="微软雅黑" pitchFamily="34" charset="-122"/>
                <a:sym typeface="Arial" pitchFamily="34" charset="0"/>
              </a:rPr>
              <a:t>利用</a:t>
            </a:r>
            <a:r>
              <a:rPr lang="en-US" altLang="zh-CN" sz="1000" dirty="0" err="1">
                <a:solidFill>
                  <a:schemeClr val="tx1">
                    <a:lumMod val="65000"/>
                    <a:lumOff val="35000"/>
                  </a:schemeClr>
                </a:solidFill>
                <a:latin typeface="Arial" pitchFamily="34" charset="0"/>
                <a:ea typeface="微软雅黑" pitchFamily="34" charset="-122"/>
                <a:sym typeface="Arial" pitchFamily="34" charset="0"/>
              </a:rPr>
              <a:t>ui</a:t>
            </a:r>
            <a:r>
              <a:rPr lang="en-US" altLang="zh-CN" sz="1000" dirty="0">
                <a:solidFill>
                  <a:schemeClr val="tx1">
                    <a:lumMod val="65000"/>
                    <a:lumOff val="35000"/>
                  </a:schemeClr>
                </a:solidFill>
                <a:latin typeface="Arial" pitchFamily="34" charset="0"/>
                <a:ea typeface="微软雅黑" pitchFamily="34" charset="-122"/>
                <a:sym typeface="Arial" pitchFamily="34" charset="0"/>
              </a:rPr>
              <a:t>-router</a:t>
            </a:r>
            <a:r>
              <a:rPr lang="zh-CN" altLang="en-US" sz="1000" dirty="0" smtClean="0">
                <a:solidFill>
                  <a:schemeClr val="tx1">
                    <a:lumMod val="65000"/>
                    <a:lumOff val="35000"/>
                  </a:schemeClr>
                </a:solidFill>
                <a:latin typeface="Arial" pitchFamily="34" charset="0"/>
                <a:ea typeface="微软雅黑" pitchFamily="34" charset="-122"/>
                <a:sym typeface="Arial" pitchFamily="34" charset="0"/>
              </a:rPr>
              <a:t>实现页面跳转和嵌套</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60" name="TextBox 53"/>
          <p:cNvSpPr txBox="1"/>
          <p:nvPr/>
        </p:nvSpPr>
        <p:spPr>
          <a:xfrm>
            <a:off x="5502329" y="3539277"/>
            <a:ext cx="1669793" cy="784830"/>
          </a:xfrm>
          <a:prstGeom prst="rect">
            <a:avLst/>
          </a:prstGeom>
          <a:noFill/>
          <a:ln w="12700">
            <a:noFill/>
          </a:ln>
        </p:spPr>
        <p:txBody>
          <a:bodyPr wrap="square" rtlCol="0">
            <a:spAutoFit/>
          </a:bodyPr>
          <a:lstStyle/>
          <a:p>
            <a:pPr algn="just">
              <a:lnSpc>
                <a:spcPct val="150000"/>
              </a:lnSpc>
              <a:spcBef>
                <a:spcPct val="20000"/>
              </a:spcBef>
            </a:pPr>
            <a:r>
              <a:rPr lang="zh-CN" altLang="en-US" sz="1000" dirty="0">
                <a:solidFill>
                  <a:schemeClr val="tx1">
                    <a:lumMod val="65000"/>
                    <a:lumOff val="35000"/>
                  </a:schemeClr>
                </a:solidFill>
                <a:latin typeface="Arial" pitchFamily="34" charset="0"/>
                <a:ea typeface="微软雅黑" pitchFamily="34" charset="-122"/>
                <a:sym typeface="Arial" pitchFamily="34" charset="0"/>
              </a:rPr>
              <a:t>二次</a:t>
            </a:r>
            <a:r>
              <a:rPr lang="zh-CN" altLang="en-US" sz="1000" dirty="0" smtClean="0">
                <a:solidFill>
                  <a:schemeClr val="tx1">
                    <a:lumMod val="65000"/>
                    <a:lumOff val="35000"/>
                  </a:schemeClr>
                </a:solidFill>
                <a:latin typeface="Arial" pitchFamily="34" charset="0"/>
                <a:ea typeface="微软雅黑" pitchFamily="34" charset="-122"/>
                <a:sym typeface="Arial" pitchFamily="34" charset="0"/>
              </a:rPr>
              <a:t>开发</a:t>
            </a:r>
            <a:r>
              <a:rPr lang="en-US" altLang="zh-CN" sz="1000" dirty="0" smtClean="0">
                <a:solidFill>
                  <a:schemeClr val="tx1">
                    <a:lumMod val="65000"/>
                    <a:lumOff val="35000"/>
                  </a:schemeClr>
                </a:solidFill>
                <a:latin typeface="Arial" pitchFamily="34" charset="0"/>
                <a:ea typeface="微软雅黑" pitchFamily="34" charset="-122"/>
                <a:sym typeface="Arial" pitchFamily="34" charset="0"/>
              </a:rPr>
              <a:t>WYSIHTML5</a:t>
            </a:r>
            <a:r>
              <a:rPr lang="zh-CN" altLang="en-US" sz="1000" dirty="0" smtClean="0">
                <a:solidFill>
                  <a:schemeClr val="tx1">
                    <a:lumMod val="65000"/>
                    <a:lumOff val="35000"/>
                  </a:schemeClr>
                </a:solidFill>
                <a:latin typeface="Arial" pitchFamily="34" charset="0"/>
                <a:ea typeface="微软雅黑" pitchFamily="34" charset="-122"/>
                <a:sym typeface="Arial" pitchFamily="34" charset="0"/>
              </a:rPr>
              <a:t>实现可动态添加</a:t>
            </a:r>
            <a:r>
              <a:rPr lang="en-US" altLang="zh-CN" sz="1000" dirty="0" smtClean="0">
                <a:solidFill>
                  <a:schemeClr val="tx1">
                    <a:lumMod val="65000"/>
                    <a:lumOff val="35000"/>
                  </a:schemeClr>
                </a:solidFill>
                <a:latin typeface="Arial" pitchFamily="34" charset="0"/>
                <a:ea typeface="微软雅黑" pitchFamily="34" charset="-122"/>
                <a:sym typeface="Arial" pitchFamily="34" charset="0"/>
              </a:rPr>
              <a:t>html</a:t>
            </a:r>
            <a:r>
              <a:rPr lang="zh-CN" altLang="en-US" sz="1000" dirty="0" smtClean="0">
                <a:solidFill>
                  <a:schemeClr val="tx1">
                    <a:lumMod val="65000"/>
                    <a:lumOff val="35000"/>
                  </a:schemeClr>
                </a:solidFill>
                <a:latin typeface="Arial" pitchFamily="34" charset="0"/>
                <a:ea typeface="微软雅黑" pitchFamily="34" charset="-122"/>
                <a:sym typeface="Arial" pitchFamily="34" charset="0"/>
              </a:rPr>
              <a:t>标签的编辑器</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61" name="TextBox 53"/>
          <p:cNvSpPr txBox="1"/>
          <p:nvPr/>
        </p:nvSpPr>
        <p:spPr>
          <a:xfrm>
            <a:off x="7413044" y="1293579"/>
            <a:ext cx="1669793" cy="316049"/>
          </a:xfrm>
          <a:prstGeom prst="rect">
            <a:avLst/>
          </a:prstGeom>
          <a:noFill/>
          <a:ln w="12700">
            <a:noFill/>
          </a:ln>
        </p:spPr>
        <p:txBody>
          <a:bodyPr wrap="square" rtlCol="0">
            <a:spAutoFit/>
          </a:bodyPr>
          <a:lstStyle/>
          <a:p>
            <a:pPr algn="just">
              <a:lnSpc>
                <a:spcPct val="150000"/>
              </a:lnSpc>
              <a:spcBef>
                <a:spcPct val="20000"/>
              </a:spcBef>
            </a:pPr>
            <a:r>
              <a:rPr lang="en-US" altLang="zh-CN" sz="1100" dirty="0" smtClean="0">
                <a:solidFill>
                  <a:schemeClr val="tx1">
                    <a:lumMod val="65000"/>
                    <a:lumOff val="35000"/>
                  </a:schemeClr>
                </a:solidFill>
                <a:latin typeface="微软雅黑" panose="020B0503020204020204" pitchFamily="34" charset="-122"/>
                <a:ea typeface="微软雅黑" panose="020B0503020204020204" pitchFamily="34" charset="-122"/>
              </a:rPr>
              <a:t>GitHub</a:t>
            </a: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代码管理</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64" name="TextBox 53"/>
          <p:cNvSpPr txBox="1"/>
          <p:nvPr/>
        </p:nvSpPr>
        <p:spPr>
          <a:xfrm>
            <a:off x="1558952" y="3667559"/>
            <a:ext cx="1669793" cy="854080"/>
          </a:xfrm>
          <a:prstGeom prst="rect">
            <a:avLst/>
          </a:prstGeom>
          <a:noFill/>
          <a:ln w="12700">
            <a:noFill/>
          </a:ln>
        </p:spPr>
        <p:txBody>
          <a:bodyPr wrap="square" rtlCol="0">
            <a:spAutoFit/>
          </a:bodyPr>
          <a:lstStyle/>
          <a:p>
            <a:pPr algn="just">
              <a:lnSpc>
                <a:spcPct val="150000"/>
              </a:lnSpc>
              <a:spcBef>
                <a:spcPct val="20000"/>
              </a:spcBef>
            </a:pPr>
            <a:r>
              <a:rPr lang="zh-CN" altLang="en-US" sz="1100" dirty="0" smtClean="0">
                <a:solidFill>
                  <a:schemeClr val="tx1">
                    <a:lumMod val="65000"/>
                    <a:lumOff val="35000"/>
                  </a:schemeClr>
                </a:solidFill>
                <a:latin typeface="微软雅黑" panose="020B0503020204020204" pitchFamily="34" charset="-122"/>
                <a:ea typeface="微软雅黑" panose="020B0503020204020204" pitchFamily="34" charset="-122"/>
              </a:rPr>
              <a:t>如实现轻易实现如验证码、数据库结果集操作方便</a:t>
            </a:r>
            <a:endParaRPr lang="en-US" altLang="zh-CN" sz="1000" dirty="0" smtClean="0">
              <a:solidFill>
                <a:schemeClr val="tx1">
                  <a:lumMod val="65000"/>
                  <a:lumOff val="35000"/>
                </a:schemeClr>
              </a:solidFill>
              <a:latin typeface="Arial" pitchFamily="34" charset="0"/>
              <a:ea typeface="微软雅黑" pitchFamily="34" charset="-122"/>
              <a:sym typeface="Arial" pitchFamily="34" charset="0"/>
            </a:endParaRPr>
          </a:p>
        </p:txBody>
      </p:sp>
      <p:sp>
        <p:nvSpPr>
          <p:cNvPr id="65" name="标题 4"/>
          <p:cNvSpPr txBox="1">
            <a:spLocks/>
          </p:cNvSpPr>
          <p:nvPr/>
        </p:nvSpPr>
        <p:spPr>
          <a:xfrm>
            <a:off x="6956026" y="2536494"/>
            <a:ext cx="1241094"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err="1" smtClean="0">
                <a:solidFill>
                  <a:schemeClr val="bg1"/>
                </a:solidFill>
                <a:latin typeface="微软雅黑" panose="020B0503020204020204" pitchFamily="34" charset="-122"/>
                <a:ea typeface="微软雅黑" panose="020B0503020204020204" pitchFamily="34" charset="-122"/>
              </a:rPr>
              <a:t>GItHub</a:t>
            </a:r>
            <a:endParaRPr lang="en-US" altLang="zh-CN" sz="18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53331"/>
      </p:ext>
    </p:extLst>
  </p:cSld>
  <p:clrMapOvr>
    <a:masterClrMapping/>
  </p:clrMapOvr>
  <mc:AlternateContent xmlns:mc="http://schemas.openxmlformats.org/markup-compatibility/2006" xmlns:p14="http://schemas.microsoft.com/office/powerpoint/2010/main">
    <mc:Choice Requires="p14">
      <p:transition spd="slow" p14:dur="225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750"/>
                                        <p:tgtEl>
                                          <p:spTgt spid="47"/>
                                        </p:tgtEl>
                                      </p:cBhvr>
                                    </p:animEffect>
                                    <p:anim calcmode="lin" valueType="num">
                                      <p:cBhvr>
                                        <p:cTn id="8" dur="750" fill="hold"/>
                                        <p:tgtEl>
                                          <p:spTgt spid="47"/>
                                        </p:tgtEl>
                                        <p:attrNameLst>
                                          <p:attrName>ppt_w</p:attrName>
                                        </p:attrNameLst>
                                      </p:cBhvr>
                                      <p:tavLst>
                                        <p:tav tm="0" fmla="#ppt_w*sin(2.5*pi*$)">
                                          <p:val>
                                            <p:fltVal val="0"/>
                                          </p:val>
                                        </p:tav>
                                        <p:tav tm="100000">
                                          <p:val>
                                            <p:fltVal val="1"/>
                                          </p:val>
                                        </p:tav>
                                      </p:tavLst>
                                    </p:anim>
                                    <p:anim calcmode="lin" valueType="num">
                                      <p:cBhvr>
                                        <p:cTn id="9" dur="750" fill="hold"/>
                                        <p:tgtEl>
                                          <p:spTgt spid="47"/>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750"/>
                                        <p:tgtEl>
                                          <p:spTgt spid="51"/>
                                        </p:tgtEl>
                                      </p:cBhvr>
                                    </p:animEffect>
                                    <p:anim calcmode="lin" valueType="num">
                                      <p:cBhvr>
                                        <p:cTn id="13" dur="750" fill="hold"/>
                                        <p:tgtEl>
                                          <p:spTgt spid="51"/>
                                        </p:tgtEl>
                                        <p:attrNameLst>
                                          <p:attrName>ppt_w</p:attrName>
                                        </p:attrNameLst>
                                      </p:cBhvr>
                                      <p:tavLst>
                                        <p:tav tm="0" fmla="#ppt_w*sin(2.5*pi*$)">
                                          <p:val>
                                            <p:fltVal val="0"/>
                                          </p:val>
                                        </p:tav>
                                        <p:tav tm="100000">
                                          <p:val>
                                            <p:fltVal val="1"/>
                                          </p:val>
                                        </p:tav>
                                      </p:tavLst>
                                    </p:anim>
                                    <p:anim calcmode="lin" valueType="num">
                                      <p:cBhvr>
                                        <p:cTn id="14" dur="750" fill="hold"/>
                                        <p:tgtEl>
                                          <p:spTgt spid="51"/>
                                        </p:tgtEl>
                                        <p:attrNameLst>
                                          <p:attrName>ppt_h</p:attrName>
                                        </p:attrNameLst>
                                      </p:cBhvr>
                                      <p:tavLst>
                                        <p:tav tm="0">
                                          <p:val>
                                            <p:strVal val="#ppt_h"/>
                                          </p:val>
                                        </p:tav>
                                        <p:tav tm="100000">
                                          <p:val>
                                            <p:strVal val="#ppt_h"/>
                                          </p:val>
                                        </p:tav>
                                      </p:tavLst>
                                    </p:anim>
                                  </p:childTnLst>
                                </p:cTn>
                              </p:par>
                            </p:childTnLst>
                          </p:cTn>
                        </p:par>
                        <p:par>
                          <p:cTn id="15" fill="hold">
                            <p:stCondLst>
                              <p:cond delay="750"/>
                            </p:stCondLst>
                            <p:childTnLst>
                              <p:par>
                                <p:cTn id="16" presetID="45" presetClass="entr" presetSubtype="0"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750"/>
                                        <p:tgtEl>
                                          <p:spTgt spid="48"/>
                                        </p:tgtEl>
                                      </p:cBhvr>
                                    </p:animEffect>
                                    <p:anim calcmode="lin" valueType="num">
                                      <p:cBhvr>
                                        <p:cTn id="19" dur="750" fill="hold"/>
                                        <p:tgtEl>
                                          <p:spTgt spid="48"/>
                                        </p:tgtEl>
                                        <p:attrNameLst>
                                          <p:attrName>ppt_w</p:attrName>
                                        </p:attrNameLst>
                                      </p:cBhvr>
                                      <p:tavLst>
                                        <p:tav tm="0" fmla="#ppt_w*sin(2.5*pi*$)">
                                          <p:val>
                                            <p:fltVal val="0"/>
                                          </p:val>
                                        </p:tav>
                                        <p:tav tm="100000">
                                          <p:val>
                                            <p:fltVal val="1"/>
                                          </p:val>
                                        </p:tav>
                                      </p:tavLst>
                                    </p:anim>
                                    <p:anim calcmode="lin" valueType="num">
                                      <p:cBhvr>
                                        <p:cTn id="20" dur="750" fill="hold"/>
                                        <p:tgtEl>
                                          <p:spTgt spid="48"/>
                                        </p:tgtEl>
                                        <p:attrNameLst>
                                          <p:attrName>ppt_h</p:attrName>
                                        </p:attrNameLst>
                                      </p:cBhvr>
                                      <p:tavLst>
                                        <p:tav tm="0">
                                          <p:val>
                                            <p:strVal val="#ppt_h"/>
                                          </p:val>
                                        </p:tav>
                                        <p:tav tm="100000">
                                          <p:val>
                                            <p:strVal val="#ppt_h"/>
                                          </p:val>
                                        </p:tav>
                                      </p:tavLst>
                                    </p:anim>
                                  </p:childTnLst>
                                </p:cTn>
                              </p:par>
                              <p:par>
                                <p:cTn id="21" presetID="45"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750"/>
                                        <p:tgtEl>
                                          <p:spTgt spid="52"/>
                                        </p:tgtEl>
                                      </p:cBhvr>
                                    </p:animEffect>
                                    <p:anim calcmode="lin" valueType="num">
                                      <p:cBhvr>
                                        <p:cTn id="24" dur="750" fill="hold"/>
                                        <p:tgtEl>
                                          <p:spTgt spid="52"/>
                                        </p:tgtEl>
                                        <p:attrNameLst>
                                          <p:attrName>ppt_w</p:attrName>
                                        </p:attrNameLst>
                                      </p:cBhvr>
                                      <p:tavLst>
                                        <p:tav tm="0" fmla="#ppt_w*sin(2.5*pi*$)">
                                          <p:val>
                                            <p:fltVal val="0"/>
                                          </p:val>
                                        </p:tav>
                                        <p:tav tm="100000">
                                          <p:val>
                                            <p:fltVal val="1"/>
                                          </p:val>
                                        </p:tav>
                                      </p:tavLst>
                                    </p:anim>
                                    <p:anim calcmode="lin" valueType="num">
                                      <p:cBhvr>
                                        <p:cTn id="25" dur="750" fill="hold"/>
                                        <p:tgtEl>
                                          <p:spTgt spid="52"/>
                                        </p:tgtEl>
                                        <p:attrNameLst>
                                          <p:attrName>ppt_h</p:attrName>
                                        </p:attrNameLst>
                                      </p:cBhvr>
                                      <p:tavLst>
                                        <p:tav tm="0">
                                          <p:val>
                                            <p:strVal val="#ppt_h"/>
                                          </p:val>
                                        </p:tav>
                                        <p:tav tm="100000">
                                          <p:val>
                                            <p:strVal val="#ppt_h"/>
                                          </p:val>
                                        </p:tav>
                                      </p:tavLst>
                                    </p:anim>
                                  </p:childTnLst>
                                </p:cTn>
                              </p:par>
                            </p:childTnLst>
                          </p:cTn>
                        </p:par>
                        <p:par>
                          <p:cTn id="26" fill="hold">
                            <p:stCondLst>
                              <p:cond delay="1500"/>
                            </p:stCondLst>
                            <p:childTnLst>
                              <p:par>
                                <p:cTn id="27" presetID="45"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ppt_w</p:attrName>
                                        </p:attrNameLst>
                                      </p:cBhvr>
                                      <p:tavLst>
                                        <p:tav tm="0" fmla="#ppt_w*sin(2.5*pi*$)">
                                          <p:val>
                                            <p:fltVal val="0"/>
                                          </p:val>
                                        </p:tav>
                                        <p:tav tm="100000">
                                          <p:val>
                                            <p:fltVal val="1"/>
                                          </p:val>
                                        </p:tav>
                                      </p:tavLst>
                                    </p:anim>
                                    <p:anim calcmode="lin" valueType="num">
                                      <p:cBhvr>
                                        <p:cTn id="31" dur="750" fill="hold"/>
                                        <p:tgtEl>
                                          <p:spTgt spid="49"/>
                                        </p:tgtEl>
                                        <p:attrNameLst>
                                          <p:attrName>ppt_h</p:attrName>
                                        </p:attrNameLst>
                                      </p:cBhvr>
                                      <p:tavLst>
                                        <p:tav tm="0">
                                          <p:val>
                                            <p:strVal val="#ppt_h"/>
                                          </p:val>
                                        </p:tav>
                                        <p:tav tm="100000">
                                          <p:val>
                                            <p:strVal val="#ppt_h"/>
                                          </p:val>
                                        </p:tav>
                                      </p:tavLst>
                                    </p:anim>
                                  </p:childTnLst>
                                </p:cTn>
                              </p:par>
                              <p:par>
                                <p:cTn id="32" presetID="45" presetClass="entr" presetSubtype="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750"/>
                                        <p:tgtEl>
                                          <p:spTgt spid="53"/>
                                        </p:tgtEl>
                                      </p:cBhvr>
                                    </p:animEffect>
                                    <p:anim calcmode="lin" valueType="num">
                                      <p:cBhvr>
                                        <p:cTn id="35" dur="750" fill="hold"/>
                                        <p:tgtEl>
                                          <p:spTgt spid="53"/>
                                        </p:tgtEl>
                                        <p:attrNameLst>
                                          <p:attrName>ppt_w</p:attrName>
                                        </p:attrNameLst>
                                      </p:cBhvr>
                                      <p:tavLst>
                                        <p:tav tm="0" fmla="#ppt_w*sin(2.5*pi*$)">
                                          <p:val>
                                            <p:fltVal val="0"/>
                                          </p:val>
                                        </p:tav>
                                        <p:tav tm="100000">
                                          <p:val>
                                            <p:fltVal val="1"/>
                                          </p:val>
                                        </p:tav>
                                      </p:tavLst>
                                    </p:anim>
                                    <p:anim calcmode="lin" valueType="num">
                                      <p:cBhvr>
                                        <p:cTn id="36" dur="750" fill="hold"/>
                                        <p:tgtEl>
                                          <p:spTgt spid="53"/>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45" presetClass="entr" presetSubtype="0" fill="hold" grpId="0" nodeType="after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750"/>
                                        <p:tgtEl>
                                          <p:spTgt spid="50"/>
                                        </p:tgtEl>
                                      </p:cBhvr>
                                    </p:animEffect>
                                    <p:anim calcmode="lin" valueType="num">
                                      <p:cBhvr>
                                        <p:cTn id="41" dur="750" fill="hold"/>
                                        <p:tgtEl>
                                          <p:spTgt spid="50"/>
                                        </p:tgtEl>
                                        <p:attrNameLst>
                                          <p:attrName>ppt_w</p:attrName>
                                        </p:attrNameLst>
                                      </p:cBhvr>
                                      <p:tavLst>
                                        <p:tav tm="0" fmla="#ppt_w*sin(2.5*pi*$)">
                                          <p:val>
                                            <p:fltVal val="0"/>
                                          </p:val>
                                        </p:tav>
                                        <p:tav tm="100000">
                                          <p:val>
                                            <p:fltVal val="1"/>
                                          </p:val>
                                        </p:tav>
                                      </p:tavLst>
                                    </p:anim>
                                    <p:anim calcmode="lin" valueType="num">
                                      <p:cBhvr>
                                        <p:cTn id="42" dur="750" fill="hold"/>
                                        <p:tgtEl>
                                          <p:spTgt spid="50"/>
                                        </p:tgtEl>
                                        <p:attrNameLst>
                                          <p:attrName>ppt_h</p:attrName>
                                        </p:attrNameLst>
                                      </p:cBhvr>
                                      <p:tavLst>
                                        <p:tav tm="0">
                                          <p:val>
                                            <p:strVal val="#ppt_h"/>
                                          </p:val>
                                        </p:tav>
                                        <p:tav tm="100000">
                                          <p:val>
                                            <p:strVal val="#ppt_h"/>
                                          </p:val>
                                        </p:tav>
                                      </p:tavLst>
                                    </p:anim>
                                  </p:childTnLst>
                                </p:cTn>
                              </p:par>
                              <p:par>
                                <p:cTn id="43" presetID="45"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750"/>
                                        <p:tgtEl>
                                          <p:spTgt spid="65"/>
                                        </p:tgtEl>
                                      </p:cBhvr>
                                    </p:animEffect>
                                    <p:anim calcmode="lin" valueType="num">
                                      <p:cBhvr>
                                        <p:cTn id="46" dur="750" fill="hold"/>
                                        <p:tgtEl>
                                          <p:spTgt spid="65"/>
                                        </p:tgtEl>
                                        <p:attrNameLst>
                                          <p:attrName>ppt_w</p:attrName>
                                        </p:attrNameLst>
                                      </p:cBhvr>
                                      <p:tavLst>
                                        <p:tav tm="0" fmla="#ppt_w*sin(2.5*pi*$)">
                                          <p:val>
                                            <p:fltVal val="0"/>
                                          </p:val>
                                        </p:tav>
                                        <p:tav tm="100000">
                                          <p:val>
                                            <p:fltVal val="1"/>
                                          </p:val>
                                        </p:tav>
                                      </p:tavLst>
                                    </p:anim>
                                    <p:anim calcmode="lin" valueType="num">
                                      <p:cBhvr>
                                        <p:cTn id="47" dur="750" fill="hold"/>
                                        <p:tgtEl>
                                          <p:spTgt spid="65"/>
                                        </p:tgtEl>
                                        <p:attrNameLst>
                                          <p:attrName>ppt_h</p:attrName>
                                        </p:attrNameLst>
                                      </p:cBhvr>
                                      <p:tavLst>
                                        <p:tav tm="0">
                                          <p:val>
                                            <p:strVal val="#ppt_h"/>
                                          </p:val>
                                        </p:tav>
                                        <p:tav tm="100000">
                                          <p:val>
                                            <p:strVal val="#ppt_h"/>
                                          </p:val>
                                        </p:tav>
                                      </p:tavLst>
                                    </p:anim>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par>
                          <p:cTn id="56" fill="hold">
                            <p:stCondLst>
                              <p:cond delay="4000"/>
                            </p:stCondLst>
                            <p:childTnLst>
                              <p:par>
                                <p:cTn id="57" presetID="22" presetClass="entr" presetSubtype="4"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down)">
                                      <p:cBhvr>
                                        <p:cTn id="59" dur="500"/>
                                        <p:tgtEl>
                                          <p:spTgt spid="56"/>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wipe(left)">
                                      <p:cBhvr>
                                        <p:cTn id="63" dur="500"/>
                                        <p:tgtEl>
                                          <p:spTgt spid="59"/>
                                        </p:tgtEl>
                                      </p:cBhvr>
                                    </p:animEffect>
                                  </p:childTnLst>
                                </p:cTn>
                              </p:par>
                            </p:childTnLst>
                          </p:cTn>
                        </p:par>
                        <p:par>
                          <p:cTn id="64" fill="hold">
                            <p:stCondLst>
                              <p:cond delay="5000"/>
                            </p:stCondLst>
                            <p:childTnLst>
                              <p:par>
                                <p:cTn id="65" presetID="22" presetClass="entr" presetSubtype="1"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up)">
                                      <p:cBhvr>
                                        <p:cTn id="67" dur="500"/>
                                        <p:tgtEl>
                                          <p:spTgt spid="57"/>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left)">
                                      <p:cBhvr>
                                        <p:cTn id="71" dur="500"/>
                                        <p:tgtEl>
                                          <p:spTgt spid="60"/>
                                        </p:tgtEl>
                                      </p:cBhvr>
                                    </p:animEffect>
                                  </p:childTnLst>
                                </p:cTn>
                              </p:par>
                            </p:childTnLst>
                          </p:cTn>
                        </p:par>
                        <p:par>
                          <p:cTn id="72" fill="hold">
                            <p:stCondLst>
                              <p:cond delay="6000"/>
                            </p:stCondLst>
                            <p:childTnLst>
                              <p:par>
                                <p:cTn id="73" presetID="22" presetClass="entr" presetSubtype="4"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down)">
                                      <p:cBhvr>
                                        <p:cTn id="75" dur="500"/>
                                        <p:tgtEl>
                                          <p:spTgt spid="58"/>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wipe(left)">
                                      <p:cBhvr>
                                        <p:cTn id="7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p:bldP spid="52" grpId="0"/>
      <p:bldP spid="53" grpId="0"/>
      <p:bldP spid="55" grpId="0" animBg="1"/>
      <p:bldP spid="56" grpId="0" animBg="1"/>
      <p:bldP spid="57" grpId="0" animBg="1"/>
      <p:bldP spid="58" grpId="0" animBg="1"/>
      <p:bldP spid="59" grpId="0"/>
      <p:bldP spid="60" grpId="0"/>
      <p:bldP spid="61" grpId="0"/>
      <p:bldP spid="64"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62100"/>
            <a:ext cx="5295900" cy="2447925"/>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478125" y="2324397"/>
            <a:ext cx="2954655" cy="923330"/>
          </a:xfrm>
          <a:prstGeom prst="rect">
            <a:avLst/>
          </a:prstGeom>
          <a:noFill/>
        </p:spPr>
        <p:txBody>
          <a:bodyPr wrap="none" rtlCol="0">
            <a:spAutoFit/>
          </a:bodyPr>
          <a:lstStyle/>
          <a:p>
            <a:r>
              <a:rPr lang="zh-CN" altLang="en-US" sz="5400" b="1" dirty="0" smtClean="0">
                <a:solidFill>
                  <a:schemeClr val="bg1"/>
                </a:solidFill>
                <a:latin typeface="微软雅黑" panose="020B0503020204020204" pitchFamily="34" charset="-122"/>
                <a:ea typeface="微软雅黑" panose="020B0503020204020204" pitchFamily="34" charset="-122"/>
              </a:rPr>
              <a:t>网站</a:t>
            </a:r>
            <a:r>
              <a:rPr lang="zh-CN" altLang="en-US" sz="5400" b="1" dirty="0">
                <a:solidFill>
                  <a:schemeClr val="bg1"/>
                </a:solidFill>
                <a:latin typeface="微软雅黑" panose="020B0503020204020204" pitchFamily="34" charset="-122"/>
                <a:ea typeface="微软雅黑" panose="020B0503020204020204" pitchFamily="34" charset="-122"/>
              </a:rPr>
              <a:t>截图</a:t>
            </a:r>
          </a:p>
        </p:txBody>
      </p:sp>
      <p:sp>
        <p:nvSpPr>
          <p:cNvPr id="26" name="矩形 25"/>
          <p:cNvSpPr/>
          <p:nvPr/>
        </p:nvSpPr>
        <p:spPr>
          <a:xfrm>
            <a:off x="1619718" y="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619718" y="-50795"/>
            <a:ext cx="2185837" cy="679217"/>
            <a:chOff x="6968323" y="4083240"/>
            <a:chExt cx="2185837" cy="696823"/>
          </a:xfrm>
        </p:grpSpPr>
        <p:sp>
          <p:nvSpPr>
            <p:cNvPr id="10" name="矩形 9"/>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12" name="文本框 11"/>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2412569856"/>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619718" y="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619718" y="-50795"/>
            <a:ext cx="2185837" cy="679217"/>
            <a:chOff x="6968323" y="4083240"/>
            <a:chExt cx="2185837" cy="696823"/>
          </a:xfrm>
        </p:grpSpPr>
        <p:sp>
          <p:nvSpPr>
            <p:cNvPr id="10" name="矩形 9"/>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12" name="文本框 11"/>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2811600449"/>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619718" y="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619718" y="-50795"/>
            <a:ext cx="2185837" cy="679217"/>
            <a:chOff x="6968323" y="4083240"/>
            <a:chExt cx="2185837" cy="696823"/>
          </a:xfrm>
        </p:grpSpPr>
        <p:sp>
          <p:nvSpPr>
            <p:cNvPr id="10" name="矩形 9"/>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12" name="文本框 11"/>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194" y="-5178"/>
            <a:ext cx="3264300" cy="5143500"/>
          </a:xfrm>
          <a:prstGeom prst="rect">
            <a:avLst/>
          </a:prstGeom>
        </p:spPr>
      </p:pic>
    </p:spTree>
    <p:extLst>
      <p:ext uri="{BB962C8B-B14F-4D97-AF65-F5344CB8AC3E}">
        <p14:creationId xmlns:p14="http://schemas.microsoft.com/office/powerpoint/2010/main" val="467988059"/>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619718" y="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619718" y="-50795"/>
            <a:ext cx="2185837" cy="679217"/>
            <a:chOff x="6968323" y="4083240"/>
            <a:chExt cx="2185837" cy="696823"/>
          </a:xfrm>
        </p:grpSpPr>
        <p:sp>
          <p:nvSpPr>
            <p:cNvPr id="10" name="矩形 9"/>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12" name="文本框 11"/>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13"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3015" y="885217"/>
            <a:ext cx="4726465" cy="3747108"/>
          </a:xfrm>
          <a:prstGeom prst="rect">
            <a:avLst/>
          </a:prstGeom>
        </p:spPr>
      </p:pic>
    </p:spTree>
    <p:extLst>
      <p:ext uri="{BB962C8B-B14F-4D97-AF65-F5344CB8AC3E}">
        <p14:creationId xmlns:p14="http://schemas.microsoft.com/office/powerpoint/2010/main" val="964081458"/>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619718" y="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619718" y="-50795"/>
            <a:ext cx="2185837" cy="679217"/>
            <a:chOff x="6968323" y="4083240"/>
            <a:chExt cx="2185837" cy="696823"/>
          </a:xfrm>
        </p:grpSpPr>
        <p:sp>
          <p:nvSpPr>
            <p:cNvPr id="10" name="矩形 9"/>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12" name="文本框 11"/>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606" y="-5178"/>
            <a:ext cx="4297420" cy="5143500"/>
          </a:xfrm>
          <a:prstGeom prst="rect">
            <a:avLst/>
          </a:prstGeom>
        </p:spPr>
      </p:pic>
    </p:spTree>
    <p:extLst>
      <p:ext uri="{BB962C8B-B14F-4D97-AF65-F5344CB8AC3E}">
        <p14:creationId xmlns:p14="http://schemas.microsoft.com/office/powerpoint/2010/main" val="421620049"/>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619718" y="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619718" y="-50795"/>
            <a:ext cx="2185837" cy="679217"/>
            <a:chOff x="6968323" y="4083240"/>
            <a:chExt cx="2185837" cy="696823"/>
          </a:xfrm>
        </p:grpSpPr>
        <p:sp>
          <p:nvSpPr>
            <p:cNvPr id="10" name="矩形 9"/>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12" name="文本框 11"/>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04738"/>
            <a:ext cx="9144000" cy="3734023"/>
          </a:xfrm>
          <a:prstGeom prst="rect">
            <a:avLst/>
          </a:prstGeom>
        </p:spPr>
      </p:pic>
    </p:spTree>
    <p:extLst>
      <p:ext uri="{BB962C8B-B14F-4D97-AF65-F5344CB8AC3E}">
        <p14:creationId xmlns:p14="http://schemas.microsoft.com/office/powerpoint/2010/main" val="457461625"/>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62100"/>
            <a:ext cx="5295900" cy="2447925"/>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478125" y="2324397"/>
            <a:ext cx="2954655" cy="923330"/>
          </a:xfrm>
          <a:prstGeom prst="rect">
            <a:avLst/>
          </a:prstGeom>
          <a:noFill/>
        </p:spPr>
        <p:txBody>
          <a:bodyPr wrap="none" rtlCol="0">
            <a:spAutoFit/>
          </a:bodyPr>
          <a:lstStyle/>
          <a:p>
            <a:r>
              <a:rPr lang="zh-CN" altLang="en-US" sz="5400" b="1" dirty="0" smtClean="0">
                <a:solidFill>
                  <a:schemeClr val="bg1"/>
                </a:solidFill>
                <a:latin typeface="微软雅黑" panose="020B0503020204020204" pitchFamily="34" charset="-122"/>
                <a:ea typeface="微软雅黑" panose="020B0503020204020204" pitchFamily="34" charset="-122"/>
              </a:rPr>
              <a:t>谢谢观看</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619718" y="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619718" y="-50795"/>
            <a:ext cx="2185837" cy="679217"/>
            <a:chOff x="6968323" y="4083240"/>
            <a:chExt cx="2185837" cy="696823"/>
          </a:xfrm>
        </p:grpSpPr>
        <p:sp>
          <p:nvSpPr>
            <p:cNvPr id="10" name="矩形 9"/>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12" name="文本框 11"/>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3905590107"/>
      </p:ext>
    </p:extLst>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r="3193"/>
          <a:stretch/>
        </p:blipFill>
        <p:spPr>
          <a:xfrm>
            <a:off x="0" y="2575"/>
            <a:ext cx="9144000" cy="5159281"/>
          </a:xfrm>
          <a:prstGeom prst="rect">
            <a:avLst/>
          </a:prstGeom>
        </p:spPr>
      </p:pic>
      <p:sp>
        <p:nvSpPr>
          <p:cNvPr id="3" name="文本框 2"/>
          <p:cNvSpPr txBox="1"/>
          <p:nvPr/>
        </p:nvSpPr>
        <p:spPr>
          <a:xfrm>
            <a:off x="4427143" y="1732887"/>
            <a:ext cx="2308933" cy="369332"/>
          </a:xfrm>
          <a:prstGeom prst="rect">
            <a:avLst/>
          </a:prstGeom>
          <a:noFill/>
        </p:spPr>
        <p:txBody>
          <a:bodyPr wrap="square" rtlCol="0">
            <a:spAutoFit/>
          </a:bodyPr>
          <a:lstStyle/>
          <a:p>
            <a:pPr algn="dist"/>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rPr>
              <a:t>已</a:t>
            </a:r>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rPr>
              <a:t>完成功能</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27144" y="2262564"/>
            <a:ext cx="2401982" cy="369332"/>
          </a:xfrm>
          <a:prstGeom prst="rect">
            <a:avLst/>
          </a:prstGeom>
          <a:noFill/>
        </p:spPr>
        <p:txBody>
          <a:bodyPr wrap="square" rtlCol="0">
            <a:spAutoFit/>
          </a:bodyPr>
          <a:lstStyle/>
          <a:p>
            <a:pPr algn="dist"/>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rPr>
              <a:t>数据库设计</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427144" y="2826056"/>
            <a:ext cx="2357482" cy="369332"/>
          </a:xfrm>
          <a:prstGeom prst="rect">
            <a:avLst/>
          </a:prstGeom>
          <a:noFill/>
        </p:spPr>
        <p:txBody>
          <a:bodyPr wrap="square" rtlCol="0">
            <a:spAutoFit/>
          </a:bodyPr>
          <a:lstStyle/>
          <a:p>
            <a:pPr algn="dist"/>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grpSp>
        <p:nvGrpSpPr>
          <p:cNvPr id="12" name="组合 11"/>
          <p:cNvGrpSpPr/>
          <p:nvPr/>
        </p:nvGrpSpPr>
        <p:grpSpPr>
          <a:xfrm>
            <a:off x="4044032" y="2271133"/>
            <a:ext cx="383112" cy="383112"/>
            <a:chOff x="3929271" y="1487909"/>
            <a:chExt cx="383112" cy="383112"/>
          </a:xfrm>
        </p:grpSpPr>
        <p:sp>
          <p:nvSpPr>
            <p:cNvPr id="13" name="椭圆 12"/>
            <p:cNvSpPr/>
            <p:nvPr/>
          </p:nvSpPr>
          <p:spPr>
            <a:xfrm>
              <a:off x="3929271" y="1487909"/>
              <a:ext cx="383112" cy="38311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24"/>
            <p:cNvSpPr>
              <a:spLocks noEditPoints="1"/>
            </p:cNvSpPr>
            <p:nvPr/>
          </p:nvSpPr>
          <p:spPr bwMode="auto">
            <a:xfrm>
              <a:off x="4033925" y="1601023"/>
              <a:ext cx="182471" cy="156884"/>
            </a:xfrm>
            <a:custGeom>
              <a:avLst/>
              <a:gdLst/>
              <a:ahLst/>
              <a:cxnLst>
                <a:cxn ang="0">
                  <a:pos x="13" y="1"/>
                </a:cxn>
                <a:cxn ang="0">
                  <a:pos x="0" y="3"/>
                </a:cxn>
                <a:cxn ang="0">
                  <a:pos x="0" y="54"/>
                </a:cxn>
                <a:cxn ang="0">
                  <a:pos x="8" y="63"/>
                </a:cxn>
                <a:cxn ang="0">
                  <a:pos x="48" y="40"/>
                </a:cxn>
                <a:cxn ang="0">
                  <a:pos x="51" y="29"/>
                </a:cxn>
                <a:cxn ang="0">
                  <a:pos x="272" y="9"/>
                </a:cxn>
                <a:cxn ang="0">
                  <a:pos x="86" y="11"/>
                </a:cxn>
                <a:cxn ang="0">
                  <a:pos x="75" y="25"/>
                </a:cxn>
                <a:cxn ang="0">
                  <a:pos x="77" y="45"/>
                </a:cxn>
                <a:cxn ang="0">
                  <a:pos x="91" y="54"/>
                </a:cxn>
                <a:cxn ang="0">
                  <a:pos x="278" y="54"/>
                </a:cxn>
                <a:cxn ang="0">
                  <a:pos x="287" y="40"/>
                </a:cxn>
                <a:cxn ang="0">
                  <a:pos x="287" y="18"/>
                </a:cxn>
                <a:cxn ang="0">
                  <a:pos x="272" y="9"/>
                </a:cxn>
                <a:cxn ang="0">
                  <a:pos x="48" y="130"/>
                </a:cxn>
                <a:cxn ang="0">
                  <a:pos x="53" y="123"/>
                </a:cxn>
                <a:cxn ang="0">
                  <a:pos x="13" y="99"/>
                </a:cxn>
                <a:cxn ang="0">
                  <a:pos x="4" y="99"/>
                </a:cxn>
                <a:cxn ang="0">
                  <a:pos x="0" y="147"/>
                </a:cxn>
                <a:cxn ang="0">
                  <a:pos x="4" y="154"/>
                </a:cxn>
                <a:cxn ang="0">
                  <a:pos x="13" y="154"/>
                </a:cxn>
                <a:cxn ang="0">
                  <a:pos x="91" y="99"/>
                </a:cxn>
                <a:cxn ang="0">
                  <a:pos x="77" y="110"/>
                </a:cxn>
                <a:cxn ang="0">
                  <a:pos x="75" y="130"/>
                </a:cxn>
                <a:cxn ang="0">
                  <a:pos x="86" y="145"/>
                </a:cxn>
                <a:cxn ang="0">
                  <a:pos x="272" y="147"/>
                </a:cxn>
                <a:cxn ang="0">
                  <a:pos x="287" y="136"/>
                </a:cxn>
                <a:cxn ang="0">
                  <a:pos x="287" y="116"/>
                </a:cxn>
                <a:cxn ang="0">
                  <a:pos x="278" y="101"/>
                </a:cxn>
                <a:cxn ang="0">
                  <a:pos x="48" y="206"/>
                </a:cxn>
                <a:cxn ang="0">
                  <a:pos x="8" y="183"/>
                </a:cxn>
                <a:cxn ang="0">
                  <a:pos x="0" y="192"/>
                </a:cxn>
                <a:cxn ang="0">
                  <a:pos x="0" y="243"/>
                </a:cxn>
                <a:cxn ang="0">
                  <a:pos x="13" y="244"/>
                </a:cxn>
                <a:cxn ang="0">
                  <a:pos x="51" y="219"/>
                </a:cxn>
                <a:cxn ang="0">
                  <a:pos x="48" y="206"/>
                </a:cxn>
                <a:cxn ang="0">
                  <a:pos x="91" y="192"/>
                </a:cxn>
                <a:cxn ang="0">
                  <a:pos x="80" y="195"/>
                </a:cxn>
                <a:cxn ang="0">
                  <a:pos x="75" y="221"/>
                </a:cxn>
                <a:cxn ang="0">
                  <a:pos x="80" y="232"/>
                </a:cxn>
                <a:cxn ang="0">
                  <a:pos x="272" y="237"/>
                </a:cxn>
                <a:cxn ang="0">
                  <a:pos x="283" y="232"/>
                </a:cxn>
                <a:cxn ang="0">
                  <a:pos x="287" y="206"/>
                </a:cxn>
                <a:cxn ang="0">
                  <a:pos x="283" y="195"/>
                </a:cxn>
                <a:cxn ang="0">
                  <a:pos x="272" y="192"/>
                </a:cxn>
              </a:cxnLst>
              <a:rect l="0" t="0" r="r" b="b"/>
              <a:pathLst>
                <a:path w="287" h="246">
                  <a:moveTo>
                    <a:pt x="48" y="23"/>
                  </a:moveTo>
                  <a:lnTo>
                    <a:pt x="13" y="1"/>
                  </a:lnTo>
                  <a:lnTo>
                    <a:pt x="13" y="1"/>
                  </a:lnTo>
                  <a:lnTo>
                    <a:pt x="8" y="0"/>
                  </a:lnTo>
                  <a:lnTo>
                    <a:pt x="4" y="1"/>
                  </a:lnTo>
                  <a:lnTo>
                    <a:pt x="0" y="3"/>
                  </a:lnTo>
                  <a:lnTo>
                    <a:pt x="0" y="9"/>
                  </a:lnTo>
                  <a:lnTo>
                    <a:pt x="0" y="54"/>
                  </a:lnTo>
                  <a:lnTo>
                    <a:pt x="0" y="54"/>
                  </a:lnTo>
                  <a:lnTo>
                    <a:pt x="0" y="59"/>
                  </a:lnTo>
                  <a:lnTo>
                    <a:pt x="4" y="63"/>
                  </a:lnTo>
                  <a:lnTo>
                    <a:pt x="8" y="63"/>
                  </a:lnTo>
                  <a:lnTo>
                    <a:pt x="13" y="61"/>
                  </a:lnTo>
                  <a:lnTo>
                    <a:pt x="48" y="40"/>
                  </a:lnTo>
                  <a:lnTo>
                    <a:pt x="48" y="40"/>
                  </a:lnTo>
                  <a:lnTo>
                    <a:pt x="51" y="36"/>
                  </a:lnTo>
                  <a:lnTo>
                    <a:pt x="53" y="32"/>
                  </a:lnTo>
                  <a:lnTo>
                    <a:pt x="51" y="29"/>
                  </a:lnTo>
                  <a:lnTo>
                    <a:pt x="48" y="23"/>
                  </a:lnTo>
                  <a:lnTo>
                    <a:pt x="48" y="23"/>
                  </a:lnTo>
                  <a:close/>
                  <a:moveTo>
                    <a:pt x="272" y="9"/>
                  </a:moveTo>
                  <a:lnTo>
                    <a:pt x="91" y="9"/>
                  </a:lnTo>
                  <a:lnTo>
                    <a:pt x="91" y="9"/>
                  </a:lnTo>
                  <a:lnTo>
                    <a:pt x="86" y="11"/>
                  </a:lnTo>
                  <a:lnTo>
                    <a:pt x="80" y="14"/>
                  </a:lnTo>
                  <a:lnTo>
                    <a:pt x="77" y="18"/>
                  </a:lnTo>
                  <a:lnTo>
                    <a:pt x="75" y="25"/>
                  </a:lnTo>
                  <a:lnTo>
                    <a:pt x="75" y="40"/>
                  </a:lnTo>
                  <a:lnTo>
                    <a:pt x="75" y="40"/>
                  </a:lnTo>
                  <a:lnTo>
                    <a:pt x="77" y="45"/>
                  </a:lnTo>
                  <a:lnTo>
                    <a:pt x="80" y="50"/>
                  </a:lnTo>
                  <a:lnTo>
                    <a:pt x="86" y="54"/>
                  </a:lnTo>
                  <a:lnTo>
                    <a:pt x="91" y="54"/>
                  </a:lnTo>
                  <a:lnTo>
                    <a:pt x="272" y="54"/>
                  </a:lnTo>
                  <a:lnTo>
                    <a:pt x="272" y="54"/>
                  </a:lnTo>
                  <a:lnTo>
                    <a:pt x="278" y="54"/>
                  </a:lnTo>
                  <a:lnTo>
                    <a:pt x="283" y="50"/>
                  </a:lnTo>
                  <a:lnTo>
                    <a:pt x="287" y="45"/>
                  </a:lnTo>
                  <a:lnTo>
                    <a:pt x="287" y="40"/>
                  </a:lnTo>
                  <a:lnTo>
                    <a:pt x="287" y="25"/>
                  </a:lnTo>
                  <a:lnTo>
                    <a:pt x="287" y="25"/>
                  </a:lnTo>
                  <a:lnTo>
                    <a:pt x="287" y="18"/>
                  </a:lnTo>
                  <a:lnTo>
                    <a:pt x="283" y="14"/>
                  </a:lnTo>
                  <a:lnTo>
                    <a:pt x="278" y="11"/>
                  </a:lnTo>
                  <a:lnTo>
                    <a:pt x="272" y="9"/>
                  </a:lnTo>
                  <a:lnTo>
                    <a:pt x="272" y="9"/>
                  </a:lnTo>
                  <a:close/>
                  <a:moveTo>
                    <a:pt x="13" y="154"/>
                  </a:moveTo>
                  <a:lnTo>
                    <a:pt x="48" y="130"/>
                  </a:lnTo>
                  <a:lnTo>
                    <a:pt x="48" y="130"/>
                  </a:lnTo>
                  <a:lnTo>
                    <a:pt x="51" y="127"/>
                  </a:lnTo>
                  <a:lnTo>
                    <a:pt x="53" y="123"/>
                  </a:lnTo>
                  <a:lnTo>
                    <a:pt x="51" y="119"/>
                  </a:lnTo>
                  <a:lnTo>
                    <a:pt x="48" y="116"/>
                  </a:lnTo>
                  <a:lnTo>
                    <a:pt x="13" y="99"/>
                  </a:lnTo>
                  <a:lnTo>
                    <a:pt x="13" y="99"/>
                  </a:lnTo>
                  <a:lnTo>
                    <a:pt x="8" y="98"/>
                  </a:lnTo>
                  <a:lnTo>
                    <a:pt x="4" y="99"/>
                  </a:lnTo>
                  <a:lnTo>
                    <a:pt x="0" y="103"/>
                  </a:lnTo>
                  <a:lnTo>
                    <a:pt x="0" y="108"/>
                  </a:lnTo>
                  <a:lnTo>
                    <a:pt x="0" y="147"/>
                  </a:lnTo>
                  <a:lnTo>
                    <a:pt x="0" y="147"/>
                  </a:lnTo>
                  <a:lnTo>
                    <a:pt x="0" y="150"/>
                  </a:lnTo>
                  <a:lnTo>
                    <a:pt x="4" y="154"/>
                  </a:lnTo>
                  <a:lnTo>
                    <a:pt x="8" y="156"/>
                  </a:lnTo>
                  <a:lnTo>
                    <a:pt x="13" y="154"/>
                  </a:lnTo>
                  <a:lnTo>
                    <a:pt x="13" y="154"/>
                  </a:lnTo>
                  <a:close/>
                  <a:moveTo>
                    <a:pt x="272" y="99"/>
                  </a:moveTo>
                  <a:lnTo>
                    <a:pt x="91" y="99"/>
                  </a:lnTo>
                  <a:lnTo>
                    <a:pt x="91" y="99"/>
                  </a:lnTo>
                  <a:lnTo>
                    <a:pt x="86" y="101"/>
                  </a:lnTo>
                  <a:lnTo>
                    <a:pt x="80" y="105"/>
                  </a:lnTo>
                  <a:lnTo>
                    <a:pt x="77" y="110"/>
                  </a:lnTo>
                  <a:lnTo>
                    <a:pt x="75" y="116"/>
                  </a:lnTo>
                  <a:lnTo>
                    <a:pt x="75" y="130"/>
                  </a:lnTo>
                  <a:lnTo>
                    <a:pt x="75" y="130"/>
                  </a:lnTo>
                  <a:lnTo>
                    <a:pt x="77" y="136"/>
                  </a:lnTo>
                  <a:lnTo>
                    <a:pt x="80" y="141"/>
                  </a:lnTo>
                  <a:lnTo>
                    <a:pt x="86" y="145"/>
                  </a:lnTo>
                  <a:lnTo>
                    <a:pt x="91" y="147"/>
                  </a:lnTo>
                  <a:lnTo>
                    <a:pt x="272" y="147"/>
                  </a:lnTo>
                  <a:lnTo>
                    <a:pt x="272" y="147"/>
                  </a:lnTo>
                  <a:lnTo>
                    <a:pt x="278" y="145"/>
                  </a:lnTo>
                  <a:lnTo>
                    <a:pt x="283" y="141"/>
                  </a:lnTo>
                  <a:lnTo>
                    <a:pt x="287" y="136"/>
                  </a:lnTo>
                  <a:lnTo>
                    <a:pt x="287" y="130"/>
                  </a:lnTo>
                  <a:lnTo>
                    <a:pt x="287" y="116"/>
                  </a:lnTo>
                  <a:lnTo>
                    <a:pt x="287" y="116"/>
                  </a:lnTo>
                  <a:lnTo>
                    <a:pt x="287" y="110"/>
                  </a:lnTo>
                  <a:lnTo>
                    <a:pt x="283" y="105"/>
                  </a:lnTo>
                  <a:lnTo>
                    <a:pt x="278" y="101"/>
                  </a:lnTo>
                  <a:lnTo>
                    <a:pt x="272" y="99"/>
                  </a:lnTo>
                  <a:lnTo>
                    <a:pt x="272" y="99"/>
                  </a:lnTo>
                  <a:close/>
                  <a:moveTo>
                    <a:pt x="48" y="206"/>
                  </a:moveTo>
                  <a:lnTo>
                    <a:pt x="13" y="185"/>
                  </a:lnTo>
                  <a:lnTo>
                    <a:pt x="13" y="185"/>
                  </a:lnTo>
                  <a:lnTo>
                    <a:pt x="8" y="183"/>
                  </a:lnTo>
                  <a:lnTo>
                    <a:pt x="4" y="183"/>
                  </a:lnTo>
                  <a:lnTo>
                    <a:pt x="0" y="186"/>
                  </a:lnTo>
                  <a:lnTo>
                    <a:pt x="0" y="192"/>
                  </a:lnTo>
                  <a:lnTo>
                    <a:pt x="0" y="237"/>
                  </a:lnTo>
                  <a:lnTo>
                    <a:pt x="0" y="237"/>
                  </a:lnTo>
                  <a:lnTo>
                    <a:pt x="0" y="243"/>
                  </a:lnTo>
                  <a:lnTo>
                    <a:pt x="4" y="244"/>
                  </a:lnTo>
                  <a:lnTo>
                    <a:pt x="8" y="246"/>
                  </a:lnTo>
                  <a:lnTo>
                    <a:pt x="13" y="244"/>
                  </a:lnTo>
                  <a:lnTo>
                    <a:pt x="48" y="223"/>
                  </a:lnTo>
                  <a:lnTo>
                    <a:pt x="48" y="223"/>
                  </a:lnTo>
                  <a:lnTo>
                    <a:pt x="51" y="219"/>
                  </a:lnTo>
                  <a:lnTo>
                    <a:pt x="53" y="214"/>
                  </a:lnTo>
                  <a:lnTo>
                    <a:pt x="51" y="210"/>
                  </a:lnTo>
                  <a:lnTo>
                    <a:pt x="48" y="206"/>
                  </a:lnTo>
                  <a:lnTo>
                    <a:pt x="48" y="206"/>
                  </a:lnTo>
                  <a:close/>
                  <a:moveTo>
                    <a:pt x="272" y="192"/>
                  </a:moveTo>
                  <a:lnTo>
                    <a:pt x="91" y="192"/>
                  </a:lnTo>
                  <a:lnTo>
                    <a:pt x="91" y="192"/>
                  </a:lnTo>
                  <a:lnTo>
                    <a:pt x="86" y="192"/>
                  </a:lnTo>
                  <a:lnTo>
                    <a:pt x="80" y="195"/>
                  </a:lnTo>
                  <a:lnTo>
                    <a:pt x="77" y="201"/>
                  </a:lnTo>
                  <a:lnTo>
                    <a:pt x="75" y="206"/>
                  </a:lnTo>
                  <a:lnTo>
                    <a:pt x="75" y="221"/>
                  </a:lnTo>
                  <a:lnTo>
                    <a:pt x="75" y="221"/>
                  </a:lnTo>
                  <a:lnTo>
                    <a:pt x="77" y="228"/>
                  </a:lnTo>
                  <a:lnTo>
                    <a:pt x="80" y="232"/>
                  </a:lnTo>
                  <a:lnTo>
                    <a:pt x="86" y="235"/>
                  </a:lnTo>
                  <a:lnTo>
                    <a:pt x="91" y="237"/>
                  </a:lnTo>
                  <a:lnTo>
                    <a:pt x="272" y="237"/>
                  </a:lnTo>
                  <a:lnTo>
                    <a:pt x="272" y="237"/>
                  </a:lnTo>
                  <a:lnTo>
                    <a:pt x="278" y="235"/>
                  </a:lnTo>
                  <a:lnTo>
                    <a:pt x="283" y="232"/>
                  </a:lnTo>
                  <a:lnTo>
                    <a:pt x="287" y="228"/>
                  </a:lnTo>
                  <a:lnTo>
                    <a:pt x="287" y="221"/>
                  </a:lnTo>
                  <a:lnTo>
                    <a:pt x="287" y="206"/>
                  </a:lnTo>
                  <a:lnTo>
                    <a:pt x="287" y="206"/>
                  </a:lnTo>
                  <a:lnTo>
                    <a:pt x="287" y="201"/>
                  </a:lnTo>
                  <a:lnTo>
                    <a:pt x="283" y="195"/>
                  </a:lnTo>
                  <a:lnTo>
                    <a:pt x="278" y="192"/>
                  </a:lnTo>
                  <a:lnTo>
                    <a:pt x="272" y="192"/>
                  </a:lnTo>
                  <a:lnTo>
                    <a:pt x="272" y="192"/>
                  </a:lnTo>
                  <a:close/>
                </a:path>
              </a:pathLst>
            </a:custGeom>
            <a:solidFill>
              <a:schemeClr val="bg1"/>
            </a:solidFill>
            <a:ln w="9525">
              <a:noFill/>
              <a:round/>
            </a:ln>
          </p:spPr>
          <p:txBody>
            <a:bodyPr lIns="91440" tIns="45720" rIns="91440" bIns="45720"/>
            <a:lstStyle/>
            <a:p>
              <a:pPr defTabSz="685800">
                <a:defRPr/>
              </a:pPr>
              <a:endParaRPr lang="en-US" sz="2400">
                <a:latin typeface="+mn-ea"/>
              </a:endParaRPr>
            </a:p>
          </p:txBody>
        </p:sp>
      </p:grpSp>
      <p:grpSp>
        <p:nvGrpSpPr>
          <p:cNvPr id="21" name="组合 20"/>
          <p:cNvGrpSpPr/>
          <p:nvPr/>
        </p:nvGrpSpPr>
        <p:grpSpPr>
          <a:xfrm>
            <a:off x="4044032" y="1770171"/>
            <a:ext cx="383112" cy="383112"/>
            <a:chOff x="3512843" y="753307"/>
            <a:chExt cx="383112" cy="383112"/>
          </a:xfrm>
        </p:grpSpPr>
        <p:sp>
          <p:nvSpPr>
            <p:cNvPr id="22" name="椭圆 21"/>
            <p:cNvSpPr/>
            <p:nvPr/>
          </p:nvSpPr>
          <p:spPr>
            <a:xfrm>
              <a:off x="3512843" y="753307"/>
              <a:ext cx="383112" cy="38311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110"/>
            <p:cNvSpPr>
              <a:spLocks noEditPoints="1"/>
            </p:cNvSpPr>
            <p:nvPr/>
          </p:nvSpPr>
          <p:spPr bwMode="auto">
            <a:xfrm>
              <a:off x="3607841" y="832324"/>
              <a:ext cx="216810" cy="212770"/>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chemeClr val="bg1"/>
            </a:solidFill>
            <a:ln w="9525">
              <a:noFill/>
              <a:round/>
            </a:ln>
          </p:spPr>
          <p:txBody>
            <a:bodyPr lIns="91440" tIns="45720" rIns="91440" bIns="45720"/>
            <a:lstStyle/>
            <a:p>
              <a:pPr defTabSz="685800">
                <a:defRPr/>
              </a:pPr>
              <a:endParaRPr lang="en-US" sz="2400">
                <a:solidFill>
                  <a:schemeClr val="bg1"/>
                </a:solidFill>
                <a:latin typeface="+mn-ea"/>
              </a:endParaRPr>
            </a:p>
          </p:txBody>
        </p:sp>
      </p:grpSp>
      <p:grpSp>
        <p:nvGrpSpPr>
          <p:cNvPr id="24" name="组合 23"/>
          <p:cNvGrpSpPr/>
          <p:nvPr/>
        </p:nvGrpSpPr>
        <p:grpSpPr>
          <a:xfrm>
            <a:off x="4044032" y="2826056"/>
            <a:ext cx="383112" cy="383112"/>
            <a:chOff x="4216396" y="2197587"/>
            <a:chExt cx="383112" cy="383112"/>
          </a:xfrm>
        </p:grpSpPr>
        <p:sp>
          <p:nvSpPr>
            <p:cNvPr id="25" name="椭圆 24"/>
            <p:cNvSpPr/>
            <p:nvPr/>
          </p:nvSpPr>
          <p:spPr>
            <a:xfrm>
              <a:off x="4216396" y="2197587"/>
              <a:ext cx="383112" cy="383112"/>
            </a:xfrm>
            <a:prstGeom prst="ellipse">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Group 127"/>
            <p:cNvGrpSpPr/>
            <p:nvPr/>
          </p:nvGrpSpPr>
          <p:grpSpPr>
            <a:xfrm>
              <a:off x="4254236" y="2275405"/>
              <a:ext cx="278872" cy="184054"/>
              <a:chOff x="2141517" y="2373325"/>
              <a:chExt cx="476251" cy="314325"/>
            </a:xfrm>
            <a:solidFill>
              <a:schemeClr val="bg1"/>
            </a:solidFill>
          </p:grpSpPr>
          <p:sp>
            <p:nvSpPr>
              <p:cNvPr id="27" name="Rectangle 22"/>
              <p:cNvSpPr>
                <a:spLocks noChangeArrowheads="1"/>
              </p:cNvSpPr>
              <p:nvPr/>
            </p:nvSpPr>
            <p:spPr bwMode="auto">
              <a:xfrm>
                <a:off x="2200255" y="2678125"/>
                <a:ext cx="387350" cy="9525"/>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28" name="Rectangle 23"/>
              <p:cNvSpPr>
                <a:spLocks noChangeArrowheads="1"/>
              </p:cNvSpPr>
              <p:nvPr/>
            </p:nvSpPr>
            <p:spPr bwMode="auto">
              <a:xfrm>
                <a:off x="2517755" y="2468575"/>
                <a:ext cx="69850" cy="209550"/>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29" name="Rectangle 24"/>
              <p:cNvSpPr>
                <a:spLocks noChangeArrowheads="1"/>
              </p:cNvSpPr>
              <p:nvPr/>
            </p:nvSpPr>
            <p:spPr bwMode="auto">
              <a:xfrm>
                <a:off x="2438380" y="2547950"/>
                <a:ext cx="69850" cy="130175"/>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30" name="Rectangle 25"/>
              <p:cNvSpPr>
                <a:spLocks noChangeArrowheads="1"/>
              </p:cNvSpPr>
              <p:nvPr/>
            </p:nvSpPr>
            <p:spPr bwMode="auto">
              <a:xfrm>
                <a:off x="2359005" y="2592400"/>
                <a:ext cx="69850" cy="85725"/>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31" name="Rectangle 26"/>
              <p:cNvSpPr>
                <a:spLocks noChangeArrowheads="1"/>
              </p:cNvSpPr>
              <p:nvPr/>
            </p:nvSpPr>
            <p:spPr bwMode="auto">
              <a:xfrm>
                <a:off x="2279630" y="2551125"/>
                <a:ext cx="69850" cy="127000"/>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32" name="Rectangle 27"/>
              <p:cNvSpPr>
                <a:spLocks noChangeArrowheads="1"/>
              </p:cNvSpPr>
              <p:nvPr/>
            </p:nvSpPr>
            <p:spPr bwMode="auto">
              <a:xfrm>
                <a:off x="2200255" y="2587637"/>
                <a:ext cx="68263" cy="90488"/>
              </a:xfrm>
              <a:prstGeom prst="rect">
                <a:avLst/>
              </a:prstGeom>
              <a:grpFill/>
              <a:ln w="9525">
                <a:noFill/>
                <a:miter lim="800000"/>
              </a:ln>
            </p:spPr>
            <p:txBody>
              <a:bodyPr lIns="121920" tIns="60960" rIns="121920" bIns="60960"/>
              <a:lstStyle/>
              <a:p>
                <a:pPr defTabSz="685800">
                  <a:defRPr/>
                </a:pPr>
                <a:endParaRPr lang="en-US" sz="2400">
                  <a:latin typeface="+mn-ea"/>
                </a:endParaRPr>
              </a:p>
            </p:txBody>
          </p:sp>
          <p:sp>
            <p:nvSpPr>
              <p:cNvPr id="33" name="Freeform 28"/>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34" name="Freeform 29"/>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ln>
            </p:spPr>
            <p:txBody>
              <a:bodyPr lIns="121920" tIns="60960" rIns="121920" bIns="60960"/>
              <a:lstStyle/>
              <a:p>
                <a:pPr defTabSz="685800">
                  <a:defRPr/>
                </a:pPr>
                <a:endParaRPr lang="en-US" sz="2400">
                  <a:latin typeface="+mn-ea"/>
                </a:endParaRPr>
              </a:p>
            </p:txBody>
          </p:sp>
          <p:sp>
            <p:nvSpPr>
              <p:cNvPr id="35" name="Freeform 30"/>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ln>
            </p:spPr>
            <p:txBody>
              <a:bodyPr lIns="121920" tIns="60960" rIns="121920" bIns="60960"/>
              <a:lstStyle/>
              <a:p>
                <a:pPr defTabSz="685800">
                  <a:defRPr/>
                </a:pPr>
                <a:endParaRPr lang="en-US" sz="2400">
                  <a:latin typeface="+mn-ea"/>
                </a:endParaRPr>
              </a:p>
            </p:txBody>
          </p:sp>
        </p:grpSp>
      </p:grpSp>
      <p:grpSp>
        <p:nvGrpSpPr>
          <p:cNvPr id="36" name="组合 35"/>
          <p:cNvGrpSpPr/>
          <p:nvPr/>
        </p:nvGrpSpPr>
        <p:grpSpPr>
          <a:xfrm>
            <a:off x="-5695" y="1215040"/>
            <a:ext cx="3389326" cy="2619825"/>
            <a:chOff x="-1940" y="1025082"/>
            <a:chExt cx="3389326" cy="2619825"/>
          </a:xfrm>
        </p:grpSpPr>
        <p:sp>
          <p:nvSpPr>
            <p:cNvPr id="37" name="任意多边形 36"/>
            <p:cNvSpPr/>
            <p:nvPr/>
          </p:nvSpPr>
          <p:spPr>
            <a:xfrm rot="16200000">
              <a:off x="382810" y="640332"/>
              <a:ext cx="2619825" cy="3389326"/>
            </a:xfrm>
            <a:custGeom>
              <a:avLst/>
              <a:gdLst>
                <a:gd name="connsiteX0" fmla="*/ 0 w 2019301"/>
                <a:gd name="connsiteY0" fmla="*/ 0 h 3309939"/>
                <a:gd name="connsiteX1" fmla="*/ 2019300 w 2019301"/>
                <a:gd name="connsiteY1" fmla="*/ 0 h 3309939"/>
                <a:gd name="connsiteX2" fmla="*/ 2019300 w 2019301"/>
                <a:gd name="connsiteY2" fmla="*/ 2393139 h 3309939"/>
                <a:gd name="connsiteX3" fmla="*/ 2019301 w 2019301"/>
                <a:gd name="connsiteY3" fmla="*/ 2393157 h 3309939"/>
                <a:gd name="connsiteX4" fmla="*/ 2019300 w 2019301"/>
                <a:gd name="connsiteY4" fmla="*/ 2393175 h 3309939"/>
                <a:gd name="connsiteX5" fmla="*/ 2019300 w 2019301"/>
                <a:gd name="connsiteY5" fmla="*/ 2428875 h 3309939"/>
                <a:gd name="connsiteX6" fmla="*/ 2017315 w 2019301"/>
                <a:gd name="connsiteY6" fmla="*/ 2428875 h 3309939"/>
                <a:gd name="connsiteX7" fmla="*/ 2014088 w 2019301"/>
                <a:gd name="connsiteY7" fmla="*/ 2486893 h 3309939"/>
                <a:gd name="connsiteX8" fmla="*/ 1009651 w 2019301"/>
                <a:gd name="connsiteY8" fmla="*/ 3309939 h 3309939"/>
                <a:gd name="connsiteX9" fmla="*/ 5214 w 2019301"/>
                <a:gd name="connsiteY9" fmla="*/ 2486893 h 3309939"/>
                <a:gd name="connsiteX10" fmla="*/ 1987 w 2019301"/>
                <a:gd name="connsiteY10" fmla="*/ 2428875 h 3309939"/>
                <a:gd name="connsiteX11" fmla="*/ 0 w 2019301"/>
                <a:gd name="connsiteY11" fmla="*/ 2428875 h 3309939"/>
                <a:gd name="connsiteX0" fmla="*/ 0 w 2019301"/>
                <a:gd name="connsiteY0" fmla="*/ 0 h 3309939"/>
                <a:gd name="connsiteX1" fmla="*/ 2019300 w 2019301"/>
                <a:gd name="connsiteY1" fmla="*/ 567190 h 3309939"/>
                <a:gd name="connsiteX2" fmla="*/ 2019300 w 2019301"/>
                <a:gd name="connsiteY2" fmla="*/ 2393139 h 3309939"/>
                <a:gd name="connsiteX3" fmla="*/ 2019301 w 2019301"/>
                <a:gd name="connsiteY3" fmla="*/ 2393157 h 3309939"/>
                <a:gd name="connsiteX4" fmla="*/ 2019300 w 2019301"/>
                <a:gd name="connsiteY4" fmla="*/ 2393175 h 3309939"/>
                <a:gd name="connsiteX5" fmla="*/ 2019300 w 2019301"/>
                <a:gd name="connsiteY5" fmla="*/ 2428875 h 3309939"/>
                <a:gd name="connsiteX6" fmla="*/ 2017315 w 2019301"/>
                <a:gd name="connsiteY6" fmla="*/ 2428875 h 3309939"/>
                <a:gd name="connsiteX7" fmla="*/ 2014088 w 2019301"/>
                <a:gd name="connsiteY7" fmla="*/ 2486893 h 3309939"/>
                <a:gd name="connsiteX8" fmla="*/ 1009651 w 2019301"/>
                <a:gd name="connsiteY8" fmla="*/ 3309939 h 3309939"/>
                <a:gd name="connsiteX9" fmla="*/ 5214 w 2019301"/>
                <a:gd name="connsiteY9" fmla="*/ 2486893 h 3309939"/>
                <a:gd name="connsiteX10" fmla="*/ 1987 w 2019301"/>
                <a:gd name="connsiteY10" fmla="*/ 2428875 h 3309939"/>
                <a:gd name="connsiteX11" fmla="*/ 0 w 2019301"/>
                <a:gd name="connsiteY11" fmla="*/ 2428875 h 3309939"/>
                <a:gd name="connsiteX12" fmla="*/ 0 w 2019301"/>
                <a:gd name="connsiteY12" fmla="*/ 0 h 3309939"/>
                <a:gd name="connsiteX0" fmla="*/ 0 w 2019301"/>
                <a:gd name="connsiteY0" fmla="*/ 0 h 2742749"/>
                <a:gd name="connsiteX1" fmla="*/ 2019300 w 2019301"/>
                <a:gd name="connsiteY1" fmla="*/ 0 h 2742749"/>
                <a:gd name="connsiteX2" fmla="*/ 2019300 w 2019301"/>
                <a:gd name="connsiteY2" fmla="*/ 1825949 h 2742749"/>
                <a:gd name="connsiteX3" fmla="*/ 2019301 w 2019301"/>
                <a:gd name="connsiteY3" fmla="*/ 1825967 h 2742749"/>
                <a:gd name="connsiteX4" fmla="*/ 2019300 w 2019301"/>
                <a:gd name="connsiteY4" fmla="*/ 1825985 h 2742749"/>
                <a:gd name="connsiteX5" fmla="*/ 2019300 w 2019301"/>
                <a:gd name="connsiteY5" fmla="*/ 1861685 h 2742749"/>
                <a:gd name="connsiteX6" fmla="*/ 2017315 w 2019301"/>
                <a:gd name="connsiteY6" fmla="*/ 1861685 h 2742749"/>
                <a:gd name="connsiteX7" fmla="*/ 2014088 w 2019301"/>
                <a:gd name="connsiteY7" fmla="*/ 1919703 h 2742749"/>
                <a:gd name="connsiteX8" fmla="*/ 1009651 w 2019301"/>
                <a:gd name="connsiteY8" fmla="*/ 2742749 h 2742749"/>
                <a:gd name="connsiteX9" fmla="*/ 5214 w 2019301"/>
                <a:gd name="connsiteY9" fmla="*/ 1919703 h 2742749"/>
                <a:gd name="connsiteX10" fmla="*/ 1987 w 2019301"/>
                <a:gd name="connsiteY10" fmla="*/ 1861685 h 2742749"/>
                <a:gd name="connsiteX11" fmla="*/ 0 w 2019301"/>
                <a:gd name="connsiteY11" fmla="*/ 1861685 h 2742749"/>
                <a:gd name="connsiteX12" fmla="*/ 0 w 2019301"/>
                <a:gd name="connsiteY12" fmla="*/ 0 h 274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9301" h="2742749">
                  <a:moveTo>
                    <a:pt x="0" y="0"/>
                  </a:moveTo>
                  <a:lnTo>
                    <a:pt x="2019300" y="0"/>
                  </a:lnTo>
                  <a:lnTo>
                    <a:pt x="2019300" y="1825949"/>
                  </a:lnTo>
                  <a:cubicBezTo>
                    <a:pt x="2019300" y="1825955"/>
                    <a:pt x="2019301" y="1825961"/>
                    <a:pt x="2019301" y="1825967"/>
                  </a:cubicBezTo>
                  <a:cubicBezTo>
                    <a:pt x="2019301" y="1825973"/>
                    <a:pt x="2019300" y="1825979"/>
                    <a:pt x="2019300" y="1825985"/>
                  </a:cubicBezTo>
                  <a:lnTo>
                    <a:pt x="2019300" y="1861685"/>
                  </a:lnTo>
                  <a:lnTo>
                    <a:pt x="2017315" y="1861685"/>
                  </a:lnTo>
                  <a:lnTo>
                    <a:pt x="2014088" y="1919703"/>
                  </a:lnTo>
                  <a:cubicBezTo>
                    <a:pt x="1962384" y="2381996"/>
                    <a:pt x="1532414" y="2742749"/>
                    <a:pt x="1009651" y="2742749"/>
                  </a:cubicBezTo>
                  <a:cubicBezTo>
                    <a:pt x="486888" y="2742749"/>
                    <a:pt x="56918" y="2381996"/>
                    <a:pt x="5214" y="1919703"/>
                  </a:cubicBezTo>
                  <a:lnTo>
                    <a:pt x="1987" y="1861685"/>
                  </a:lnTo>
                  <a:lnTo>
                    <a:pt x="0" y="1861685"/>
                  </a:lnTo>
                  <a:lnTo>
                    <a:pt x="0" y="0"/>
                  </a:lnTo>
                  <a:close/>
                </a:path>
              </a:pathLst>
            </a:custGeom>
            <a:solidFill>
              <a:schemeClr val="bg1">
                <a:lumMod val="6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16200000">
              <a:off x="411871" y="696581"/>
              <a:ext cx="2441575" cy="3269195"/>
            </a:xfrm>
            <a:custGeom>
              <a:avLst/>
              <a:gdLst>
                <a:gd name="connsiteX0" fmla="*/ 0 w 2019301"/>
                <a:gd name="connsiteY0" fmla="*/ 0 h 3309939"/>
                <a:gd name="connsiteX1" fmla="*/ 2019300 w 2019301"/>
                <a:gd name="connsiteY1" fmla="*/ 0 h 3309939"/>
                <a:gd name="connsiteX2" fmla="*/ 2019300 w 2019301"/>
                <a:gd name="connsiteY2" fmla="*/ 2393139 h 3309939"/>
                <a:gd name="connsiteX3" fmla="*/ 2019301 w 2019301"/>
                <a:gd name="connsiteY3" fmla="*/ 2393157 h 3309939"/>
                <a:gd name="connsiteX4" fmla="*/ 2019300 w 2019301"/>
                <a:gd name="connsiteY4" fmla="*/ 2393175 h 3309939"/>
                <a:gd name="connsiteX5" fmla="*/ 2019300 w 2019301"/>
                <a:gd name="connsiteY5" fmla="*/ 2428875 h 3309939"/>
                <a:gd name="connsiteX6" fmla="*/ 2017315 w 2019301"/>
                <a:gd name="connsiteY6" fmla="*/ 2428875 h 3309939"/>
                <a:gd name="connsiteX7" fmla="*/ 2014088 w 2019301"/>
                <a:gd name="connsiteY7" fmla="*/ 2486893 h 3309939"/>
                <a:gd name="connsiteX8" fmla="*/ 1009651 w 2019301"/>
                <a:gd name="connsiteY8" fmla="*/ 3309939 h 3309939"/>
                <a:gd name="connsiteX9" fmla="*/ 5214 w 2019301"/>
                <a:gd name="connsiteY9" fmla="*/ 2486893 h 3309939"/>
                <a:gd name="connsiteX10" fmla="*/ 1987 w 2019301"/>
                <a:gd name="connsiteY10" fmla="*/ 2428875 h 3309939"/>
                <a:gd name="connsiteX11" fmla="*/ 0 w 2019301"/>
                <a:gd name="connsiteY11" fmla="*/ 2428875 h 3309939"/>
                <a:gd name="connsiteX0" fmla="*/ 0 w 2019301"/>
                <a:gd name="connsiteY0" fmla="*/ 0 h 3309939"/>
                <a:gd name="connsiteX1" fmla="*/ 2019300 w 2019301"/>
                <a:gd name="connsiteY1" fmla="*/ 567190 h 3309939"/>
                <a:gd name="connsiteX2" fmla="*/ 2019300 w 2019301"/>
                <a:gd name="connsiteY2" fmla="*/ 2393139 h 3309939"/>
                <a:gd name="connsiteX3" fmla="*/ 2019301 w 2019301"/>
                <a:gd name="connsiteY3" fmla="*/ 2393157 h 3309939"/>
                <a:gd name="connsiteX4" fmla="*/ 2019300 w 2019301"/>
                <a:gd name="connsiteY4" fmla="*/ 2393175 h 3309939"/>
                <a:gd name="connsiteX5" fmla="*/ 2019300 w 2019301"/>
                <a:gd name="connsiteY5" fmla="*/ 2428875 h 3309939"/>
                <a:gd name="connsiteX6" fmla="*/ 2017315 w 2019301"/>
                <a:gd name="connsiteY6" fmla="*/ 2428875 h 3309939"/>
                <a:gd name="connsiteX7" fmla="*/ 2014088 w 2019301"/>
                <a:gd name="connsiteY7" fmla="*/ 2486893 h 3309939"/>
                <a:gd name="connsiteX8" fmla="*/ 1009651 w 2019301"/>
                <a:gd name="connsiteY8" fmla="*/ 3309939 h 3309939"/>
                <a:gd name="connsiteX9" fmla="*/ 5214 w 2019301"/>
                <a:gd name="connsiteY9" fmla="*/ 2486893 h 3309939"/>
                <a:gd name="connsiteX10" fmla="*/ 1987 w 2019301"/>
                <a:gd name="connsiteY10" fmla="*/ 2428875 h 3309939"/>
                <a:gd name="connsiteX11" fmla="*/ 0 w 2019301"/>
                <a:gd name="connsiteY11" fmla="*/ 2428875 h 3309939"/>
                <a:gd name="connsiteX12" fmla="*/ 0 w 2019301"/>
                <a:gd name="connsiteY12" fmla="*/ 0 h 3309939"/>
                <a:gd name="connsiteX0" fmla="*/ 0 w 2019301"/>
                <a:gd name="connsiteY0" fmla="*/ 0 h 2742749"/>
                <a:gd name="connsiteX1" fmla="*/ 2019300 w 2019301"/>
                <a:gd name="connsiteY1" fmla="*/ 0 h 2742749"/>
                <a:gd name="connsiteX2" fmla="*/ 2019300 w 2019301"/>
                <a:gd name="connsiteY2" fmla="*/ 1825949 h 2742749"/>
                <a:gd name="connsiteX3" fmla="*/ 2019301 w 2019301"/>
                <a:gd name="connsiteY3" fmla="*/ 1825967 h 2742749"/>
                <a:gd name="connsiteX4" fmla="*/ 2019300 w 2019301"/>
                <a:gd name="connsiteY4" fmla="*/ 1825985 h 2742749"/>
                <a:gd name="connsiteX5" fmla="*/ 2019300 w 2019301"/>
                <a:gd name="connsiteY5" fmla="*/ 1861685 h 2742749"/>
                <a:gd name="connsiteX6" fmla="*/ 2017315 w 2019301"/>
                <a:gd name="connsiteY6" fmla="*/ 1861685 h 2742749"/>
                <a:gd name="connsiteX7" fmla="*/ 2014088 w 2019301"/>
                <a:gd name="connsiteY7" fmla="*/ 1919703 h 2742749"/>
                <a:gd name="connsiteX8" fmla="*/ 1009651 w 2019301"/>
                <a:gd name="connsiteY8" fmla="*/ 2742749 h 2742749"/>
                <a:gd name="connsiteX9" fmla="*/ 5214 w 2019301"/>
                <a:gd name="connsiteY9" fmla="*/ 1919703 h 2742749"/>
                <a:gd name="connsiteX10" fmla="*/ 1987 w 2019301"/>
                <a:gd name="connsiteY10" fmla="*/ 1861685 h 2742749"/>
                <a:gd name="connsiteX11" fmla="*/ 0 w 2019301"/>
                <a:gd name="connsiteY11" fmla="*/ 1861685 h 2742749"/>
                <a:gd name="connsiteX12" fmla="*/ 0 w 2019301"/>
                <a:gd name="connsiteY12" fmla="*/ 0 h 274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9301" h="2742749">
                  <a:moveTo>
                    <a:pt x="0" y="0"/>
                  </a:moveTo>
                  <a:lnTo>
                    <a:pt x="2019300" y="0"/>
                  </a:lnTo>
                  <a:lnTo>
                    <a:pt x="2019300" y="1825949"/>
                  </a:lnTo>
                  <a:cubicBezTo>
                    <a:pt x="2019300" y="1825955"/>
                    <a:pt x="2019301" y="1825961"/>
                    <a:pt x="2019301" y="1825967"/>
                  </a:cubicBezTo>
                  <a:cubicBezTo>
                    <a:pt x="2019301" y="1825973"/>
                    <a:pt x="2019300" y="1825979"/>
                    <a:pt x="2019300" y="1825985"/>
                  </a:cubicBezTo>
                  <a:lnTo>
                    <a:pt x="2019300" y="1861685"/>
                  </a:lnTo>
                  <a:lnTo>
                    <a:pt x="2017315" y="1861685"/>
                  </a:lnTo>
                  <a:lnTo>
                    <a:pt x="2014088" y="1919703"/>
                  </a:lnTo>
                  <a:cubicBezTo>
                    <a:pt x="1962384" y="2381996"/>
                    <a:pt x="1532414" y="2742749"/>
                    <a:pt x="1009651" y="2742749"/>
                  </a:cubicBezTo>
                  <a:cubicBezTo>
                    <a:pt x="486888" y="2742749"/>
                    <a:pt x="56918" y="2381996"/>
                    <a:pt x="5214" y="1919703"/>
                  </a:cubicBezTo>
                  <a:lnTo>
                    <a:pt x="1987" y="1861685"/>
                  </a:lnTo>
                  <a:lnTo>
                    <a:pt x="0" y="1861685"/>
                  </a:lnTo>
                  <a:lnTo>
                    <a:pt x="0" y="0"/>
                  </a:lnTo>
                  <a:close/>
                </a:path>
              </a:pathLst>
            </a:cu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1345869" y="2003221"/>
            <a:ext cx="1533072" cy="707886"/>
          </a:xfrm>
          <a:prstGeom prst="rect">
            <a:avLst/>
          </a:prstGeom>
          <a:noFill/>
        </p:spPr>
        <p:txBody>
          <a:bodyPr wrap="square" rtlCol="0">
            <a:spAutoFit/>
          </a:bodyPr>
          <a:lstStyle/>
          <a:p>
            <a:pPr algn="dist"/>
            <a:r>
              <a:rPr lang="zh-CN" altLang="en-US" sz="4000" b="1" dirty="0" smtClean="0">
                <a:solidFill>
                  <a:schemeClr val="bg1"/>
                </a:solidFill>
                <a:latin typeface="微软雅黑" panose="020B0503020204020204" pitchFamily="34" charset="-122"/>
                <a:ea typeface="微软雅黑" panose="020B0503020204020204" pitchFamily="34" charset="-122"/>
              </a:rPr>
              <a:t>目录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1203838" y="2643839"/>
            <a:ext cx="1877437" cy="461665"/>
          </a:xfrm>
          <a:prstGeom prst="rect">
            <a:avLst/>
          </a:prstGeom>
          <a:noFill/>
        </p:spPr>
        <p:txBody>
          <a:bodyPr wrap="none">
            <a:spAutoFit/>
            <a:scene3d>
              <a:camera prst="orthographicFront">
                <a:rot lat="0" lon="0" rev="0"/>
              </a:camera>
              <a:lightRig rig="threePt" dir="t"/>
            </a:scene3d>
          </a:bodyPr>
          <a:lstStyle/>
          <a:p>
            <a:r>
              <a:rPr lang="en-US" altLang="zh-CN" sz="2400" b="1" dirty="0" smtClean="0">
                <a:solidFill>
                  <a:schemeClr val="bg1"/>
                </a:solidFill>
                <a:effectLst>
                  <a:glow>
                    <a:schemeClr val="accent1"/>
                  </a:glow>
                  <a:reflection endPos="0" dist="76200" dir="5400000" sy="-100000" algn="bl" rotWithShape="0"/>
                </a:effectLst>
                <a:latin typeface="Arial" panose="020B0604020202020204" pitchFamily="34" charset="0"/>
              </a:rPr>
              <a:t>CONTENTS</a:t>
            </a:r>
            <a:endParaRPr lang="zh-CN" altLang="en-US" sz="2400" dirty="0" smtClean="0">
              <a:solidFill>
                <a:schemeClr val="bg1"/>
              </a:solidFill>
              <a:effectLst>
                <a:glow>
                  <a:schemeClr val="accent1"/>
                </a:glow>
                <a:reflection endPos="0" dist="76200" dir="5400000" sy="-100000" algn="bl" rotWithShape="0"/>
              </a:effectLst>
            </a:endParaRPr>
          </a:p>
        </p:txBody>
      </p:sp>
      <p:cxnSp>
        <p:nvCxnSpPr>
          <p:cNvPr id="41" name="直接连接符 40"/>
          <p:cNvCxnSpPr/>
          <p:nvPr/>
        </p:nvCxnSpPr>
        <p:spPr>
          <a:xfrm>
            <a:off x="4427144" y="2102219"/>
            <a:ext cx="2401982" cy="0"/>
          </a:xfrm>
          <a:prstGeom prst="line">
            <a:avLst/>
          </a:prstGeom>
          <a:ln w="12700">
            <a:solidFill>
              <a:srgbClr val="53426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427144" y="2631896"/>
            <a:ext cx="2401982" cy="0"/>
          </a:xfrm>
          <a:prstGeom prst="line">
            <a:avLst/>
          </a:prstGeom>
          <a:ln w="12700">
            <a:solidFill>
              <a:srgbClr val="53426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427144" y="3195388"/>
            <a:ext cx="2401982" cy="0"/>
          </a:xfrm>
          <a:prstGeom prst="line">
            <a:avLst/>
          </a:prstGeom>
          <a:ln w="12700">
            <a:solidFill>
              <a:srgbClr val="534262"/>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968323" y="4083240"/>
            <a:ext cx="2185837" cy="923330"/>
            <a:chOff x="6968323" y="4083240"/>
            <a:chExt cx="2185837" cy="923330"/>
          </a:xfrm>
        </p:grpSpPr>
        <p:sp>
          <p:nvSpPr>
            <p:cNvPr id="52" name="矩形 51"/>
            <p:cNvSpPr/>
            <p:nvPr/>
          </p:nvSpPr>
          <p:spPr>
            <a:xfrm>
              <a:off x="6968323" y="4130040"/>
              <a:ext cx="2175677" cy="628802"/>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0" name="图片 49"/>
            <p:cNvPicPr>
              <a:picLocks noChangeAspect="1"/>
            </p:cNvPicPr>
            <p:nvPr/>
          </p:nvPicPr>
          <p:blipFill rotWithShape="1">
            <a:blip r:embed="rId5">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5" name="文本框 4"/>
            <p:cNvSpPr txBox="1"/>
            <p:nvPr/>
          </p:nvSpPr>
          <p:spPr>
            <a:xfrm>
              <a:off x="7411374" y="4083240"/>
              <a:ext cx="1742786" cy="923330"/>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2498717225"/>
      </p:ext>
    </p:extLst>
  </p:cSld>
  <p:clrMapOvr>
    <a:masterClrMapping/>
  </p:clrMapOvr>
  <mc:AlternateContent xmlns:mc="http://schemas.openxmlformats.org/markup-compatibility/2006" xmlns:p14="http://schemas.microsoft.com/office/powerpoint/2010/main">
    <mc:Choice Requires="p14">
      <p:transition spd="slow" p14:dur="225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childTnLst>
                          </p:cTn>
                        </p:par>
                        <p:par>
                          <p:cTn id="15" fill="hold">
                            <p:stCondLst>
                              <p:cond delay="1000"/>
                            </p:stCondLst>
                            <p:childTnLst>
                              <p:par>
                                <p:cTn id="16" presetID="1" presetClass="entr" presetSubtype="0" fill="hold" grpId="0" nodeType="afterEffect">
                                  <p:stCondLst>
                                    <p:cond delay="0"/>
                                  </p:stCondLst>
                                  <p:iterate type="lt">
                                    <p:tmAbs val="80"/>
                                  </p:iterate>
                                  <p:childTnLst>
                                    <p:set>
                                      <p:cBhvr>
                                        <p:cTn id="17" dur="1" fill="hold">
                                          <p:stCondLst>
                                            <p:cond delay="0"/>
                                          </p:stCondLst>
                                        </p:cTn>
                                        <p:tgtEl>
                                          <p:spTgt spid="40"/>
                                        </p:tgtEl>
                                        <p:attrNameLst>
                                          <p:attrName>style.visibility</p:attrName>
                                        </p:attrNameLst>
                                      </p:cBhvr>
                                      <p:to>
                                        <p:strVal val="visible"/>
                                      </p:to>
                                    </p:set>
                                  </p:childTnLst>
                                </p:cTn>
                              </p:par>
                            </p:childTnLst>
                          </p:cTn>
                        </p:par>
                        <p:par>
                          <p:cTn id="18" fill="hold">
                            <p:stCondLst>
                              <p:cond delay="1561"/>
                            </p:stCondLst>
                            <p:childTnLst>
                              <p:par>
                                <p:cTn id="19" presetID="2" presetClass="entr" presetSubtype="4"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par>
                          <p:cTn id="23" fill="hold">
                            <p:stCondLst>
                              <p:cond delay="2061"/>
                            </p:stCondLst>
                            <p:childTnLst>
                              <p:par>
                                <p:cTn id="24" presetID="22" presetClass="entr" presetSubtype="8"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par>
                          <p:cTn id="27" fill="hold">
                            <p:stCondLst>
                              <p:cond delay="2561"/>
                            </p:stCondLst>
                            <p:childTnLst>
                              <p:par>
                                <p:cTn id="28" presetID="31" presetClass="entr" presetSubtype="0"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p:cTn id="30" dur="250" fill="hold"/>
                                        <p:tgtEl>
                                          <p:spTgt spid="41"/>
                                        </p:tgtEl>
                                        <p:attrNameLst>
                                          <p:attrName>ppt_w</p:attrName>
                                        </p:attrNameLst>
                                      </p:cBhvr>
                                      <p:tavLst>
                                        <p:tav tm="0">
                                          <p:val>
                                            <p:fltVal val="0"/>
                                          </p:val>
                                        </p:tav>
                                        <p:tav tm="100000">
                                          <p:val>
                                            <p:strVal val="#ppt_w"/>
                                          </p:val>
                                        </p:tav>
                                      </p:tavLst>
                                    </p:anim>
                                    <p:anim calcmode="lin" valueType="num">
                                      <p:cBhvr>
                                        <p:cTn id="31" dur="250" fill="hold"/>
                                        <p:tgtEl>
                                          <p:spTgt spid="41"/>
                                        </p:tgtEl>
                                        <p:attrNameLst>
                                          <p:attrName>ppt_h</p:attrName>
                                        </p:attrNameLst>
                                      </p:cBhvr>
                                      <p:tavLst>
                                        <p:tav tm="0">
                                          <p:val>
                                            <p:fltVal val="0"/>
                                          </p:val>
                                        </p:tav>
                                        <p:tav tm="100000">
                                          <p:val>
                                            <p:strVal val="#ppt_h"/>
                                          </p:val>
                                        </p:tav>
                                      </p:tavLst>
                                    </p:anim>
                                    <p:anim calcmode="lin" valueType="num">
                                      <p:cBhvr>
                                        <p:cTn id="32" dur="250" fill="hold"/>
                                        <p:tgtEl>
                                          <p:spTgt spid="41"/>
                                        </p:tgtEl>
                                        <p:attrNameLst>
                                          <p:attrName>style.rotation</p:attrName>
                                        </p:attrNameLst>
                                      </p:cBhvr>
                                      <p:tavLst>
                                        <p:tav tm="0">
                                          <p:val>
                                            <p:fltVal val="90"/>
                                          </p:val>
                                        </p:tav>
                                        <p:tav tm="100000">
                                          <p:val>
                                            <p:fltVal val="0"/>
                                          </p:val>
                                        </p:tav>
                                      </p:tavLst>
                                    </p:anim>
                                    <p:animEffect transition="in" filter="fade">
                                      <p:cBhvr>
                                        <p:cTn id="33" dur="250"/>
                                        <p:tgtEl>
                                          <p:spTgt spid="41"/>
                                        </p:tgtEl>
                                      </p:cBhvr>
                                    </p:animEffect>
                                  </p:childTnLst>
                                </p:cTn>
                              </p:par>
                            </p:childTnLst>
                          </p:cTn>
                        </p:par>
                        <p:par>
                          <p:cTn id="34" fill="hold">
                            <p:stCondLst>
                              <p:cond delay="2811"/>
                            </p:stCondLst>
                            <p:childTnLst>
                              <p:par>
                                <p:cTn id="35" presetID="2" presetClass="entr" presetSubtype="4"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3311"/>
                            </p:stCondLst>
                            <p:childTnLst>
                              <p:par>
                                <p:cTn id="40" presetID="22" presetClass="entr" presetSubtype="8"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par>
                          <p:cTn id="43" fill="hold">
                            <p:stCondLst>
                              <p:cond delay="3811"/>
                            </p:stCondLst>
                            <p:childTnLst>
                              <p:par>
                                <p:cTn id="44" presetID="31" presetClass="entr" presetSubtype="0"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p:cTn id="46" dur="250" fill="hold"/>
                                        <p:tgtEl>
                                          <p:spTgt spid="42"/>
                                        </p:tgtEl>
                                        <p:attrNameLst>
                                          <p:attrName>ppt_w</p:attrName>
                                        </p:attrNameLst>
                                      </p:cBhvr>
                                      <p:tavLst>
                                        <p:tav tm="0">
                                          <p:val>
                                            <p:fltVal val="0"/>
                                          </p:val>
                                        </p:tav>
                                        <p:tav tm="100000">
                                          <p:val>
                                            <p:strVal val="#ppt_w"/>
                                          </p:val>
                                        </p:tav>
                                      </p:tavLst>
                                    </p:anim>
                                    <p:anim calcmode="lin" valueType="num">
                                      <p:cBhvr>
                                        <p:cTn id="47" dur="250" fill="hold"/>
                                        <p:tgtEl>
                                          <p:spTgt spid="42"/>
                                        </p:tgtEl>
                                        <p:attrNameLst>
                                          <p:attrName>ppt_h</p:attrName>
                                        </p:attrNameLst>
                                      </p:cBhvr>
                                      <p:tavLst>
                                        <p:tav tm="0">
                                          <p:val>
                                            <p:fltVal val="0"/>
                                          </p:val>
                                        </p:tav>
                                        <p:tav tm="100000">
                                          <p:val>
                                            <p:strVal val="#ppt_h"/>
                                          </p:val>
                                        </p:tav>
                                      </p:tavLst>
                                    </p:anim>
                                    <p:anim calcmode="lin" valueType="num">
                                      <p:cBhvr>
                                        <p:cTn id="48" dur="250" fill="hold"/>
                                        <p:tgtEl>
                                          <p:spTgt spid="42"/>
                                        </p:tgtEl>
                                        <p:attrNameLst>
                                          <p:attrName>style.rotation</p:attrName>
                                        </p:attrNameLst>
                                      </p:cBhvr>
                                      <p:tavLst>
                                        <p:tav tm="0">
                                          <p:val>
                                            <p:fltVal val="90"/>
                                          </p:val>
                                        </p:tav>
                                        <p:tav tm="100000">
                                          <p:val>
                                            <p:fltVal val="0"/>
                                          </p:val>
                                        </p:tav>
                                      </p:tavLst>
                                    </p:anim>
                                    <p:animEffect transition="in" filter="fade">
                                      <p:cBhvr>
                                        <p:cTn id="49" dur="250"/>
                                        <p:tgtEl>
                                          <p:spTgt spid="42"/>
                                        </p:tgtEl>
                                      </p:cBhvr>
                                    </p:animEffect>
                                  </p:childTnLst>
                                </p:cTn>
                              </p:par>
                            </p:childTnLst>
                          </p:cTn>
                        </p:par>
                        <p:par>
                          <p:cTn id="50" fill="hold">
                            <p:stCondLst>
                              <p:cond delay="4061"/>
                            </p:stCondLst>
                            <p:childTnLst>
                              <p:par>
                                <p:cTn id="51" presetID="2" presetClass="entr" presetSubtype="4"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par>
                          <p:cTn id="55" fill="hold">
                            <p:stCondLst>
                              <p:cond delay="4561"/>
                            </p:stCondLst>
                            <p:childTnLst>
                              <p:par>
                                <p:cTn id="56" presetID="22" presetClass="entr" presetSubtype="8"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childTnLst>
                          </p:cTn>
                        </p:par>
                        <p:par>
                          <p:cTn id="59" fill="hold">
                            <p:stCondLst>
                              <p:cond delay="5061"/>
                            </p:stCondLst>
                            <p:childTnLst>
                              <p:par>
                                <p:cTn id="60" presetID="31" presetClass="entr" presetSubtype="0" fill="hold"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250" fill="hold"/>
                                        <p:tgtEl>
                                          <p:spTgt spid="43"/>
                                        </p:tgtEl>
                                        <p:attrNameLst>
                                          <p:attrName>ppt_w</p:attrName>
                                        </p:attrNameLst>
                                      </p:cBhvr>
                                      <p:tavLst>
                                        <p:tav tm="0">
                                          <p:val>
                                            <p:fltVal val="0"/>
                                          </p:val>
                                        </p:tav>
                                        <p:tav tm="100000">
                                          <p:val>
                                            <p:strVal val="#ppt_w"/>
                                          </p:val>
                                        </p:tav>
                                      </p:tavLst>
                                    </p:anim>
                                    <p:anim calcmode="lin" valueType="num">
                                      <p:cBhvr>
                                        <p:cTn id="63" dur="250" fill="hold"/>
                                        <p:tgtEl>
                                          <p:spTgt spid="43"/>
                                        </p:tgtEl>
                                        <p:attrNameLst>
                                          <p:attrName>ppt_h</p:attrName>
                                        </p:attrNameLst>
                                      </p:cBhvr>
                                      <p:tavLst>
                                        <p:tav tm="0">
                                          <p:val>
                                            <p:fltVal val="0"/>
                                          </p:val>
                                        </p:tav>
                                        <p:tav tm="100000">
                                          <p:val>
                                            <p:strVal val="#ppt_h"/>
                                          </p:val>
                                        </p:tav>
                                      </p:tavLst>
                                    </p:anim>
                                    <p:anim calcmode="lin" valueType="num">
                                      <p:cBhvr>
                                        <p:cTn id="64" dur="250" fill="hold"/>
                                        <p:tgtEl>
                                          <p:spTgt spid="43"/>
                                        </p:tgtEl>
                                        <p:attrNameLst>
                                          <p:attrName>style.rotation</p:attrName>
                                        </p:attrNameLst>
                                      </p:cBhvr>
                                      <p:tavLst>
                                        <p:tav tm="0">
                                          <p:val>
                                            <p:fltVal val="90"/>
                                          </p:val>
                                        </p:tav>
                                        <p:tav tm="100000">
                                          <p:val>
                                            <p:fltVal val="0"/>
                                          </p:val>
                                        </p:tav>
                                      </p:tavLst>
                                    </p:anim>
                                    <p:animEffect transition="in" filter="fade">
                                      <p:cBhvr>
                                        <p:cTn id="65" dur="250"/>
                                        <p:tgtEl>
                                          <p:spTgt spid="43"/>
                                        </p:tgtEl>
                                      </p:cBhvr>
                                    </p:animEffect>
                                  </p:childTnLst>
                                </p:cTn>
                              </p:par>
                            </p:childTnLst>
                          </p:cTn>
                        </p:par>
                        <p:par>
                          <p:cTn id="66" fill="hold">
                            <p:stCondLst>
                              <p:cond delay="5311"/>
                            </p:stCondLst>
                            <p:childTnLst>
                              <p:par>
                                <p:cTn id="67" presetID="26" presetClass="emph" presetSubtype="0" fill="hold" nodeType="afterEffect">
                                  <p:stCondLst>
                                    <p:cond delay="0"/>
                                  </p:stCondLst>
                                  <p:childTnLst>
                                    <p:animEffect transition="out" filter="fade">
                                      <p:cBhvr>
                                        <p:cTn id="68" dur="500" tmFilter="0, 0; .2, .5; .8, .5; 1, 0"/>
                                        <p:tgtEl>
                                          <p:spTgt spid="21"/>
                                        </p:tgtEl>
                                      </p:cBhvr>
                                    </p:animEffect>
                                    <p:animScale>
                                      <p:cBhvr>
                                        <p:cTn id="69" dur="250" autoRev="1" fill="hold"/>
                                        <p:tgtEl>
                                          <p:spTgt spid="21"/>
                                        </p:tgtEl>
                                      </p:cBhvr>
                                      <p:by x="105000" y="105000"/>
                                    </p:animScale>
                                  </p:childTnLst>
                                </p:cTn>
                              </p:par>
                              <p:par>
                                <p:cTn id="70" presetID="26" presetClass="emph" presetSubtype="0" fill="hold" nodeType="withEffect">
                                  <p:stCondLst>
                                    <p:cond delay="0"/>
                                  </p:stCondLst>
                                  <p:childTnLst>
                                    <p:animEffect transition="out" filter="fade">
                                      <p:cBhvr>
                                        <p:cTn id="71" dur="500" tmFilter="0, 0; .2, .5; .8, .5; 1, 0"/>
                                        <p:tgtEl>
                                          <p:spTgt spid="12"/>
                                        </p:tgtEl>
                                      </p:cBhvr>
                                    </p:animEffect>
                                    <p:animScale>
                                      <p:cBhvr>
                                        <p:cTn id="72" dur="250" autoRev="1" fill="hold"/>
                                        <p:tgtEl>
                                          <p:spTgt spid="12"/>
                                        </p:tgtEl>
                                      </p:cBhvr>
                                      <p:by x="105000" y="105000"/>
                                    </p:animScale>
                                  </p:childTnLst>
                                </p:cTn>
                              </p:par>
                              <p:par>
                                <p:cTn id="73" presetID="26" presetClass="emph" presetSubtype="0" fill="hold" nodeType="withEffect">
                                  <p:stCondLst>
                                    <p:cond delay="0"/>
                                  </p:stCondLst>
                                  <p:childTnLst>
                                    <p:animEffect transition="out" filter="fade">
                                      <p:cBhvr>
                                        <p:cTn id="74" dur="500" tmFilter="0, 0; .2, .5; .8, .5; 1, 0"/>
                                        <p:tgtEl>
                                          <p:spTgt spid="24"/>
                                        </p:tgtEl>
                                      </p:cBhvr>
                                    </p:animEffect>
                                    <p:animScale>
                                      <p:cBhvr>
                                        <p:cTn id="75"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r="3193"/>
          <a:stretch/>
        </p:blipFill>
        <p:spPr>
          <a:xfrm>
            <a:off x="0" y="-1"/>
            <a:ext cx="9144000" cy="5159281"/>
          </a:xfrm>
          <a:prstGeom prst="rect">
            <a:avLst/>
          </a:prstGeom>
        </p:spPr>
      </p:pic>
      <p:pic>
        <p:nvPicPr>
          <p:cNvPr id="57" name="图片 56"/>
          <p:cNvPicPr>
            <a:picLocks noChangeAspect="1"/>
          </p:cNvPicPr>
          <p:nvPr/>
        </p:nvPicPr>
        <p:blipFill rotWithShape="1">
          <a:blip r:embed="rId5" cstate="print">
            <a:extLst>
              <a:ext uri="{28A0092B-C50C-407E-A947-70E740481C1C}">
                <a14:useLocalDpi xmlns:a14="http://schemas.microsoft.com/office/drawing/2010/main" val="0"/>
              </a:ext>
            </a:extLst>
          </a:blip>
          <a:srcRect r="-208" b="8136"/>
          <a:stretch/>
        </p:blipFill>
        <p:spPr>
          <a:xfrm>
            <a:off x="0" y="0"/>
            <a:ext cx="9163050" cy="5162550"/>
          </a:xfrm>
          <a:prstGeom prst="rect">
            <a:avLst/>
          </a:prstGeom>
        </p:spPr>
      </p:pic>
      <p:sp>
        <p:nvSpPr>
          <p:cNvPr id="46" name="矩形 45"/>
          <p:cNvSpPr/>
          <p:nvPr/>
        </p:nvSpPr>
        <p:spPr>
          <a:xfrm>
            <a:off x="878400" y="-3271"/>
            <a:ext cx="3293551" cy="3638550"/>
          </a:xfrm>
          <a:prstGeom prst="rect">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1799655" y="1071797"/>
            <a:ext cx="1451038"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01</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878400" y="1034954"/>
            <a:ext cx="32935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96440" y="2393957"/>
            <a:ext cx="3057469" cy="584775"/>
          </a:xfrm>
          <a:prstGeom prst="rect">
            <a:avLst/>
          </a:prstGeom>
          <a:no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已</a:t>
            </a:r>
            <a:r>
              <a:rPr lang="zh-CN" altLang="en-US" sz="3200" b="1" dirty="0" smtClean="0">
                <a:solidFill>
                  <a:schemeClr val="bg1"/>
                </a:solidFill>
                <a:latin typeface="微软雅黑" panose="020B0503020204020204" pitchFamily="34" charset="-122"/>
                <a:ea typeface="微软雅黑" panose="020B0503020204020204" pitchFamily="34" charset="-122"/>
              </a:rPr>
              <a:t>完成</a:t>
            </a:r>
            <a:r>
              <a:rPr lang="zh-CN" altLang="en-US" sz="3200" b="1" dirty="0">
                <a:solidFill>
                  <a:schemeClr val="bg1"/>
                </a:solidFill>
                <a:latin typeface="微软雅黑" panose="020B0503020204020204" pitchFamily="34" charset="-122"/>
                <a:ea typeface="微软雅黑" panose="020B0503020204020204" pitchFamily="34" charset="-122"/>
              </a:rPr>
              <a:t>功能</a:t>
            </a:r>
          </a:p>
        </p:txBody>
      </p:sp>
      <p:grpSp>
        <p:nvGrpSpPr>
          <p:cNvPr id="2" name="组合 1"/>
          <p:cNvGrpSpPr/>
          <p:nvPr/>
        </p:nvGrpSpPr>
        <p:grpSpPr>
          <a:xfrm>
            <a:off x="1516153" y="184527"/>
            <a:ext cx="2175677" cy="923330"/>
            <a:chOff x="1583523" y="135711"/>
            <a:chExt cx="2175677" cy="923330"/>
          </a:xfrm>
        </p:grpSpPr>
        <p:pic>
          <p:nvPicPr>
            <p:cNvPr id="12" name="图片 11"/>
            <p:cNvPicPr>
              <a:picLocks noChangeAspect="1"/>
            </p:cNvPicPr>
            <p:nvPr/>
          </p:nvPicPr>
          <p:blipFill rotWithShape="1">
            <a:blip r:embed="rId6">
              <a:extLst>
                <a:ext uri="{28A0092B-C50C-407E-A947-70E740481C1C}">
                  <a14:useLocalDpi xmlns:a14="http://schemas.microsoft.com/office/drawing/2010/main" val="0"/>
                </a:ext>
              </a:extLst>
            </a:blip>
            <a:srcRect r="85682"/>
            <a:stretch/>
          </p:blipFill>
          <p:spPr>
            <a:xfrm>
              <a:off x="1583523" y="215404"/>
              <a:ext cx="600877" cy="563016"/>
            </a:xfrm>
            <a:prstGeom prst="rect">
              <a:avLst/>
            </a:prstGeom>
          </p:spPr>
        </p:pic>
        <p:sp>
          <p:nvSpPr>
            <p:cNvPr id="13" name="文本框 12"/>
            <p:cNvSpPr txBox="1"/>
            <p:nvPr/>
          </p:nvSpPr>
          <p:spPr>
            <a:xfrm>
              <a:off x="2016414" y="135711"/>
              <a:ext cx="1742786" cy="923330"/>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1490279870"/>
      </p:ext>
    </p:extLst>
  </p:cSld>
  <p:clrMapOvr>
    <a:masterClrMapping/>
  </p:clrMapOvr>
  <mc:AlternateContent xmlns:mc="http://schemas.openxmlformats.org/markup-compatibility/2006" xmlns:p14="http://schemas.microsoft.com/office/powerpoint/2010/main">
    <mc:Choice Requires="p14">
      <p:transition spd="slow" p14:dur="225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ppt_y</p:attrName>
                                        </p:attrNameLst>
                                      </p:cBhvr>
                                      <p:tavLst>
                                        <p:tav tm="0">
                                          <p:val>
                                            <p:strVal val="#ppt_y-#ppt_h*1.125000"/>
                                          </p:val>
                                        </p:tav>
                                        <p:tav tm="100000">
                                          <p:val>
                                            <p:strVal val="#ppt_y"/>
                                          </p:val>
                                        </p:tav>
                                      </p:tavLst>
                                    </p:anim>
                                    <p:animEffect transition="in" filter="wipe(down)">
                                      <p:cBhvr>
                                        <p:cTn id="8" dur="500"/>
                                        <p:tgtEl>
                                          <p:spTgt spid="46"/>
                                        </p:tgtEl>
                                      </p:cBhvr>
                                    </p:animEffect>
                                  </p:childTnLst>
                                </p:cTn>
                              </p:par>
                            </p:childTnLst>
                          </p:cTn>
                        </p:par>
                        <p:par>
                          <p:cTn id="9" fill="hold">
                            <p:stCondLst>
                              <p:cond delay="1000"/>
                            </p:stCondLst>
                            <p:childTnLst>
                              <p:par>
                                <p:cTn id="10" presetID="16" presetClass="entr" presetSubtype="2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inVertical)">
                                      <p:cBhvr>
                                        <p:cTn id="12" dur="500"/>
                                        <p:tgtEl>
                                          <p:spTgt spid="55"/>
                                        </p:tgtEl>
                                      </p:cBhvr>
                                    </p:animEffect>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500" fill="hold"/>
                                        <p:tgtEl>
                                          <p:spTgt spid="58"/>
                                        </p:tgtEl>
                                        <p:attrNameLst>
                                          <p:attrName>ppt_w</p:attrName>
                                        </p:attrNameLst>
                                      </p:cBhvr>
                                      <p:tavLst>
                                        <p:tav tm="0">
                                          <p:val>
                                            <p:fltVal val="0"/>
                                          </p:val>
                                        </p:tav>
                                        <p:tav tm="100000">
                                          <p:val>
                                            <p:strVal val="#ppt_w"/>
                                          </p:val>
                                        </p:tav>
                                      </p:tavLst>
                                    </p:anim>
                                    <p:anim calcmode="lin" valueType="num">
                                      <p:cBhvr>
                                        <p:cTn id="21" dur="500" fill="hold"/>
                                        <p:tgtEl>
                                          <p:spTgt spid="58"/>
                                        </p:tgtEl>
                                        <p:attrNameLst>
                                          <p:attrName>ppt_h</p:attrName>
                                        </p:attrNameLst>
                                      </p:cBhvr>
                                      <p:tavLst>
                                        <p:tav tm="0">
                                          <p:val>
                                            <p:fltVal val="0"/>
                                          </p:val>
                                        </p:tav>
                                        <p:tav tm="100000">
                                          <p:val>
                                            <p:strVal val="#ppt_h"/>
                                          </p:val>
                                        </p:tav>
                                      </p:tavLst>
                                    </p:anim>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3"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4039334" y="136098"/>
            <a:ext cx="3314777"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已完成功能</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439025" y="1361821"/>
            <a:ext cx="1569660" cy="406971"/>
          </a:xfrm>
          <a:prstGeom prst="rect">
            <a:avLst/>
          </a:prstGeom>
          <a:noFill/>
        </p:spPr>
        <p:txBody>
          <a:bodyPr wrap="none">
            <a:spAutoFit/>
          </a:bodyPr>
          <a:lstStyle/>
          <a:p>
            <a:pPr algn="ctr">
              <a:lnSpc>
                <a:spcPct val="125000"/>
              </a:lnSpc>
            </a:pPr>
            <a:r>
              <a:rPr lang="zh-CN" altLang="en-US" sz="1800" b="1" dirty="0">
                <a:solidFill>
                  <a:schemeClr val="bg1"/>
                </a:solidFill>
                <a:latin typeface="微软雅黑" panose="020B0503020204020204" pitchFamily="34" charset="-122"/>
                <a:ea typeface="微软雅黑" panose="020B0503020204020204" pitchFamily="34" charset="-122"/>
                <a:sym typeface="Arial" pitchFamily="34" charset="0"/>
              </a:rPr>
              <a:t>单击添加标题</a:t>
            </a:r>
            <a:endParaRPr lang="en-US" altLang="zh-CN" sz="1800" dirty="0">
              <a:solidFill>
                <a:schemeClr val="bg1"/>
              </a:solidFill>
              <a:latin typeface="微软雅黑" pitchFamily="34" charset="-122"/>
              <a:ea typeface="微软雅黑" pitchFamily="34" charset="-122"/>
            </a:endParaRPr>
          </a:p>
        </p:txBody>
      </p:sp>
      <p:sp>
        <p:nvSpPr>
          <p:cNvPr id="11" name="TextBox 53"/>
          <p:cNvSpPr txBox="1"/>
          <p:nvPr/>
        </p:nvSpPr>
        <p:spPr>
          <a:xfrm>
            <a:off x="692342" y="1768792"/>
            <a:ext cx="3063026" cy="1477328"/>
          </a:xfrm>
          <a:prstGeom prst="rect">
            <a:avLst/>
          </a:prstGeom>
          <a:noFill/>
          <a:ln w="12700">
            <a:noFill/>
          </a:ln>
        </p:spPr>
        <p:txBody>
          <a:bodyPr wrap="square" rtlCol="0">
            <a:spAutoFit/>
          </a:bodyPr>
          <a:lstStyle/>
          <a:p>
            <a:pPr algn="just">
              <a:lnSpc>
                <a:spcPct val="150000"/>
              </a:lnSpc>
              <a:spcBef>
                <a:spcPct val="20000"/>
              </a:spcBef>
            </a:pPr>
            <a:r>
              <a:rPr lang="zh-CN" altLang="en-US" sz="1200" dirty="0">
                <a:solidFill>
                  <a:schemeClr val="bg1"/>
                </a:solidFill>
                <a:latin typeface="微软雅黑" panose="020B0503020204020204" pitchFamily="34" charset="-122"/>
                <a:ea typeface="微软雅黑" panose="020B0503020204020204" pitchFamily="34" charset="-122"/>
              </a:rPr>
              <a:t>请在这里输入你的文字说明并且文本尽量精简，可根据你的需求随意拉伸</a:t>
            </a:r>
            <a:r>
              <a:rPr lang="zh-CN" altLang="en-US" sz="1200" dirty="0" smtClean="0">
                <a:solidFill>
                  <a:schemeClr val="bg1"/>
                </a:solidFill>
                <a:latin typeface="微软雅黑" panose="020B0503020204020204" pitchFamily="34" charset="-122"/>
                <a:ea typeface="微软雅黑" panose="020B0503020204020204" pitchFamily="34" charset="-122"/>
              </a:rPr>
              <a:t>文本框请在这里输入你的文字说明并且文本尽量精简，可根据你的需求随意拉伸文本框请在这里输入你的文字说明并且文本尽量精简</a:t>
            </a:r>
            <a:endParaRPr lang="en-US" altLang="zh-CN" sz="1200" dirty="0" smtClean="0">
              <a:solidFill>
                <a:schemeClr val="bg1"/>
              </a:solidFill>
              <a:latin typeface="Arial" pitchFamily="34" charset="0"/>
              <a:ea typeface="微软雅黑" pitchFamily="34" charset="-122"/>
              <a:sym typeface="Arial" pitchFamily="34" charset="0"/>
            </a:endParaRPr>
          </a:p>
        </p:txBody>
      </p:sp>
      <p:grpSp>
        <p:nvGrpSpPr>
          <p:cNvPr id="24" name="组合 23"/>
          <p:cNvGrpSpPr/>
          <p:nvPr/>
        </p:nvGrpSpPr>
        <p:grpSpPr>
          <a:xfrm>
            <a:off x="1619718" y="-50795"/>
            <a:ext cx="2185837" cy="679217"/>
            <a:chOff x="6968323" y="4083240"/>
            <a:chExt cx="2185837" cy="696823"/>
          </a:xfrm>
        </p:grpSpPr>
        <p:sp>
          <p:nvSpPr>
            <p:cNvPr id="25" name="矩形 24"/>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27" name="文本框 26"/>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2" name="图片 1"/>
          <p:cNvPicPr>
            <a:picLocks noChangeAspect="1"/>
          </p:cNvPicPr>
          <p:nvPr/>
        </p:nvPicPr>
        <p:blipFill>
          <a:blip r:embed="rId4"/>
          <a:stretch>
            <a:fillRect/>
          </a:stretch>
        </p:blipFill>
        <p:spPr>
          <a:xfrm>
            <a:off x="553272" y="1108953"/>
            <a:ext cx="8160446" cy="3411324"/>
          </a:xfrm>
          <a:prstGeom prst="rect">
            <a:avLst/>
          </a:prstGeom>
        </p:spPr>
      </p:pic>
    </p:spTree>
    <p:extLst>
      <p:ext uri="{BB962C8B-B14F-4D97-AF65-F5344CB8AC3E}">
        <p14:creationId xmlns:p14="http://schemas.microsoft.com/office/powerpoint/2010/main" val="950035309"/>
      </p:ext>
    </p:extLst>
  </p:cSld>
  <p:clrMapOvr>
    <a:masterClrMapping/>
  </p:clrMapOvr>
  <mc:AlternateContent xmlns:mc="http://schemas.openxmlformats.org/markup-compatibility/2006" xmlns:p14="http://schemas.microsoft.com/office/powerpoint/2010/main">
    <mc:Choice Requires="p14">
      <p:transition spd="slow" p14:dur="225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left)">
                                      <p:cBhvr>
                                        <p:cTn id="8" dur="500"/>
                                        <p:tgtEl>
                                          <p:spTgt spid="10"/>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r="3193"/>
          <a:stretch/>
        </p:blipFill>
        <p:spPr>
          <a:xfrm>
            <a:off x="0" y="-1"/>
            <a:ext cx="9144000" cy="5159281"/>
          </a:xfrm>
          <a:prstGeom prst="rect">
            <a:avLst/>
          </a:prstGeom>
        </p:spPr>
      </p:pic>
      <p:pic>
        <p:nvPicPr>
          <p:cNvPr id="57" name="图片 56"/>
          <p:cNvPicPr>
            <a:picLocks noChangeAspect="1"/>
          </p:cNvPicPr>
          <p:nvPr/>
        </p:nvPicPr>
        <p:blipFill rotWithShape="1">
          <a:blip r:embed="rId5" cstate="print">
            <a:extLst>
              <a:ext uri="{28A0092B-C50C-407E-A947-70E740481C1C}">
                <a14:useLocalDpi xmlns:a14="http://schemas.microsoft.com/office/drawing/2010/main" val="0"/>
              </a:ext>
            </a:extLst>
          </a:blip>
          <a:srcRect r="-208" b="8136"/>
          <a:stretch/>
        </p:blipFill>
        <p:spPr>
          <a:xfrm>
            <a:off x="0" y="0"/>
            <a:ext cx="9163050" cy="5162550"/>
          </a:xfrm>
          <a:prstGeom prst="rect">
            <a:avLst/>
          </a:prstGeom>
        </p:spPr>
      </p:pic>
      <p:sp>
        <p:nvSpPr>
          <p:cNvPr id="46" name="矩形 45"/>
          <p:cNvSpPr/>
          <p:nvPr/>
        </p:nvSpPr>
        <p:spPr>
          <a:xfrm>
            <a:off x="878400" y="-3271"/>
            <a:ext cx="3293551" cy="3638550"/>
          </a:xfrm>
          <a:prstGeom prst="rect">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1799655" y="1071797"/>
            <a:ext cx="1451038"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02</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878400" y="1034954"/>
            <a:ext cx="32935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96440" y="2393957"/>
            <a:ext cx="3057469" cy="584775"/>
          </a:xfrm>
          <a:prstGeom prst="rect">
            <a:avLst/>
          </a:prstGeom>
          <a:no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数据库设计</a:t>
            </a:r>
          </a:p>
        </p:txBody>
      </p:sp>
      <p:grpSp>
        <p:nvGrpSpPr>
          <p:cNvPr id="12" name="组合 11"/>
          <p:cNvGrpSpPr/>
          <p:nvPr/>
        </p:nvGrpSpPr>
        <p:grpSpPr>
          <a:xfrm>
            <a:off x="1516153" y="184527"/>
            <a:ext cx="2175677" cy="923330"/>
            <a:chOff x="1583523" y="135711"/>
            <a:chExt cx="2175677" cy="923330"/>
          </a:xfrm>
        </p:grpSpPr>
        <p:pic>
          <p:nvPicPr>
            <p:cNvPr id="13" name="图片 12"/>
            <p:cNvPicPr>
              <a:picLocks noChangeAspect="1"/>
            </p:cNvPicPr>
            <p:nvPr/>
          </p:nvPicPr>
          <p:blipFill rotWithShape="1">
            <a:blip r:embed="rId6">
              <a:extLst>
                <a:ext uri="{28A0092B-C50C-407E-A947-70E740481C1C}">
                  <a14:useLocalDpi xmlns:a14="http://schemas.microsoft.com/office/drawing/2010/main" val="0"/>
                </a:ext>
              </a:extLst>
            </a:blip>
            <a:srcRect r="85682"/>
            <a:stretch/>
          </p:blipFill>
          <p:spPr>
            <a:xfrm>
              <a:off x="1583523" y="215404"/>
              <a:ext cx="600877" cy="563016"/>
            </a:xfrm>
            <a:prstGeom prst="rect">
              <a:avLst/>
            </a:prstGeom>
          </p:spPr>
        </p:pic>
        <p:sp>
          <p:nvSpPr>
            <p:cNvPr id="14" name="文本框 13"/>
            <p:cNvSpPr txBox="1"/>
            <p:nvPr/>
          </p:nvSpPr>
          <p:spPr>
            <a:xfrm>
              <a:off x="2016414" y="135711"/>
              <a:ext cx="1742786" cy="923330"/>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3493510164"/>
      </p:ext>
    </p:extLst>
  </p:cSld>
  <p:clrMapOvr>
    <a:masterClrMapping/>
  </p:clrMapOvr>
  <mc:AlternateContent xmlns:mc="http://schemas.openxmlformats.org/markup-compatibility/2006" xmlns:p14="http://schemas.microsoft.com/office/powerpoint/2010/main">
    <mc:Choice Requires="p14">
      <p:transition spd="slow" p14:dur="225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ppt_y</p:attrName>
                                        </p:attrNameLst>
                                      </p:cBhvr>
                                      <p:tavLst>
                                        <p:tav tm="0">
                                          <p:val>
                                            <p:strVal val="#ppt_y-#ppt_h*1.125000"/>
                                          </p:val>
                                        </p:tav>
                                        <p:tav tm="100000">
                                          <p:val>
                                            <p:strVal val="#ppt_y"/>
                                          </p:val>
                                        </p:tav>
                                      </p:tavLst>
                                    </p:anim>
                                    <p:animEffect transition="in" filter="wipe(down)">
                                      <p:cBhvr>
                                        <p:cTn id="8" dur="500"/>
                                        <p:tgtEl>
                                          <p:spTgt spid="46"/>
                                        </p:tgtEl>
                                      </p:cBhvr>
                                    </p:animEffect>
                                  </p:childTnLst>
                                </p:cTn>
                              </p:par>
                            </p:childTnLst>
                          </p:cTn>
                        </p:par>
                        <p:par>
                          <p:cTn id="9" fill="hold">
                            <p:stCondLst>
                              <p:cond delay="1000"/>
                            </p:stCondLst>
                            <p:childTnLst>
                              <p:par>
                                <p:cTn id="10" presetID="16" presetClass="entr" presetSubtype="2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inVertical)">
                                      <p:cBhvr>
                                        <p:cTn id="12" dur="500"/>
                                        <p:tgtEl>
                                          <p:spTgt spid="55"/>
                                        </p:tgtEl>
                                      </p:cBhvr>
                                    </p:animEffect>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500" fill="hold"/>
                                        <p:tgtEl>
                                          <p:spTgt spid="58"/>
                                        </p:tgtEl>
                                        <p:attrNameLst>
                                          <p:attrName>ppt_w</p:attrName>
                                        </p:attrNameLst>
                                      </p:cBhvr>
                                      <p:tavLst>
                                        <p:tav tm="0">
                                          <p:val>
                                            <p:fltVal val="0"/>
                                          </p:val>
                                        </p:tav>
                                        <p:tav tm="100000">
                                          <p:val>
                                            <p:strVal val="#ppt_w"/>
                                          </p:val>
                                        </p:tav>
                                      </p:tavLst>
                                    </p:anim>
                                    <p:anim calcmode="lin" valueType="num">
                                      <p:cBhvr>
                                        <p:cTn id="21" dur="500" fill="hold"/>
                                        <p:tgtEl>
                                          <p:spTgt spid="58"/>
                                        </p:tgtEl>
                                        <p:attrNameLst>
                                          <p:attrName>ppt_h</p:attrName>
                                        </p:attrNameLst>
                                      </p:cBhvr>
                                      <p:tavLst>
                                        <p:tav tm="0">
                                          <p:val>
                                            <p:fltVal val="0"/>
                                          </p:val>
                                        </p:tav>
                                        <p:tav tm="100000">
                                          <p:val>
                                            <p:strVal val="#ppt_h"/>
                                          </p:val>
                                        </p:tav>
                                      </p:tavLst>
                                    </p:anim>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3"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4039334" y="136098"/>
            <a:ext cx="3314777"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数据库设计</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19718" y="-50795"/>
            <a:ext cx="2185837" cy="679217"/>
            <a:chOff x="6968323" y="4083240"/>
            <a:chExt cx="2185837" cy="696823"/>
          </a:xfrm>
        </p:grpSpPr>
        <p:sp>
          <p:nvSpPr>
            <p:cNvPr id="25" name="矩形 24"/>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27" name="文本框 26"/>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8" name="图片 7"/>
          <p:cNvPicPr>
            <a:picLocks noChangeAspect="1"/>
          </p:cNvPicPr>
          <p:nvPr/>
        </p:nvPicPr>
        <p:blipFill>
          <a:blip r:embed="rId4"/>
          <a:stretch>
            <a:fillRect/>
          </a:stretch>
        </p:blipFill>
        <p:spPr>
          <a:xfrm>
            <a:off x="537676" y="882346"/>
            <a:ext cx="8238949" cy="3757747"/>
          </a:xfrm>
          <a:prstGeom prst="rect">
            <a:avLst/>
          </a:prstGeom>
        </p:spPr>
      </p:pic>
    </p:spTree>
    <p:extLst>
      <p:ext uri="{BB962C8B-B14F-4D97-AF65-F5344CB8AC3E}">
        <p14:creationId xmlns:p14="http://schemas.microsoft.com/office/powerpoint/2010/main" val="3421728954"/>
      </p:ext>
    </p:extLst>
  </p:cSld>
  <p:clrMapOvr>
    <a:masterClrMapping/>
  </p:clrMapOvr>
  <mc:AlternateContent xmlns:mc="http://schemas.openxmlformats.org/markup-compatibility/2006" xmlns:p14="http://schemas.microsoft.com/office/powerpoint/2010/main">
    <mc:Choice Requires="p14">
      <p:transition spd="slow" p14:dur="2250" advTm="0">
        <p14:gallery dir="l"/>
      </p:transition>
    </mc:Choice>
    <mc:Fallback xmlns="">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4039334" y="136098"/>
            <a:ext cx="3314777"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数据库设计</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19718" y="-50795"/>
            <a:ext cx="2185837" cy="679217"/>
            <a:chOff x="6968323" y="4083240"/>
            <a:chExt cx="2185837" cy="696823"/>
          </a:xfrm>
        </p:grpSpPr>
        <p:sp>
          <p:nvSpPr>
            <p:cNvPr id="25" name="矩形 24"/>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27" name="文本框 26"/>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8" name="图片 7"/>
          <p:cNvPicPr>
            <a:picLocks noChangeAspect="1"/>
          </p:cNvPicPr>
          <p:nvPr/>
        </p:nvPicPr>
        <p:blipFill>
          <a:blip r:embed="rId4"/>
          <a:stretch>
            <a:fillRect/>
          </a:stretch>
        </p:blipFill>
        <p:spPr>
          <a:xfrm>
            <a:off x="537676" y="882346"/>
            <a:ext cx="8238949" cy="3757747"/>
          </a:xfrm>
          <a:prstGeom prst="rect">
            <a:avLst/>
          </a:prstGeom>
        </p:spPr>
      </p:pic>
    </p:spTree>
    <p:extLst>
      <p:ext uri="{BB962C8B-B14F-4D97-AF65-F5344CB8AC3E}">
        <p14:creationId xmlns:p14="http://schemas.microsoft.com/office/powerpoint/2010/main" val="1343042911"/>
      </p:ext>
    </p:extLst>
  </p:cSld>
  <p:clrMapOvr>
    <a:masterClrMapping/>
  </p:clrMapOvr>
  <mc:AlternateContent xmlns:mc="http://schemas.openxmlformats.org/markup-compatibility/2006" xmlns:p14="http://schemas.microsoft.com/office/powerpoint/2010/main">
    <mc:Choice Requires="p14">
      <p:transition spd="slow" p14:dur="2250" advTm="0">
        <p14:gallery dir="l"/>
      </p:transition>
    </mc:Choice>
    <mc:Fallback xmlns="">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619718" y="628802"/>
            <a:ext cx="7524282" cy="89413"/>
          </a:xfrm>
          <a:prstGeom prst="rect">
            <a:avLst/>
          </a:prstGeom>
          <a:solidFill>
            <a:srgbClr val="83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4039334" y="136098"/>
            <a:ext cx="3314777" cy="40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数据库设计</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19718" y="-50795"/>
            <a:ext cx="2185837" cy="679217"/>
            <a:chOff x="6968323" y="4083240"/>
            <a:chExt cx="2185837" cy="696823"/>
          </a:xfrm>
        </p:grpSpPr>
        <p:sp>
          <p:nvSpPr>
            <p:cNvPr id="25" name="矩形 24"/>
            <p:cNvSpPr/>
            <p:nvPr/>
          </p:nvSpPr>
          <p:spPr>
            <a:xfrm>
              <a:off x="6968323" y="4130039"/>
              <a:ext cx="2175677" cy="650024"/>
            </a:xfrm>
            <a:prstGeom prst="rect">
              <a:avLst/>
            </a:prstGeom>
            <a:solidFill>
              <a:srgbClr val="62CB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r="85682"/>
            <a:stretch/>
          </p:blipFill>
          <p:spPr>
            <a:xfrm>
              <a:off x="6978483" y="4162933"/>
              <a:ext cx="600877" cy="563016"/>
            </a:xfrm>
            <a:prstGeom prst="rect">
              <a:avLst/>
            </a:prstGeom>
          </p:spPr>
        </p:pic>
        <p:sp>
          <p:nvSpPr>
            <p:cNvPr id="27" name="文本框 26"/>
            <p:cNvSpPr txBox="1"/>
            <p:nvPr/>
          </p:nvSpPr>
          <p:spPr>
            <a:xfrm>
              <a:off x="7411374" y="4083240"/>
              <a:ext cx="1742786" cy="646331"/>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pic>
        <p:nvPicPr>
          <p:cNvPr id="2" name="图片 1"/>
          <p:cNvPicPr>
            <a:picLocks noChangeAspect="1"/>
          </p:cNvPicPr>
          <p:nvPr/>
        </p:nvPicPr>
        <p:blipFill>
          <a:blip r:embed="rId4"/>
          <a:stretch>
            <a:fillRect/>
          </a:stretch>
        </p:blipFill>
        <p:spPr>
          <a:xfrm>
            <a:off x="1107268" y="945565"/>
            <a:ext cx="7258519" cy="3905284"/>
          </a:xfrm>
          <a:prstGeom prst="rect">
            <a:avLst/>
          </a:prstGeom>
        </p:spPr>
      </p:pic>
    </p:spTree>
    <p:extLst>
      <p:ext uri="{BB962C8B-B14F-4D97-AF65-F5344CB8AC3E}">
        <p14:creationId xmlns:p14="http://schemas.microsoft.com/office/powerpoint/2010/main" val="3810623756"/>
      </p:ext>
    </p:extLst>
  </p:cSld>
  <p:clrMapOvr>
    <a:masterClrMapping/>
  </p:clrMapOvr>
  <mc:AlternateContent xmlns:mc="http://schemas.openxmlformats.org/markup-compatibility/2006" xmlns:p14="http://schemas.microsoft.com/office/powerpoint/2010/main">
    <mc:Choice Requires="p14">
      <p:transition spd="slow" p14:dur="2250" advTm="0">
        <p14:gallery dir="l"/>
      </p:transition>
    </mc:Choice>
    <mc:Fallback xmlns="">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r="3193"/>
          <a:stretch/>
        </p:blipFill>
        <p:spPr>
          <a:xfrm>
            <a:off x="0" y="-1"/>
            <a:ext cx="9144000" cy="5159281"/>
          </a:xfrm>
          <a:prstGeom prst="rect">
            <a:avLst/>
          </a:prstGeom>
        </p:spPr>
      </p:pic>
      <p:pic>
        <p:nvPicPr>
          <p:cNvPr id="57" name="图片 56"/>
          <p:cNvPicPr>
            <a:picLocks noChangeAspect="1"/>
          </p:cNvPicPr>
          <p:nvPr/>
        </p:nvPicPr>
        <p:blipFill rotWithShape="1">
          <a:blip r:embed="rId5" cstate="print">
            <a:extLst>
              <a:ext uri="{28A0092B-C50C-407E-A947-70E740481C1C}">
                <a14:useLocalDpi xmlns:a14="http://schemas.microsoft.com/office/drawing/2010/main" val="0"/>
              </a:ext>
            </a:extLst>
          </a:blip>
          <a:srcRect r="-208" b="8136"/>
          <a:stretch/>
        </p:blipFill>
        <p:spPr>
          <a:xfrm>
            <a:off x="0" y="0"/>
            <a:ext cx="9163050" cy="5162550"/>
          </a:xfrm>
          <a:prstGeom prst="rect">
            <a:avLst/>
          </a:prstGeom>
        </p:spPr>
      </p:pic>
      <p:sp>
        <p:nvSpPr>
          <p:cNvPr id="46" name="矩形 45"/>
          <p:cNvSpPr/>
          <p:nvPr/>
        </p:nvSpPr>
        <p:spPr>
          <a:xfrm>
            <a:off x="878400" y="-3271"/>
            <a:ext cx="3293551" cy="3638550"/>
          </a:xfrm>
          <a:prstGeom prst="rect">
            <a:avLst/>
          </a:prstGeom>
          <a:solidFill>
            <a:srgbClr val="62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1799655" y="1071797"/>
            <a:ext cx="1451038"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03</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878400" y="1034954"/>
            <a:ext cx="32935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96440" y="2393957"/>
            <a:ext cx="3057469" cy="584775"/>
          </a:xfrm>
          <a:prstGeom prst="rect">
            <a:avLst/>
          </a:prstGeom>
          <a:no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关键技术</a:t>
            </a:r>
          </a:p>
        </p:txBody>
      </p:sp>
      <p:grpSp>
        <p:nvGrpSpPr>
          <p:cNvPr id="15" name="组合 14"/>
          <p:cNvGrpSpPr/>
          <p:nvPr/>
        </p:nvGrpSpPr>
        <p:grpSpPr>
          <a:xfrm>
            <a:off x="1516153" y="184527"/>
            <a:ext cx="2175677" cy="923330"/>
            <a:chOff x="1583523" y="135711"/>
            <a:chExt cx="2175677" cy="923330"/>
          </a:xfrm>
        </p:grpSpPr>
        <p:pic>
          <p:nvPicPr>
            <p:cNvPr id="16" name="图片 15"/>
            <p:cNvPicPr>
              <a:picLocks noChangeAspect="1"/>
            </p:cNvPicPr>
            <p:nvPr/>
          </p:nvPicPr>
          <p:blipFill rotWithShape="1">
            <a:blip r:embed="rId6">
              <a:extLst>
                <a:ext uri="{28A0092B-C50C-407E-A947-70E740481C1C}">
                  <a14:useLocalDpi xmlns:a14="http://schemas.microsoft.com/office/drawing/2010/main" val="0"/>
                </a:ext>
              </a:extLst>
            </a:blip>
            <a:srcRect r="85682"/>
            <a:stretch/>
          </p:blipFill>
          <p:spPr>
            <a:xfrm>
              <a:off x="1583523" y="215404"/>
              <a:ext cx="600877" cy="563016"/>
            </a:xfrm>
            <a:prstGeom prst="rect">
              <a:avLst/>
            </a:prstGeom>
          </p:spPr>
        </p:pic>
        <p:sp>
          <p:nvSpPr>
            <p:cNvPr id="17" name="文本框 16"/>
            <p:cNvSpPr txBox="1"/>
            <p:nvPr/>
          </p:nvSpPr>
          <p:spPr>
            <a:xfrm>
              <a:off x="2016414" y="135711"/>
              <a:ext cx="1742786" cy="923330"/>
            </a:xfrm>
            <a:prstGeom prst="rect">
              <a:avLst/>
            </a:prstGeom>
            <a:noFill/>
          </p:spPr>
          <p:txBody>
            <a:bodyPr wrap="non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上海市</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青少年近视干预项目</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调查问卷系统</a:t>
              </a:r>
            </a:p>
            <a:p>
              <a:endParaRPr lang="zh-CN" altLang="en-US" dirty="0"/>
            </a:p>
          </p:txBody>
        </p:sp>
      </p:grpSp>
    </p:spTree>
    <p:extLst>
      <p:ext uri="{BB962C8B-B14F-4D97-AF65-F5344CB8AC3E}">
        <p14:creationId xmlns:p14="http://schemas.microsoft.com/office/powerpoint/2010/main" val="3502709360"/>
      </p:ext>
    </p:extLst>
  </p:cSld>
  <p:clrMapOvr>
    <a:masterClrMapping/>
  </p:clrMapOvr>
  <mc:AlternateContent xmlns:mc="http://schemas.openxmlformats.org/markup-compatibility/2006" xmlns:p14="http://schemas.microsoft.com/office/powerpoint/2010/main">
    <mc:Choice Requires="p14">
      <p:transition spd="slow" p14:dur="225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ppt_y</p:attrName>
                                        </p:attrNameLst>
                                      </p:cBhvr>
                                      <p:tavLst>
                                        <p:tav tm="0">
                                          <p:val>
                                            <p:strVal val="#ppt_y-#ppt_h*1.125000"/>
                                          </p:val>
                                        </p:tav>
                                        <p:tav tm="100000">
                                          <p:val>
                                            <p:strVal val="#ppt_y"/>
                                          </p:val>
                                        </p:tav>
                                      </p:tavLst>
                                    </p:anim>
                                    <p:animEffect transition="in" filter="wipe(down)">
                                      <p:cBhvr>
                                        <p:cTn id="8" dur="500"/>
                                        <p:tgtEl>
                                          <p:spTgt spid="46"/>
                                        </p:tgtEl>
                                      </p:cBhvr>
                                    </p:animEffect>
                                  </p:childTnLst>
                                </p:cTn>
                              </p:par>
                            </p:childTnLst>
                          </p:cTn>
                        </p:par>
                        <p:par>
                          <p:cTn id="9" fill="hold">
                            <p:stCondLst>
                              <p:cond delay="1000"/>
                            </p:stCondLst>
                            <p:childTnLst>
                              <p:par>
                                <p:cTn id="10" presetID="16" presetClass="entr" presetSubtype="2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inVertical)">
                                      <p:cBhvr>
                                        <p:cTn id="12" dur="500"/>
                                        <p:tgtEl>
                                          <p:spTgt spid="55"/>
                                        </p:tgtEl>
                                      </p:cBhvr>
                                    </p:animEffect>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500" fill="hold"/>
                                        <p:tgtEl>
                                          <p:spTgt spid="58"/>
                                        </p:tgtEl>
                                        <p:attrNameLst>
                                          <p:attrName>ppt_w</p:attrName>
                                        </p:attrNameLst>
                                      </p:cBhvr>
                                      <p:tavLst>
                                        <p:tav tm="0">
                                          <p:val>
                                            <p:fltVal val="0"/>
                                          </p:val>
                                        </p:tav>
                                        <p:tav tm="100000">
                                          <p:val>
                                            <p:strVal val="#ppt_w"/>
                                          </p:val>
                                        </p:tav>
                                      </p:tavLst>
                                    </p:anim>
                                    <p:anim calcmode="lin" valueType="num">
                                      <p:cBhvr>
                                        <p:cTn id="21" dur="500" fill="hold"/>
                                        <p:tgtEl>
                                          <p:spTgt spid="58"/>
                                        </p:tgtEl>
                                        <p:attrNameLst>
                                          <p:attrName>ppt_h</p:attrName>
                                        </p:attrNameLst>
                                      </p:cBhvr>
                                      <p:tavLst>
                                        <p:tav tm="0">
                                          <p:val>
                                            <p:fltVal val="0"/>
                                          </p:val>
                                        </p:tav>
                                        <p:tav tm="100000">
                                          <p:val>
                                            <p:strVal val="#ppt_h"/>
                                          </p:val>
                                        </p:tav>
                                      </p:tavLst>
                                    </p:anim>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3" grpId="0"/>
      <p:bldP spid="5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TotalTime>
  <Words>301</Words>
  <Application>Microsoft Office PowerPoint</Application>
  <PresentationFormat>全屏显示(16:9)</PresentationFormat>
  <Paragraphs>99</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佳轩Lee</cp:lastModifiedBy>
  <cp:revision>69</cp:revision>
  <dcterms:created xsi:type="dcterms:W3CDTF">2016-08-22T02:38:02Z</dcterms:created>
  <dcterms:modified xsi:type="dcterms:W3CDTF">2017-05-04T11:54:15Z</dcterms:modified>
</cp:coreProperties>
</file>