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0FA74-71CD-4F32-A8C3-8C75B64B1482}" v="2" dt="2018-09-26T23:48:57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5500" dirty="0" err="1"/>
              <a:t>WorkShop</a:t>
            </a:r>
            <a:br>
              <a:rPr lang="es-ES" sz="5500" dirty="0"/>
            </a:br>
            <a:r>
              <a:rPr lang="es-ES" sz="5500" dirty="0" err="1"/>
              <a:t>hyperledger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C990CB-61C1-4983-B1A2-906DFBDB6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32" y="3889986"/>
            <a:ext cx="1500798" cy="15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8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EC82-2422-407F-BC18-A3C8BD91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4F25-FA5C-40BF-A47B-79133DD69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What are we going to do?</a:t>
            </a:r>
          </a:p>
          <a:p>
            <a:r>
              <a:rPr lang="en-US" sz="2700" dirty="0">
                <a:solidFill>
                  <a:schemeClr val="tx1"/>
                </a:solidFill>
              </a:rPr>
              <a:t>Where will we do it?</a:t>
            </a:r>
          </a:p>
          <a:p>
            <a:r>
              <a:rPr lang="en-US" sz="2700" dirty="0">
                <a:solidFill>
                  <a:schemeClr val="tx1"/>
                </a:solidFill>
              </a:rPr>
              <a:t>How will we do it?</a:t>
            </a:r>
          </a:p>
          <a:p>
            <a:r>
              <a:rPr lang="en-US" sz="2700" dirty="0">
                <a:solidFill>
                  <a:schemeClr val="tx1"/>
                </a:solidFill>
              </a:rPr>
              <a:t>What will we need to do it?</a:t>
            </a:r>
          </a:p>
          <a:p>
            <a:r>
              <a:rPr lang="en-US" sz="2700" dirty="0">
                <a:solidFill>
                  <a:schemeClr val="tx1"/>
                </a:solidFill>
              </a:rPr>
              <a:t>Extras (Docker commands, Tools configuration, glossary)</a:t>
            </a:r>
          </a:p>
          <a:p>
            <a:endParaRPr lang="en-US" sz="2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890F-B975-4FAC-9BE9-34210905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C9DF-4082-4118-BA01-4FFE7C3A5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5972" y="2365456"/>
            <a:ext cx="4588931" cy="576262"/>
          </a:xfrm>
        </p:spPr>
        <p:txBody>
          <a:bodyPr/>
          <a:lstStyle/>
          <a:p>
            <a:r>
              <a:rPr lang="en-US" sz="3400" dirty="0"/>
              <a:t>General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83790-12F4-4D1E-AE63-C7D646D5B1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Hyperledger Fabric v1.2</a:t>
            </a:r>
          </a:p>
          <a:p>
            <a:r>
              <a:rPr lang="en-US" sz="2400" dirty="0"/>
              <a:t>2 </a:t>
            </a:r>
            <a:r>
              <a:rPr lang="en-US" sz="2400" dirty="0" err="1"/>
              <a:t>DigitalOcean's</a:t>
            </a:r>
            <a:r>
              <a:rPr lang="en-US" sz="2400" dirty="0"/>
              <a:t> Droplets</a:t>
            </a:r>
          </a:p>
          <a:p>
            <a:r>
              <a:rPr lang="en-US" sz="2400" dirty="0"/>
              <a:t>Hyperledger Composer</a:t>
            </a:r>
          </a:p>
          <a:p>
            <a:r>
              <a:rPr lang="en-US" sz="2400" dirty="0"/>
              <a:t>2 Organizations</a:t>
            </a:r>
          </a:p>
          <a:p>
            <a:pPr lvl="1"/>
            <a:r>
              <a:rPr lang="en-US" sz="2200" dirty="0" err="1"/>
              <a:t>Orderer</a:t>
            </a:r>
            <a:r>
              <a:rPr lang="en-US" sz="2200" dirty="0"/>
              <a:t> Organization</a:t>
            </a:r>
          </a:p>
          <a:p>
            <a:pPr lvl="1"/>
            <a:r>
              <a:rPr lang="en-US" sz="2200" dirty="0"/>
              <a:t>Peer Organization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8F650-9BDB-4F65-9C32-D5B06B6C1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80979" y="2364154"/>
            <a:ext cx="4604280" cy="576262"/>
          </a:xfrm>
        </p:spPr>
        <p:txBody>
          <a:bodyPr/>
          <a:lstStyle/>
          <a:p>
            <a:r>
              <a:rPr lang="en-US" sz="3400" dirty="0"/>
              <a:t>Architecture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042A74D-1A58-49EE-9D67-B044C2A76F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52340" y="3086954"/>
            <a:ext cx="3186883" cy="296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680F-D55A-4C9C-ACA7-FE94F743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Where will we do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C43E0-7210-44D2-ACB2-CC3080D64C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DigitalOcean's</a:t>
            </a:r>
            <a:r>
              <a:rPr lang="en-US" sz="2400" dirty="0"/>
              <a:t> Droplets</a:t>
            </a:r>
            <a:endParaRPr lang="en-US" sz="2400" dirty="0" err="1"/>
          </a:p>
          <a:p>
            <a:pPr lvl="1"/>
            <a:r>
              <a:rPr lang="en-US" sz="2400" dirty="0"/>
              <a:t>Ubuntu v16.04</a:t>
            </a:r>
          </a:p>
          <a:p>
            <a:pPr lvl="1"/>
            <a:r>
              <a:rPr lang="en-US" sz="2400" dirty="0"/>
              <a:t>Docker v17.12</a:t>
            </a:r>
          </a:p>
          <a:p>
            <a:r>
              <a:rPr lang="en-US" sz="2400" dirty="0"/>
              <a:t>We will install some tools later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C96EDCB-5840-4D44-8446-DC51CABE1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8375" y="3157537"/>
            <a:ext cx="2581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1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6956-6772-4B07-8123-E91BFCF1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will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3D86-156B-46F6-848D-C1673A0D57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 Repository</a:t>
            </a:r>
          </a:p>
          <a:p>
            <a:pPr lvl="1"/>
            <a:r>
              <a:rPr lang="en-US" sz="2200" dirty="0"/>
              <a:t>Markdown</a:t>
            </a:r>
          </a:p>
          <a:p>
            <a:pPr lvl="1"/>
            <a:r>
              <a:rPr lang="en-US" sz="2200" dirty="0"/>
              <a:t>Example code</a:t>
            </a:r>
          </a:p>
          <a:p>
            <a:r>
              <a:rPr lang="en-US" sz="2400" dirty="0"/>
              <a:t>Hyperledger Fabric Example</a:t>
            </a:r>
          </a:p>
          <a:p>
            <a:pPr lvl="1"/>
            <a:r>
              <a:rPr lang="en-US" sz="2200" dirty="0"/>
              <a:t>Basic-Network</a:t>
            </a:r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4A17741-2E62-40FF-992D-B832C2A9FA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9794" y="2667000"/>
            <a:ext cx="375843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7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B4E4-DB04-4B24-ABF9-A9761709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will we need to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B40A8-EC8B-4169-93E7-A5080A97E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Knowledge 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07933-F864-4AB6-B325-430EBBC3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>
            <a:normAutofit fontScale="92500" lnSpcReduction="20000"/>
          </a:bodyPr>
          <a:lstStyle/>
          <a:p>
            <a:r>
              <a:rPr lang="en-US" sz="2300" dirty="0"/>
              <a:t>No Hyperledger knowledge required.</a:t>
            </a:r>
          </a:p>
          <a:p>
            <a:r>
              <a:rPr lang="en-US" sz="2300" dirty="0"/>
              <a:t>Some </a:t>
            </a:r>
            <a:r>
              <a:rPr lang="en-US" sz="2300" dirty="0" err="1"/>
              <a:t>linux</a:t>
            </a:r>
            <a:r>
              <a:rPr lang="en-US" sz="2300" dirty="0"/>
              <a:t> commands</a:t>
            </a:r>
          </a:p>
          <a:p>
            <a:pPr lvl="1"/>
            <a:r>
              <a:rPr lang="en-US" sz="2100" dirty="0"/>
              <a:t>(Very basic commands)</a:t>
            </a:r>
          </a:p>
          <a:p>
            <a:r>
              <a:rPr lang="en-US" sz="2300" dirty="0"/>
              <a:t>Basics of Blockchain</a:t>
            </a:r>
          </a:p>
          <a:p>
            <a:pPr lvl="1"/>
            <a:r>
              <a:rPr lang="en-US" sz="2100" dirty="0"/>
              <a:t>What is a blockchain?</a:t>
            </a:r>
          </a:p>
          <a:p>
            <a:pPr lvl="1"/>
            <a:r>
              <a:rPr lang="en-US" sz="2100" dirty="0"/>
              <a:t>How it works?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959D8-155A-4FAC-8881-82EEAD86C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5422" y="2667000"/>
            <a:ext cx="4604280" cy="576262"/>
          </a:xfrm>
        </p:spPr>
        <p:txBody>
          <a:bodyPr/>
          <a:lstStyle/>
          <a:p>
            <a:r>
              <a:rPr lang="en-US" sz="3600" dirty="0"/>
              <a:t>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EC57E-3619-4287-B96C-0C97029A4D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 Windows</a:t>
            </a:r>
          </a:p>
          <a:p>
            <a:pPr lvl="1"/>
            <a:r>
              <a:rPr lang="en-US" sz="2200" dirty="0" err="1"/>
              <a:t>GitBash</a:t>
            </a:r>
            <a:endParaRPr lang="en-US" sz="2200"/>
          </a:p>
          <a:p>
            <a:pPr lvl="1"/>
            <a:r>
              <a:rPr lang="en-US" sz="2200" dirty="0" err="1"/>
              <a:t>Filezilla</a:t>
            </a:r>
            <a:endParaRPr lang="en-US" sz="2200"/>
          </a:p>
          <a:p>
            <a:pPr marL="0" indent="0">
              <a:buNone/>
            </a:pPr>
            <a:r>
              <a:rPr lang="en-US" sz="2400" dirty="0"/>
              <a:t>If you have better tools, you can use them!</a:t>
            </a:r>
          </a:p>
        </p:txBody>
      </p:sp>
    </p:spTree>
    <p:extLst>
      <p:ext uri="{BB962C8B-B14F-4D97-AF65-F5344CB8AC3E}">
        <p14:creationId xmlns:p14="http://schemas.microsoft.com/office/powerpoint/2010/main" val="45506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C2F0-E767-4E93-B471-1B7C1CDF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4907E-D4BB-41FD-A45C-0C4A98BE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43698"/>
            <a:ext cx="9905998" cy="3647502"/>
          </a:xfrm>
        </p:spPr>
        <p:txBody>
          <a:bodyPr>
            <a:normAutofit/>
          </a:bodyPr>
          <a:lstStyle/>
          <a:p>
            <a:r>
              <a:rPr lang="en-US" sz="2600" dirty="0"/>
              <a:t>Tools configuration</a:t>
            </a:r>
          </a:p>
          <a:p>
            <a:pPr lvl="1"/>
            <a:r>
              <a:rPr lang="en-US" sz="2300" dirty="0"/>
              <a:t>FileZilla</a:t>
            </a:r>
          </a:p>
          <a:p>
            <a:r>
              <a:rPr lang="en-US" sz="2600" dirty="0"/>
              <a:t>Docker Commands</a:t>
            </a:r>
          </a:p>
          <a:p>
            <a:pPr lvl="1"/>
            <a:r>
              <a:rPr lang="en-US" sz="2300" dirty="0"/>
              <a:t>Docker </a:t>
            </a:r>
            <a:r>
              <a:rPr lang="en-US" sz="2300" dirty="0" err="1"/>
              <a:t>ps</a:t>
            </a:r>
            <a:r>
              <a:rPr lang="en-US" sz="2300" dirty="0"/>
              <a:t>, Docker rm, Docker-compose, etc.</a:t>
            </a:r>
            <a:endParaRPr lang="en-US" sz="2600" dirty="0"/>
          </a:p>
          <a:p>
            <a:r>
              <a:rPr lang="en-US" sz="2600" dirty="0"/>
              <a:t>Glossary</a:t>
            </a:r>
          </a:p>
          <a:p>
            <a:pPr lvl="1"/>
            <a:r>
              <a:rPr lang="en-US" sz="2400" dirty="0"/>
              <a:t>Hyperledger Fabric, Hyperledger Composer, </a:t>
            </a:r>
            <a:r>
              <a:rPr lang="en-US" sz="2400" dirty="0" err="1"/>
              <a:t>Orderer</a:t>
            </a:r>
            <a:r>
              <a:rPr lang="en-US" sz="2400" dirty="0"/>
              <a:t>, Peer, etc.</a:t>
            </a:r>
          </a:p>
        </p:txBody>
      </p:sp>
    </p:spTree>
    <p:extLst>
      <p:ext uri="{BB962C8B-B14F-4D97-AF65-F5344CB8AC3E}">
        <p14:creationId xmlns:p14="http://schemas.microsoft.com/office/powerpoint/2010/main" val="420423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0A193E-DC54-4B20-A76A-DC775A3B8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94189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TC103457485[[fn=Malla]]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Malla</vt:lpstr>
      <vt:lpstr>WorkShop hyperledger</vt:lpstr>
      <vt:lpstr>Overview</vt:lpstr>
      <vt:lpstr>What are we going to do?</vt:lpstr>
      <vt:lpstr>Where will we do it?</vt:lpstr>
      <vt:lpstr>How will we do it?</vt:lpstr>
      <vt:lpstr>What will we need to do it?</vt:lpstr>
      <vt:lpstr>Extras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Chalalai Sarakor</dc:creator>
  <cp:lastModifiedBy>Chalalai Sarakor</cp:lastModifiedBy>
  <cp:revision>267</cp:revision>
  <dcterms:created xsi:type="dcterms:W3CDTF">2013-07-30T10:59:27Z</dcterms:created>
  <dcterms:modified xsi:type="dcterms:W3CDTF">2018-09-26T23:58:59Z</dcterms:modified>
</cp:coreProperties>
</file>