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B9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err="1"/>
              <a:t>Blockchain</a:t>
            </a:r>
            <a:r>
              <a:rPr lang="es-UY" dirty="0"/>
              <a:t> 101: Creando una red en </a:t>
            </a:r>
            <a:r>
              <a:rPr lang="es-UY" dirty="0" err="1"/>
              <a:t>Hyperledger</a:t>
            </a:r>
            <a:endParaRPr lang="es-UY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C990CB-61C1-4983-B1A2-906DFBDB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202" y="4670246"/>
            <a:ext cx="1500798" cy="15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err="1" smtClean="0"/>
              <a:t>Overview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/>
              <a:t>¿</a:t>
            </a:r>
            <a:r>
              <a:rPr lang="es-UY" sz="2400" dirty="0" smtClean="0"/>
              <a:t>Que es un </a:t>
            </a:r>
            <a:r>
              <a:rPr lang="es-UY" sz="2400" dirty="0" err="1" smtClean="0"/>
              <a:t>blockchain</a:t>
            </a:r>
            <a:r>
              <a:rPr lang="es-UY" sz="2400" dirty="0" smtClean="0"/>
              <a:t>?</a:t>
            </a:r>
          </a:p>
          <a:p>
            <a:r>
              <a:rPr lang="es-UY" sz="2400" dirty="0" smtClean="0"/>
              <a:t>¿Por qué usaríamos una red de </a:t>
            </a:r>
            <a:r>
              <a:rPr lang="es-UY" sz="2400" dirty="0" err="1" smtClean="0"/>
              <a:t>blockchain</a:t>
            </a:r>
            <a:r>
              <a:rPr lang="es-UY" sz="2400" dirty="0" smtClean="0"/>
              <a:t>?</a:t>
            </a:r>
          </a:p>
          <a:p>
            <a:r>
              <a:rPr lang="es-UY" sz="2400" dirty="0" smtClean="0"/>
              <a:t>¿Tipos de </a:t>
            </a:r>
            <a:r>
              <a:rPr lang="es-UY" sz="2400" dirty="0" err="1" smtClean="0"/>
              <a:t>blockchain</a:t>
            </a:r>
            <a:r>
              <a:rPr lang="es-UY" sz="2400" dirty="0" smtClean="0"/>
              <a:t>?</a:t>
            </a:r>
          </a:p>
          <a:p>
            <a:pPr lvl="1"/>
            <a:r>
              <a:rPr lang="es-UY" sz="2200" dirty="0" smtClean="0"/>
              <a:t>Públicos</a:t>
            </a:r>
          </a:p>
          <a:p>
            <a:pPr lvl="1"/>
            <a:r>
              <a:rPr lang="es-UY" sz="2200" dirty="0" smtClean="0"/>
              <a:t>Privados</a:t>
            </a:r>
          </a:p>
          <a:p>
            <a:pPr lvl="1"/>
            <a:r>
              <a:rPr lang="es-UY" sz="2200" dirty="0" smtClean="0"/>
              <a:t>Híbridos</a:t>
            </a:r>
          </a:p>
          <a:p>
            <a:r>
              <a:rPr lang="es-UY" sz="2400" dirty="0" smtClean="0"/>
              <a:t>Ejemplos de </a:t>
            </a:r>
            <a:r>
              <a:rPr lang="es-UY" sz="2400" dirty="0" err="1" smtClean="0"/>
              <a:t>blockchains</a:t>
            </a:r>
            <a:r>
              <a:rPr lang="es-UY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err="1" smtClean="0"/>
              <a:t>Hyperledger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smtClean="0"/>
              <a:t>Plataforma de código abierto para creación de </a:t>
            </a:r>
            <a:r>
              <a:rPr lang="es-UY" sz="2400" dirty="0" err="1" smtClean="0"/>
              <a:t>Blockchains</a:t>
            </a:r>
            <a:r>
              <a:rPr lang="es-UY" sz="2400" dirty="0" smtClean="0"/>
              <a:t>.</a:t>
            </a:r>
          </a:p>
          <a:p>
            <a:pPr lvl="1"/>
            <a:r>
              <a:rPr lang="es-UY" sz="2200" dirty="0" smtClean="0"/>
              <a:t>Empezada por </a:t>
            </a:r>
            <a:r>
              <a:rPr lang="es-UY" sz="2200" dirty="0" err="1" smtClean="0"/>
              <a:t>The</a:t>
            </a:r>
            <a:r>
              <a:rPr lang="es-UY" sz="2200" dirty="0" smtClean="0"/>
              <a:t> Linux </a:t>
            </a:r>
            <a:r>
              <a:rPr lang="es-UY" sz="2200" dirty="0" err="1" smtClean="0"/>
              <a:t>Fundation</a:t>
            </a:r>
            <a:endParaRPr lang="es-UY" sz="2200" dirty="0" smtClean="0"/>
          </a:p>
          <a:p>
            <a:pPr lvl="1"/>
            <a:r>
              <a:rPr lang="es-UY" sz="2200" dirty="0" smtClean="0"/>
              <a:t>Con respaldo de IBM, Intel and SAP</a:t>
            </a:r>
          </a:p>
          <a:p>
            <a:r>
              <a:rPr lang="es-UY" sz="2400" dirty="0" smtClean="0"/>
              <a:t>Contiene múltiples </a:t>
            </a:r>
            <a:r>
              <a:rPr lang="es-UY" sz="2400" dirty="0" err="1" smtClean="0"/>
              <a:t>frameworks</a:t>
            </a:r>
            <a:r>
              <a:rPr lang="es-UY" sz="2400" dirty="0" smtClean="0"/>
              <a:t> y herramientas.</a:t>
            </a:r>
          </a:p>
          <a:p>
            <a:pPr lvl="1"/>
            <a:r>
              <a:rPr lang="es-UY" sz="2200" dirty="0" smtClean="0"/>
              <a:t>Idealmente para </a:t>
            </a:r>
            <a:r>
              <a:rPr lang="es-UY" sz="2200" dirty="0" err="1" smtClean="0"/>
              <a:t>blockchains</a:t>
            </a:r>
            <a:r>
              <a:rPr lang="es-UY" sz="2200" dirty="0" smtClean="0"/>
              <a:t> privados (Bancos, </a:t>
            </a:r>
            <a:r>
              <a:rPr lang="es-UY" sz="2200" dirty="0" err="1" smtClean="0"/>
              <a:t>Aerolineas</a:t>
            </a:r>
            <a:r>
              <a:rPr lang="es-UY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2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err="1" smtClean="0"/>
              <a:t>Hyperledger</a:t>
            </a:r>
            <a:endParaRPr lang="es-UY" dirty="0"/>
          </a:p>
        </p:txBody>
      </p:sp>
      <p:pic>
        <p:nvPicPr>
          <p:cNvPr id="1026" name="Picture 2" descr="https://www.hyperledger.org/wp-content/uploads/2019/02/HL_Greenhouse_Websi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993709"/>
            <a:ext cx="7315200" cy="286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329882" y="2809103"/>
            <a:ext cx="1013254" cy="749643"/>
          </a:xfrm>
          <a:prstGeom prst="roundRect">
            <a:avLst>
              <a:gd name="adj" fmla="val 193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redondeado 7"/>
          <p:cNvSpPr/>
          <p:nvPr/>
        </p:nvSpPr>
        <p:spPr>
          <a:xfrm>
            <a:off x="6219569" y="3945924"/>
            <a:ext cx="1367479" cy="799071"/>
          </a:xfrm>
          <a:prstGeom prst="roundRect">
            <a:avLst>
              <a:gd name="adj" fmla="val 193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255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¿Que vamos a hacer?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3635402" cy="5120640"/>
          </a:xfrm>
        </p:spPr>
        <p:txBody>
          <a:bodyPr/>
          <a:lstStyle/>
          <a:p>
            <a:r>
              <a:rPr lang="es-UY" sz="2400" dirty="0" smtClean="0"/>
              <a:t>Crear un </a:t>
            </a:r>
            <a:r>
              <a:rPr lang="es-UY" sz="2400" dirty="0" err="1" smtClean="0"/>
              <a:t>blockchain</a:t>
            </a:r>
            <a:r>
              <a:rPr lang="es-UY" sz="2400" dirty="0" smtClean="0"/>
              <a:t> privado.</a:t>
            </a:r>
          </a:p>
          <a:p>
            <a:r>
              <a:rPr lang="es-UY" sz="2400" dirty="0" smtClean="0"/>
              <a:t>Utilizaremos</a:t>
            </a:r>
          </a:p>
          <a:p>
            <a:pPr lvl="1"/>
            <a:r>
              <a:rPr lang="es-UY" sz="2000" dirty="0" err="1" smtClean="0"/>
              <a:t>Hyperledger</a:t>
            </a:r>
            <a:r>
              <a:rPr lang="es-UY" sz="2000" dirty="0" smtClean="0"/>
              <a:t> </a:t>
            </a:r>
            <a:r>
              <a:rPr lang="es-UY" sz="2000" dirty="0" err="1" smtClean="0"/>
              <a:t>Fabric</a:t>
            </a:r>
            <a:r>
              <a:rPr lang="es-UY" sz="2000" dirty="0" smtClean="0"/>
              <a:t> v </a:t>
            </a:r>
            <a:r>
              <a:rPr lang="es-UY" sz="2000" dirty="0" smtClean="0"/>
              <a:t>1.4</a:t>
            </a:r>
            <a:endParaRPr lang="es-UY" sz="2000" dirty="0" smtClean="0"/>
          </a:p>
          <a:p>
            <a:pPr lvl="1"/>
            <a:r>
              <a:rPr lang="es-UY" sz="2000" dirty="0" err="1" smtClean="0"/>
              <a:t>Hyperledger</a:t>
            </a:r>
            <a:r>
              <a:rPr lang="es-UY" sz="2000" dirty="0" smtClean="0"/>
              <a:t> </a:t>
            </a:r>
            <a:r>
              <a:rPr lang="es-UY" sz="2000" dirty="0" err="1" smtClean="0"/>
              <a:t>Composer</a:t>
            </a:r>
            <a:endParaRPr lang="es-UY" sz="2000" dirty="0" smtClean="0"/>
          </a:p>
          <a:p>
            <a:pPr lvl="1"/>
            <a:r>
              <a:rPr lang="es-UY" sz="2000" dirty="0" smtClean="0"/>
              <a:t>2 </a:t>
            </a:r>
            <a:r>
              <a:rPr lang="es-UY" sz="2000" dirty="0" err="1" smtClean="0"/>
              <a:t>DigitalOcean’s</a:t>
            </a:r>
            <a:r>
              <a:rPr lang="es-UY" sz="2000" dirty="0" smtClean="0"/>
              <a:t> </a:t>
            </a:r>
            <a:r>
              <a:rPr lang="es-UY" sz="2000" dirty="0" err="1" smtClean="0"/>
              <a:t>Droplets</a:t>
            </a:r>
            <a:endParaRPr lang="es-UY" sz="2000" dirty="0"/>
          </a:p>
        </p:txBody>
      </p:sp>
      <p:sp>
        <p:nvSpPr>
          <p:cNvPr id="5" name="Rectángulo 4"/>
          <p:cNvSpPr/>
          <p:nvPr/>
        </p:nvSpPr>
        <p:spPr>
          <a:xfrm>
            <a:off x="7504669" y="760939"/>
            <a:ext cx="4127157" cy="725795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CuadroTexto 5"/>
          <p:cNvSpPr txBox="1"/>
          <p:nvPr/>
        </p:nvSpPr>
        <p:spPr>
          <a:xfrm>
            <a:off x="7661187" y="864108"/>
            <a:ext cx="38141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600" dirty="0" smtClean="0">
                <a:solidFill>
                  <a:schemeClr val="bg1"/>
                </a:solidFill>
              </a:rPr>
              <a:t>Arquitectura</a:t>
            </a:r>
            <a:endParaRPr lang="es-UY" sz="2600" dirty="0">
              <a:solidFill>
                <a:schemeClr val="bg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2A74D-1A58-49EE-9D67-B044C2A76FD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858" y="1589903"/>
            <a:ext cx="3591120" cy="33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¿Dónde l0 vamos a crear?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Se creara en dos </a:t>
            </a:r>
            <a:r>
              <a:rPr lang="es-UY" dirty="0" err="1" smtClean="0"/>
              <a:t>Droplets</a:t>
            </a:r>
            <a:r>
              <a:rPr lang="es-UY" dirty="0" smtClean="0"/>
              <a:t> de </a:t>
            </a:r>
            <a:r>
              <a:rPr lang="es-UY" dirty="0" err="1" smtClean="0"/>
              <a:t>DigitalOcean</a:t>
            </a:r>
            <a:endParaRPr lang="es-UY" dirty="0" smtClean="0"/>
          </a:p>
          <a:p>
            <a:pPr lvl="1"/>
            <a:r>
              <a:rPr lang="es-UY" dirty="0" smtClean="0"/>
              <a:t>Ubuntu v16.04</a:t>
            </a:r>
          </a:p>
          <a:p>
            <a:pPr lvl="1"/>
            <a:r>
              <a:rPr lang="es-UY" dirty="0" err="1" smtClean="0"/>
              <a:t>Docker</a:t>
            </a:r>
            <a:r>
              <a:rPr lang="es-UY" dirty="0" smtClean="0"/>
              <a:t> v17.12</a:t>
            </a:r>
          </a:p>
          <a:p>
            <a:r>
              <a:rPr lang="es-UY" dirty="0" smtClean="0"/>
              <a:t>También instalaremos otras herramientas luego.</a:t>
            </a:r>
            <a:endParaRPr lang="es-UY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96EDCB-5840-4D44-8446-DC51CABE138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033" y="4714403"/>
            <a:ext cx="1439106" cy="11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¿Cómo lo haremos?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smtClean="0"/>
              <a:t>Repositorio de </a:t>
            </a:r>
            <a:r>
              <a:rPr lang="es-UY" sz="2400" dirty="0" err="1" smtClean="0"/>
              <a:t>GitHub</a:t>
            </a:r>
            <a:endParaRPr lang="es-UY" sz="2400" dirty="0" smtClean="0"/>
          </a:p>
          <a:p>
            <a:pPr lvl="1"/>
            <a:r>
              <a:rPr lang="es-UY" sz="2200" dirty="0" err="1" smtClean="0"/>
              <a:t>Markdown</a:t>
            </a:r>
            <a:endParaRPr lang="es-UY" sz="2200" dirty="0" smtClean="0"/>
          </a:p>
          <a:p>
            <a:pPr lvl="1"/>
            <a:r>
              <a:rPr lang="es-UY" sz="2200" dirty="0" err="1" smtClean="0"/>
              <a:t>Codigo</a:t>
            </a:r>
            <a:r>
              <a:rPr lang="es-UY" sz="2200" dirty="0" smtClean="0"/>
              <a:t> de ejemplo.</a:t>
            </a:r>
          </a:p>
          <a:p>
            <a:r>
              <a:rPr lang="es-UY" sz="2400" dirty="0" smtClean="0"/>
              <a:t>Ejemplo de </a:t>
            </a:r>
            <a:r>
              <a:rPr lang="es-UY" sz="2400" dirty="0" err="1" smtClean="0"/>
              <a:t>Hyperledger</a:t>
            </a:r>
            <a:r>
              <a:rPr lang="es-UY" sz="2400" dirty="0" smtClean="0"/>
              <a:t> </a:t>
            </a:r>
            <a:r>
              <a:rPr lang="es-UY" sz="2400" dirty="0" err="1" smtClean="0"/>
              <a:t>Fabric</a:t>
            </a:r>
            <a:endParaRPr lang="es-UY" sz="2400" dirty="0" smtClean="0"/>
          </a:p>
          <a:p>
            <a:pPr lvl="1"/>
            <a:r>
              <a:rPr lang="es-UY" sz="2200" dirty="0" smtClean="0"/>
              <a:t>Basic-Network</a:t>
            </a:r>
            <a:endParaRPr lang="es-UY" sz="2200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A17741-2E62-40FF-992D-B832C2A9FA4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424" y="4717149"/>
            <a:ext cx="1445648" cy="12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¿Qué necesitaremos para hacerlo?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3824873" cy="5120640"/>
          </a:xfrm>
        </p:spPr>
        <p:txBody>
          <a:bodyPr/>
          <a:lstStyle/>
          <a:p>
            <a:r>
              <a:rPr lang="es-UY" dirty="0" smtClean="0"/>
              <a:t>Conocimientos</a:t>
            </a:r>
          </a:p>
          <a:p>
            <a:pPr lvl="1"/>
            <a:r>
              <a:rPr lang="es-UY" dirty="0" smtClean="0"/>
              <a:t>No requiere conocimientos de </a:t>
            </a:r>
            <a:r>
              <a:rPr lang="es-UY" dirty="0" err="1" smtClean="0"/>
              <a:t>Hyperledger</a:t>
            </a:r>
            <a:endParaRPr lang="es-UY" dirty="0"/>
          </a:p>
          <a:p>
            <a:pPr lvl="1"/>
            <a:r>
              <a:rPr lang="es-UY" dirty="0" smtClean="0"/>
              <a:t>Algunos comandos de Linux (Comandos muy básicos)</a:t>
            </a:r>
          </a:p>
          <a:p>
            <a:pPr lvl="1"/>
            <a:r>
              <a:rPr lang="es-UY" dirty="0" smtClean="0"/>
              <a:t>Conceptos básicos de </a:t>
            </a:r>
            <a:r>
              <a:rPr lang="es-UY" dirty="0" err="1" smtClean="0"/>
              <a:t>Blockchain</a:t>
            </a:r>
            <a:endParaRPr lang="es-UY" dirty="0" smtClean="0"/>
          </a:p>
          <a:p>
            <a:pPr lvl="2"/>
            <a:r>
              <a:rPr lang="es-UY" dirty="0"/>
              <a:t>¿</a:t>
            </a:r>
            <a:r>
              <a:rPr lang="es-UY" dirty="0" smtClean="0"/>
              <a:t>Que es un </a:t>
            </a:r>
            <a:r>
              <a:rPr lang="es-UY" dirty="0" err="1" smtClean="0"/>
              <a:t>Blockchain</a:t>
            </a:r>
            <a:r>
              <a:rPr lang="es-UY" dirty="0" smtClean="0"/>
              <a:t>?</a:t>
            </a:r>
          </a:p>
          <a:p>
            <a:pPr lvl="2"/>
            <a:r>
              <a:rPr lang="es-UY" dirty="0" smtClean="0"/>
              <a:t>¿Cómo funciona?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694141" y="864108"/>
            <a:ext cx="3824873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smtClean="0"/>
              <a:t>Herramientas (Para Windows)</a:t>
            </a:r>
          </a:p>
          <a:p>
            <a:pPr lvl="1"/>
            <a:r>
              <a:rPr lang="es-UY" dirty="0" err="1" smtClean="0"/>
              <a:t>GitBash</a:t>
            </a:r>
            <a:endParaRPr lang="es-UY" dirty="0" smtClean="0"/>
          </a:p>
          <a:p>
            <a:pPr lvl="1"/>
            <a:r>
              <a:rPr lang="es-UY" dirty="0" err="1" smtClean="0"/>
              <a:t>FileZilla</a:t>
            </a:r>
            <a:endParaRPr lang="es-UY" dirty="0" smtClean="0"/>
          </a:p>
          <a:p>
            <a:endParaRPr lang="es-UY" dirty="0"/>
          </a:p>
          <a:p>
            <a:r>
              <a:rPr lang="es-UY" dirty="0" smtClean="0"/>
              <a:t>Si </a:t>
            </a:r>
            <a:r>
              <a:rPr lang="es-UY" dirty="0" err="1" smtClean="0"/>
              <a:t>tenes</a:t>
            </a:r>
            <a:r>
              <a:rPr lang="es-UY" dirty="0" smtClean="0"/>
              <a:t> alguna herramienta mejor, obviamente podes usarla.</a:t>
            </a:r>
          </a:p>
        </p:txBody>
      </p:sp>
    </p:spTree>
    <p:extLst>
      <p:ext uri="{BB962C8B-B14F-4D97-AF65-F5344CB8AC3E}">
        <p14:creationId xmlns:p14="http://schemas.microsoft.com/office/powerpoint/2010/main" val="32856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105</TotalTime>
  <Words>191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Marco</vt:lpstr>
      <vt:lpstr>Blockchain 101: Creando una red en Hyperledger</vt:lpstr>
      <vt:lpstr>Overview</vt:lpstr>
      <vt:lpstr>Hyperledger</vt:lpstr>
      <vt:lpstr>Hyperledger</vt:lpstr>
      <vt:lpstr>¿Que vamos a hacer?</vt:lpstr>
      <vt:lpstr>¿Dónde l0 vamos a crear?</vt:lpstr>
      <vt:lpstr>¿Cómo lo haremos?</vt:lpstr>
      <vt:lpstr>¿Qué necesitaremos para hacerlo?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101: Creando una red en Hyperledger</dc:title>
  <dc:creator>Diego</dc:creator>
  <cp:lastModifiedBy>Diego</cp:lastModifiedBy>
  <cp:revision>11</cp:revision>
  <dcterms:created xsi:type="dcterms:W3CDTF">2019-03-06T23:55:27Z</dcterms:created>
  <dcterms:modified xsi:type="dcterms:W3CDTF">2019-03-10T18:59:38Z</dcterms:modified>
</cp:coreProperties>
</file>