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2" r:id="rId9"/>
    <p:sldId id="273" r:id="rId10"/>
    <p:sldId id="263" r:id="rId11"/>
    <p:sldId id="274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433D08-03F5-40F0-BCEB-1ADA2F64224F}">
          <p14:sldIdLst>
            <p14:sldId id="256"/>
            <p14:sldId id="257"/>
            <p14:sldId id="258"/>
            <p14:sldId id="259"/>
            <p14:sldId id="260"/>
            <p14:sldId id="262"/>
            <p14:sldId id="271"/>
            <p14:sldId id="272"/>
            <p14:sldId id="273"/>
            <p14:sldId id="263"/>
            <p14:sldId id="274"/>
            <p14:sldId id="270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88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3C32-0F5D-4741-85EE-A453AEA8A9A7}" type="datetime9">
              <a:rPr lang="en-US" smtClean="0"/>
              <a:t>25/07/2020 9:30:24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A205E-441D-4C01-8655-879D6E6E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83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406AB-C7D5-418B-AB5A-CA95A31F86CE}" type="datetime9">
              <a:rPr lang="en-US" smtClean="0"/>
              <a:t>25/07/2020 9:30:10 AM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7C0A8-BA18-4944-AADA-21FBFC7E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62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AB0831-C38F-4270-875E-A05BC6EDEACD}" type="datetime9">
              <a:rPr lang="en-US" smtClean="0"/>
              <a:t>25/07/2020 9:30:12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F50F69-405E-46B6-A22A-B989BE6E6C3B}" type="datetime9">
              <a:rPr lang="en-US" smtClean="0"/>
              <a:t>25/07/2020 9:30:17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label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7406AB-C7D5-418B-AB5A-CA95A31F86CE}" type="datetime9">
              <a:rPr lang="en-US" smtClean="0"/>
              <a:t>25/07/2020 9:59:07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0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F7BD97A-17EB-480D-A71F-79E3B69C60B4}" type="datetime9">
              <a:rPr lang="en-US" smtClean="0"/>
              <a:t>25/07/2020 10:20:09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tấm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7406AB-C7D5-418B-AB5A-CA95A31F86CE}" type="datetime9">
              <a:rPr lang="en-US" smtClean="0"/>
              <a:t>25/07/2020 10:30:49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7406AB-C7D5-418B-AB5A-CA95A31F86CE}" type="datetime9">
              <a:rPr lang="en-US" smtClean="0"/>
              <a:t>25/07/2020 11:14:43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7C0A8-BA18-4944-AADA-21FBFC7E9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588890-A33E-4862-927D-D0E4F40312DF}" type="datetime5">
              <a:rPr lang="en-US" smtClean="0"/>
              <a:t>25-Jul-20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93D2-DFFE-439A-8641-7F63BCD56193}" type="datetime5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9EFB-5536-4BA5-8486-A7AC44E971E4}" type="datetime5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3D634A-B9D8-46A9-BA43-B8AE575473B7}" type="datetime5">
              <a:rPr lang="en-US" smtClean="0"/>
              <a:t>25-Jul-20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C97D63-428C-4FCE-B21C-62E7CBEEDE56}" type="datetime5">
              <a:rPr lang="en-US" smtClean="0"/>
              <a:t>25-Jul-20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E446-6559-4AC1-893B-77D81C5FE2B5}" type="datetime5">
              <a:rPr lang="en-US" smtClean="0"/>
              <a:t>25-Jul-20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C9F-8140-43CE-98BA-BFB14C5F713A}" type="datetime5">
              <a:rPr lang="en-US" smtClean="0"/>
              <a:t>25-Jul-20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751693-C645-4610-8696-E11970F2B4B9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CB1-8D93-4327-87D3-97FC46F770D0}" type="datetime5">
              <a:rPr lang="en-US" smtClean="0"/>
              <a:t>25-Jul-20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051D8A-4128-4101-ADA4-D6FBC38CAA0E}" type="datetime5">
              <a:rPr lang="en-US" smtClean="0"/>
              <a:t>25-Jul-20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A3EA5A-01AE-4949-A7BD-603DD1631A7F}" type="datetime5">
              <a:rPr lang="en-US" smtClean="0"/>
              <a:t>25-Jul-20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B0E532-1CD1-405B-9770-4AF7D9F53E88}" type="datetime5">
              <a:rPr lang="en-US" smtClean="0"/>
              <a:t>25-Jul-20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F13E60-77D9-4FA3-998D-6CD20F27F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oda.com/vi-v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7803182" cy="10668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en-US" sz="5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590800"/>
            <a:ext cx="70866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loại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lĩnh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vực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khách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sạn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41623" y="305752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học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nghệ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Khoa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Khoa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học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máy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tính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Trường Đại học Công nghệ Thông tin – ĐHQG.HCM - UIT | HocTruongNao.v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236"/>
            <a:ext cx="1143000" cy="102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hông có mô tả ảnh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5752"/>
            <a:ext cx="1600200" cy="11420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962400" y="4114800"/>
            <a:ext cx="61722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Giáo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HD: </a:t>
            </a:r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           </a:t>
            </a:r>
            <a:r>
              <a:rPr lang="en-US" dirty="0" err="1" smtClean="0">
                <a:solidFill>
                  <a:schemeClr val="tx1"/>
                </a:solidFill>
              </a:rPr>
              <a:t>Phạm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Trường</a:t>
            </a:r>
            <a:r>
              <a:rPr lang="en-US" dirty="0" smtClean="0">
                <a:solidFill>
                  <a:schemeClr val="tx1"/>
                </a:solidFill>
              </a:rPr>
              <a:t> 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Nhật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18520118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Đỗ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Phong</a:t>
            </a:r>
            <a:r>
              <a:rPr lang="en-US" dirty="0" smtClean="0">
                <a:solidFill>
                  <a:schemeClr val="tx1"/>
                </a:solidFill>
              </a:rPr>
              <a:t>               18520126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Trúc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       18520133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E1CD-6F2B-4024-8474-5F59738BCB90}" type="datetime5">
              <a:rPr lang="en-US" smtClean="0"/>
              <a:t>25-Jul-20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1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0" y="3977148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TPHCM 07/20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6" idx="1"/>
          </p:cNvCxnSpPr>
          <p:nvPr/>
        </p:nvCxnSpPr>
        <p:spPr>
          <a:xfrm flipH="1">
            <a:off x="0" y="6493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3"/>
          </p:cNvCxnSpPr>
          <p:nvPr/>
        </p:nvCxnSpPr>
        <p:spPr>
          <a:xfrm>
            <a:off x="5334000" y="6493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85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 LEARNING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Tách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từ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theo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dấu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cách</a:t>
            </a:r>
            <a:r>
              <a:rPr lang="en-US" sz="3200" b="1" dirty="0" smtClean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6A0FEB-F01D-4C33-88DF-EEEB844486FB}" type="datetime5">
              <a:rPr lang="en-US" smtClean="0"/>
              <a:t>25-Jul-20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9876"/>
              </p:ext>
            </p:extLst>
          </p:nvPr>
        </p:nvGraphicFramePr>
        <p:xfrm>
          <a:off x="381000" y="2788920"/>
          <a:ext cx="8001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094423"/>
                <a:gridCol w="1343977"/>
                <a:gridCol w="762001"/>
                <a:gridCol w="1257300"/>
                <a:gridCol w="1714499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Bernouli</a:t>
                      </a:r>
                      <a:r>
                        <a:rPr lang="en-US" sz="1600" baseline="0" dirty="0" smtClean="0"/>
                        <a:t> 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Logistic</a:t>
                      </a:r>
                      <a:r>
                        <a:rPr lang="en-US" sz="1600" baseline="0" dirty="0" smtClean="0"/>
                        <a:t>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SVC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Trees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RandomForest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92,24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92,61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 </a:t>
                      </a:r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93,09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94,91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92,48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85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 LEARNING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Tách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từ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theo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nghĩa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sử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Pyvi</a:t>
            </a:r>
            <a:r>
              <a:rPr lang="en-US" sz="3200" b="1" dirty="0" smtClean="0"/>
              <a:t>):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6A0FEB-F01D-4C33-88DF-EEEB844486FB}" type="datetime5">
              <a:rPr lang="en-US" smtClean="0"/>
              <a:t>25-Jul-20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17593"/>
              </p:ext>
            </p:extLst>
          </p:nvPr>
        </p:nvGraphicFramePr>
        <p:xfrm>
          <a:off x="381000" y="2788920"/>
          <a:ext cx="8001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094423"/>
                <a:gridCol w="1343977"/>
                <a:gridCol w="762001"/>
                <a:gridCol w="1257300"/>
                <a:gridCol w="1714499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Bernouli</a:t>
                      </a:r>
                      <a:r>
                        <a:rPr lang="en-US" sz="1600" baseline="0" dirty="0" smtClean="0"/>
                        <a:t> 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Logistic</a:t>
                      </a:r>
                      <a:r>
                        <a:rPr lang="en-US" sz="1600" baseline="0" dirty="0" smtClean="0"/>
                        <a:t>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SVC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Trees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RandomForest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87,76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94,55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93,09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92,97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TF-IDF </a:t>
                      </a:r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95,76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94,91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C72412-95CF-4615-A674-25F4B8DB52C4}" type="datetime5">
              <a:rPr lang="en-US" smtClean="0"/>
              <a:t>25-Jul-20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F48CF2-B438-4243-9C97-5EE62EFD4CA1}" type="datetime5">
              <a:rPr lang="en-US" smtClean="0"/>
              <a:t>25-Jul-20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13</a:t>
            </a:fld>
            <a:endParaRPr lang="en-US"/>
          </a:p>
        </p:txBody>
      </p:sp>
      <p:pic>
        <p:nvPicPr>
          <p:cNvPr id="8196" name="Picture 4" descr="Stop ending with a Thank You | Watts Innova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199"/>
            <a:ext cx="601980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886200" cy="6556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 TOÁN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6048"/>
            <a:ext cx="7467600" cy="2206752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endParaRPr lang="en-US" dirty="0" smtClean="0"/>
          </a:p>
          <a:p>
            <a:r>
              <a:rPr lang="en-US" dirty="0" smtClean="0"/>
              <a:t>Input: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(0) hay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(1) 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A8B84D-C4D3-4AEE-AB37-F5C4BC407938}" type="datetime5">
              <a:rPr lang="en-US" smtClean="0"/>
              <a:t>25-Jul-20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74221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79222"/>
            <a:ext cx="2871107" cy="152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9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467600" cy="4873752"/>
          </a:xfrm>
        </p:spPr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(</a:t>
            </a:r>
            <a:r>
              <a:rPr lang="en-US" dirty="0" err="1" smtClean="0"/>
              <a:t>phòng</a:t>
            </a:r>
            <a:r>
              <a:rPr lang="en-US" dirty="0" smtClean="0"/>
              <a:t> ở,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…)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Recommended Systems.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3886200" cy="6556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ỨNG DỤNG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A56551-5405-4DF2-A10C-F0B6D83B58C5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7448"/>
            <a:ext cx="8001000" cy="2892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b="1" i="1" dirty="0" smtClean="0"/>
              <a:t>Data Miner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https://www.agoda.com/vi-vn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file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6CCCB5-D850-4C3B-9C09-E3B6DA3F8618}" type="datetime5">
              <a:rPr lang="en-US" smtClean="0"/>
              <a:t>25-Jul-20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4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Agoda | Đặt Hơn 2 Triệu Khách Sạn và Nhà &amp; Chuyến 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7" y="3493347"/>
            <a:ext cx="4522005" cy="237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592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" y="832274"/>
            <a:ext cx="9143999" cy="495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780061" y="5943600"/>
            <a:ext cx="7086600" cy="682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data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: 2503 </a:t>
            </a:r>
            <a:r>
              <a:rPr lang="en-US" dirty="0" err="1" smtClean="0"/>
              <a:t>câu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7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Ko</a:t>
            </a:r>
            <a:r>
              <a:rPr lang="en-US" dirty="0" smtClean="0"/>
              <a:t>, Dc, Ks, …)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*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-&gt; </a:t>
            </a:r>
            <a:r>
              <a:rPr lang="en-US" dirty="0" err="1" smtClean="0"/>
              <a:t>Xóa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6865B3-E516-43DD-9B00-A488B4B123E2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997018" cy="433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5565648"/>
            <a:ext cx="5029200" cy="1139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: &gt;2400 </a:t>
            </a:r>
            <a:r>
              <a:rPr lang="en-US" dirty="0" err="1" smtClean="0"/>
              <a:t>câu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: &gt;900 </a:t>
            </a:r>
            <a:r>
              <a:rPr lang="en-US" dirty="0" err="1" smtClean="0"/>
              <a:t>câu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4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7467600" cy="987552"/>
          </a:xfrm>
        </p:spPr>
        <p:txBody>
          <a:bodyPr/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data</a:t>
            </a:r>
            <a:r>
              <a:rPr lang="en-US" dirty="0" smtClean="0"/>
              <a:t>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800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818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4CCF3C-AD77-40C7-85E5-BF0D1F009DBF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13E60-77D9-4FA3-998D-6CD20F27F0BE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3" y="1996438"/>
            <a:ext cx="7162800" cy="46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7467600" cy="987552"/>
          </a:xfrm>
        </p:spPr>
        <p:txBody>
          <a:bodyPr/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Sci</a:t>
            </a:r>
            <a:r>
              <a:rPr lang="en-US" dirty="0" err="1" smtClean="0"/>
              <a:t>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818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4CCF3C-AD77-40C7-85E5-BF0D1F009DBF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129016" y="5715000"/>
            <a:ext cx="609600" cy="521208"/>
          </a:xfrm>
        </p:spPr>
        <p:txBody>
          <a:bodyPr/>
          <a:lstStyle/>
          <a:p>
            <a:fld id="{4BF13E60-77D9-4FA3-998D-6CD20F27F0BE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3" y="1600201"/>
            <a:ext cx="7689577" cy="423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2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7467600" cy="987552"/>
          </a:xfrm>
        </p:spPr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Sci</a:t>
            </a:r>
            <a:r>
              <a:rPr lang="en-US" dirty="0" err="1" smtClean="0"/>
              <a:t>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818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4CCF3C-AD77-40C7-85E5-BF0D1F009DBF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129016" y="5715000"/>
            <a:ext cx="609600" cy="521208"/>
          </a:xfrm>
        </p:spPr>
        <p:txBody>
          <a:bodyPr/>
          <a:lstStyle/>
          <a:p>
            <a:fld id="{4BF13E60-77D9-4FA3-998D-6CD20F27F0BE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850"/>
            <a:ext cx="4419600" cy="128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578820"/>
            <a:ext cx="4645024" cy="11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048000"/>
            <a:ext cx="71596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7467600" cy="987552"/>
          </a:xfrm>
        </p:spPr>
        <p:txBody>
          <a:bodyPr/>
          <a:lstStyle/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: </a:t>
            </a:r>
            <a:r>
              <a:rPr lang="en-US" dirty="0" err="1" smtClean="0"/>
              <a:t>Pyvi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818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4CCF3C-AD77-40C7-85E5-BF0D1F009DBF}" type="datetime5">
              <a:rPr lang="en-US" smtClean="0"/>
              <a:t>25-Jul-20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129016" y="5715000"/>
            <a:ext cx="609600" cy="521208"/>
          </a:xfrm>
        </p:spPr>
        <p:txBody>
          <a:bodyPr/>
          <a:lstStyle/>
          <a:p>
            <a:fld id="{4BF13E60-77D9-4FA3-998D-6CD20F27F0BE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9" y="1676400"/>
            <a:ext cx="766673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263</TotalTime>
  <Words>480</Words>
  <Application>Microsoft Office PowerPoint</Application>
  <PresentationFormat>On-screen Show (4:3)</PresentationFormat>
  <Paragraphs>125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comment classification</vt:lpstr>
      <vt:lpstr>BÀI TOÁN</vt:lpstr>
      <vt:lpstr>ỨNG DỤNG</vt:lpstr>
      <vt:lpstr>DATA</vt:lpstr>
      <vt:lpstr>DATA</vt:lpstr>
      <vt:lpstr>DATA</vt:lpstr>
      <vt:lpstr>DATA</vt:lpstr>
      <vt:lpstr>DATA</vt:lpstr>
      <vt:lpstr>DATA</vt:lpstr>
      <vt:lpstr>MACHINE LEARNING</vt:lpstr>
      <vt:lpstr>MACHINE LEARNING</vt:lpstr>
      <vt:lpstr>demo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AutoBVT</cp:lastModifiedBy>
  <cp:revision>26</cp:revision>
  <dcterms:created xsi:type="dcterms:W3CDTF">2020-07-12T06:35:06Z</dcterms:created>
  <dcterms:modified xsi:type="dcterms:W3CDTF">2020-07-25T04:23:01Z</dcterms:modified>
</cp:coreProperties>
</file>