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9" r:id="rId8"/>
    <p:sldId id="263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9A0B-A573-4C1C-83C7-1DB20E33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BFD4-F5B9-49A3-B8A3-F444E29FF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2CE4-62C1-4019-A9AD-777E7796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E004-438D-4660-9C4F-971F18E7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1E5-8C5D-4F29-B93B-86F6DFBC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679B-144F-44D1-AB11-4317B0F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D8B22-A8EE-49E8-B7A4-896298B1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8330-1FFE-488C-8378-9D8821D1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3742-0D1C-4823-96A6-9E3D1568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8E28-C93E-42A2-B96F-9F4840C1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C9760-FDD4-4BCB-A09C-E4A9CE745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EA374-1206-46D4-87AF-C493D17A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293A-3702-49BC-8464-0B48FC12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E981-E00A-4952-A88B-64FA9D0D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5BAB-5A44-4AF0-8C31-7A6FB7A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58F-EA78-443B-86CC-06B72BB6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7E8-4058-465A-8C2C-396ACE49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DFDA-83E3-46BF-8C92-72C646BB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9B15-3B3D-40BA-9783-E1762A32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7C74-0BD1-4CDD-B92A-A3A5899B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0A07-46B5-410F-8C3C-3B75D3AD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9EA7-9A38-425B-BD36-C67030AD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F154-05B5-4780-AF30-AF66E3A2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63D3-8475-4037-A35C-95F3967E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D37E-41C5-4F88-B4D0-33401080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F1D5-6E6E-40FF-BF38-5ADBBDE1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A555-6F9F-4E00-A772-AF912BB14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77B8-A05D-45BB-A84E-7DA39377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D013-2020-427C-A35B-C6537991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AE01-47A0-4199-AF0F-93D4CDEB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ACEF8-F743-4F29-B987-A0C42937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9433-C432-4EAB-8542-834A0C64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3BF4-3504-4CAA-A6A5-CA860ACC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A5E68-EE55-4F24-A1AD-427C92850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797E3-A46C-4544-9FED-82CDA682D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C7E5A-B443-4E8A-92B3-5A11FBAA0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C2B23-A7F7-4E77-97FD-E77751C0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98C1-86BA-4F30-AF81-435D1A04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C5C77-5E7B-480E-BDD6-D9125B3D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013B-24D6-417D-9B81-9C22D868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FE4DD-4665-459B-92AC-2E58751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3DCD-4C51-4411-B1D0-B98EFE57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46A5-04C5-44A3-8921-E7DB8C8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75C7D-76B0-4F69-86EE-C5DD3224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3365D-875E-4A5D-98DB-A1752C6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5DDBC-FF06-447E-9302-DF8D6ADD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57E-4D8C-4FC5-9FF8-1BB56455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698-0A51-4078-B644-312898D5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F9857-3390-4A3F-94C6-FB014B79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59EC-2FA5-4422-AA0F-EFC238AA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C115-B2BD-4118-A3B7-5DEA9E17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D9C11-73AD-4BED-8144-701C66D4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CC07-3138-4CA5-B85C-F79F6B5B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111AF-F329-49AB-A262-80EBBF9F4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703FA-9DE8-417B-8EDD-347DFFE45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182F-E995-424D-BA27-409DB00D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9AA4-F764-48C1-AB86-E18BDD96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D931-600B-456C-9617-0B7B60D5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95567-1EF1-4822-A141-AA554B80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3233-86F0-4EAD-AB9A-EB5ED9BB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6E93-09A6-4FDF-8B7C-EDA2F35C4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8518-D6D5-478C-9891-98A0D86203F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F81C-D06A-4819-9306-6115C6808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F89C-FB7E-4DCE-A339-A4C07EAA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46B5-C05C-4AF5-8ACA-A93FE54BC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9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97A6-2AB7-43B4-8DC3-AB6A7B12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406400"/>
            <a:ext cx="9144000" cy="2387600"/>
          </a:xfrm>
        </p:spPr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84355-3383-46D7-B942-DAD8BA7C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7" y="3602038"/>
            <a:ext cx="11661913" cy="1655762"/>
          </a:xfrm>
        </p:spPr>
        <p:txBody>
          <a:bodyPr>
            <a:normAutofit fontScale="92500"/>
          </a:bodyPr>
          <a:lstStyle/>
          <a:p>
            <a:r>
              <a:rPr lang="vi-VN" sz="4800" dirty="0"/>
              <a:t>Giới thiệu phương pháp thiết kế thuật toán:</a:t>
            </a:r>
            <a:endParaRPr lang="en-US" sz="4800" dirty="0"/>
          </a:p>
          <a:p>
            <a:r>
              <a:rPr lang="vi-VN" sz="6000" dirty="0"/>
              <a:t>Completed search - Brute force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4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BF6E-EFB6-441E-88FC-AC3A83FC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E6DF-326C-492E-89DC-6221BBFC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O(2^n)</a:t>
            </a:r>
          </a:p>
        </p:txBody>
      </p:sp>
    </p:spTree>
    <p:extLst>
      <p:ext uri="{BB962C8B-B14F-4D97-AF65-F5344CB8AC3E}">
        <p14:creationId xmlns:p14="http://schemas.microsoft.com/office/powerpoint/2010/main" val="159611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19F-CB85-4003-8A61-0449E725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Brute-force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50D2-5F9F-41EA-8C49-09C9894E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tìm kiếm brute-force thường được sử dụng khi kích thước vấn đề bị giới hạn </a:t>
            </a:r>
            <a:endParaRPr lang="en-US" dirty="0"/>
          </a:p>
          <a:p>
            <a:r>
              <a:rPr lang="vi-VN" dirty="0"/>
              <a:t>Phương pháp này cũng được sử dụng khi tính đơn giản của việc thực hiện quan trọng hơn tốc độ.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5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B41C-9346-4213-B349-209CD9A1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>
            <a:normAutofit/>
          </a:bodyPr>
          <a:lstStyle/>
          <a:p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Ví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dirty="0" err="1">
                <a:solidFill>
                  <a:srgbClr val="656565"/>
                </a:solidFill>
                <a:latin typeface="Source Sans Pro" panose="020B0604020202020204" pitchFamily="34" charset="0"/>
              </a:rPr>
              <a:t>dụ</a:t>
            </a:r>
            <a:r>
              <a:rPr lang="en-US" sz="4000" dirty="0">
                <a:solidFill>
                  <a:srgbClr val="656565"/>
                </a:solidFill>
                <a:latin typeface="Source Sans Pro" panose="020B0604020202020204" pitchFamily="34" charset="0"/>
              </a:rPr>
              <a:t>: 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Cho 2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T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và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P (20 &lt; t, P &lt; 100000).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Tìm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tất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cả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các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vị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trí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mà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T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xuất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hiện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trong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P.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Ví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dụ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minh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họa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:</a:t>
            </a:r>
            <a:br>
              <a:rPr lang="en-US" sz="4000" dirty="0"/>
            </a:b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+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T = “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abc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”</a:t>
            </a:r>
            <a:br>
              <a:rPr lang="en-US" sz="4000" dirty="0"/>
            </a:b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+ 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Chuỗi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 P = “</a:t>
            </a:r>
            <a:r>
              <a:rPr lang="en-US" sz="4000" b="0" i="0" dirty="0" err="1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abcdefghijkabbcabchgjak</a:t>
            </a:r>
            <a:r>
              <a:rPr lang="en-US" sz="4000" b="0" i="0" dirty="0">
                <a:solidFill>
                  <a:srgbClr val="656565"/>
                </a:solidFill>
                <a:effectLst/>
                <a:latin typeface="Source Sans Pro" panose="020B0604020202020204" pitchFamily="34" charset="0"/>
              </a:rPr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9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ute-Force Substring Search Algorithm - YouTube">
            <a:extLst>
              <a:ext uri="{FF2B5EF4-FFF2-40B4-BE49-F238E27FC236}">
                <a16:creationId xmlns:a16="http://schemas.microsoft.com/office/drawing/2014/main" id="{E1A22641-04BF-4638-92C4-E320A129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464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4392-2869-422F-BC10-D4A340CD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460513"/>
            <a:ext cx="12072730" cy="5936974"/>
          </a:xfrm>
        </p:spPr>
        <p:txBody>
          <a:bodyPr>
            <a:noAutofit/>
          </a:bodyPr>
          <a:lstStyle/>
          <a:p>
            <a:r>
              <a:rPr lang="en-US" sz="3200" b="1" dirty="0"/>
              <a:t>for(int </a:t>
            </a:r>
            <a:r>
              <a:rPr lang="en-US" sz="3200" b="1" dirty="0" err="1"/>
              <a:t>i</a:t>
            </a:r>
            <a:r>
              <a:rPr lang="en-US" sz="3200" b="1" dirty="0"/>
              <a:t> = 0; </a:t>
            </a:r>
            <a:r>
              <a:rPr lang="en-US" sz="3200" b="1" dirty="0" err="1"/>
              <a:t>i</a:t>
            </a:r>
            <a:r>
              <a:rPr lang="en-US" sz="3200" b="1" dirty="0"/>
              <a:t> &lt; n - m; </a:t>
            </a:r>
            <a:r>
              <a:rPr lang="en-US" sz="3200" b="1" dirty="0" err="1"/>
              <a:t>i</a:t>
            </a:r>
            <a:r>
              <a:rPr lang="en-US" sz="3200" b="1" dirty="0"/>
              <a:t>++)</a:t>
            </a:r>
            <a:br>
              <a:rPr lang="en-US" sz="3200" b="1" dirty="0"/>
            </a:br>
            <a:r>
              <a:rPr lang="en-US" sz="3200" b="1" dirty="0"/>
              <a:t>{</a:t>
            </a:r>
            <a:br>
              <a:rPr lang="en-US" sz="3200" b="1" dirty="0"/>
            </a:br>
            <a:r>
              <a:rPr lang="en-US" sz="3200" b="1" dirty="0"/>
              <a:t>	if(P[</a:t>
            </a:r>
            <a:r>
              <a:rPr lang="en-US" sz="3200" b="1" dirty="0" err="1"/>
              <a:t>i</a:t>
            </a:r>
            <a:r>
              <a:rPr lang="en-US" sz="3200" b="1" dirty="0"/>
              <a:t>] == T[0])</a:t>
            </a:r>
            <a:br>
              <a:rPr lang="en-US" sz="3200" b="1" dirty="0"/>
            </a:br>
            <a:r>
              <a:rPr lang="en-US" sz="3200" b="1" dirty="0"/>
              <a:t>	for(int j = 1; j &lt; m; </a:t>
            </a:r>
            <a:r>
              <a:rPr lang="en-US" sz="3200" b="1" dirty="0" err="1"/>
              <a:t>j++</a:t>
            </a:r>
            <a:r>
              <a:rPr lang="en-US" sz="3200" b="1" dirty="0"/>
              <a:t>)</a:t>
            </a:r>
            <a:br>
              <a:rPr lang="en-US" sz="3200" b="1" dirty="0"/>
            </a:br>
            <a:r>
              <a:rPr lang="en-US" sz="3200" b="1" dirty="0"/>
              <a:t>	{</a:t>
            </a:r>
            <a:br>
              <a:rPr lang="en-US" sz="3200" b="1" dirty="0"/>
            </a:br>
            <a:r>
              <a:rPr lang="en-US" sz="3200" b="1" dirty="0"/>
              <a:t>		if(P[</a:t>
            </a:r>
            <a:r>
              <a:rPr lang="en-US" sz="3200" b="1" dirty="0" err="1"/>
              <a:t>i</a:t>
            </a:r>
            <a:r>
              <a:rPr lang="en-US" sz="3200" b="1" dirty="0"/>
              <a:t> + j] != T[j])</a:t>
            </a:r>
            <a:br>
              <a:rPr lang="en-US" sz="3200" b="1" dirty="0"/>
            </a:br>
            <a:r>
              <a:rPr lang="en-US" sz="3200" b="1" dirty="0"/>
              <a:t>		break;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		if(j == m -1)</a:t>
            </a:r>
            <a:br>
              <a:rPr lang="en-US" sz="3200" b="1" dirty="0"/>
            </a:b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"T </a:t>
            </a:r>
            <a:r>
              <a:rPr lang="en-US" sz="3200" b="1" dirty="0" err="1"/>
              <a:t>xuat</a:t>
            </a:r>
            <a:r>
              <a:rPr lang="en-US" sz="3200" b="1" dirty="0"/>
              <a:t> </a:t>
            </a:r>
            <a:r>
              <a:rPr lang="en-US" sz="3200" b="1" dirty="0" err="1"/>
              <a:t>hien</a:t>
            </a:r>
            <a:r>
              <a:rPr lang="en-US" sz="3200" b="1" dirty="0"/>
              <a:t> tai vi tri " &lt;&lt; </a:t>
            </a:r>
            <a:r>
              <a:rPr lang="en-US" sz="3200" b="1" dirty="0" err="1"/>
              <a:t>i</a:t>
            </a:r>
            <a:r>
              <a:rPr lang="en-US" sz="3200" b="1" dirty="0"/>
              <a:t> + 1 &lt;&lt; " </a:t>
            </a:r>
            <a:r>
              <a:rPr lang="en-US" sz="3200" b="1" dirty="0" err="1"/>
              <a:t>trong</a:t>
            </a:r>
            <a:r>
              <a:rPr lang="en-US" sz="3200" b="1" dirty="0"/>
              <a:t> P" &lt;&lt; </a:t>
            </a:r>
            <a:r>
              <a:rPr lang="en-US" sz="3200" b="1" dirty="0" err="1"/>
              <a:t>endl</a:t>
            </a:r>
            <a:r>
              <a:rPr lang="en-US" sz="3200" b="1" dirty="0"/>
              <a:t>;</a:t>
            </a:r>
            <a:br>
              <a:rPr lang="en-US" sz="3200" b="1" dirty="0"/>
            </a:br>
            <a:r>
              <a:rPr lang="en-US" sz="3200" b="1" dirty="0"/>
              <a:t>	}</a:t>
            </a:r>
            <a:br>
              <a:rPr lang="en-US" sz="3200" b="1" dirty="0"/>
            </a:br>
            <a:r>
              <a:rPr 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70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2B98-D4E5-4ECD-BB34-2C5F40A0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C9ED-73EE-4957-94A7-11A6B6D9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600" dirty="0"/>
              <a:t>Brute Force là một thuật toán vét cạn, thuật toán này sẽ</a:t>
            </a:r>
            <a:r>
              <a:rPr lang="vi-VN" dirty="0"/>
              <a:t> </a:t>
            </a:r>
            <a:r>
              <a:rPr lang="vi-VN" sz="5400" b="1" dirty="0"/>
              <a:t>chạy tất cả các trường hợp</a:t>
            </a:r>
            <a:r>
              <a:rPr lang="vi-VN" dirty="0"/>
              <a:t> </a:t>
            </a:r>
            <a:r>
              <a:rPr lang="vi-VN" sz="3600" dirty="0"/>
              <a:t>có thể có để giải quyết một vấn đề nào đó</a:t>
            </a:r>
            <a:r>
              <a:rPr lang="en-US" sz="3600" dirty="0"/>
              <a:t> </a:t>
            </a:r>
            <a:r>
              <a:rPr lang="vi-VN" sz="3600" dirty="0"/>
              <a:t>(Bao gồm cả trường hợp đúng và các trường hợp sai hay còn gọi là trường hợp dư thừa).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079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3BC627-12FB-4FF2-9F2C-6B9074D8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0CB6E5-85D9-47AF-8F55-0748C6B8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Input :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X =(x0, x1,..,xm),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m.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Y=(y1, y2,..,yn)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n.</a:t>
            </a:r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 </a:t>
            </a:r>
            <a:r>
              <a:rPr lang="en-US" dirty="0" err="1"/>
              <a:t>trong</a:t>
            </a:r>
            <a:r>
              <a:rPr lang="en-US" dirty="0"/>
              <a:t> Y.</a:t>
            </a:r>
          </a:p>
          <a:p>
            <a:pPr marL="0" indent="0">
              <a:buNone/>
            </a:pPr>
            <a:r>
              <a:rPr lang="en-US" b="1" dirty="0"/>
              <a:t>Formats:</a:t>
            </a:r>
            <a:r>
              <a:rPr lang="en-US" dirty="0"/>
              <a:t> Brute-Force(X, m, Y, n);</a:t>
            </a:r>
          </a:p>
          <a:p>
            <a:pPr marL="0" indent="0">
              <a:buNone/>
            </a:pPr>
            <a:r>
              <a:rPr lang="en-US" b="1" dirty="0"/>
              <a:t>Actions: </a:t>
            </a:r>
          </a:p>
          <a:p>
            <a:pPr marL="0" indent="0">
              <a:buNone/>
            </a:pPr>
            <a:r>
              <a:rPr lang="en-US" dirty="0"/>
              <a:t>	for ( j = 0; j &lt;= (n-m); </a:t>
            </a:r>
            <a:r>
              <a:rPr lang="en-US" dirty="0" err="1"/>
              <a:t>j++</a:t>
            </a:r>
            <a:r>
              <a:rPr lang="en-US" dirty="0"/>
              <a:t>) { //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qua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		for (</a:t>
            </a:r>
            <a:r>
              <a:rPr lang="en-US" dirty="0" err="1"/>
              <a:t>i</a:t>
            </a:r>
            <a:r>
              <a:rPr lang="en-US" dirty="0"/>
              <a:t> =0; </a:t>
            </a:r>
            <a:r>
              <a:rPr lang="en-US" dirty="0" err="1"/>
              <a:t>i</a:t>
            </a:r>
            <a:r>
              <a:rPr lang="en-US" dirty="0"/>
              <a:t>&lt;m &amp;&amp; X[</a:t>
            </a:r>
            <a:r>
              <a:rPr lang="en-US" dirty="0" err="1"/>
              <a:t>i</a:t>
            </a:r>
            <a:r>
              <a:rPr lang="en-US" dirty="0"/>
              <a:t>] == Y[</a:t>
            </a:r>
            <a:r>
              <a:rPr lang="en-US" dirty="0" err="1"/>
              <a:t>i+j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++) ; //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if (</a:t>
            </a:r>
            <a:r>
              <a:rPr lang="en-US" dirty="0" err="1"/>
              <a:t>i</a:t>
            </a:r>
            <a:r>
              <a:rPr lang="en-US" dirty="0"/>
              <a:t>&gt;=m) OUTPUT (j);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 err="1"/>
              <a:t>EndActions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8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720-1FB4-441F-9F76-C6576520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97A5-A195-40C4-8179-B9DDE6A6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tiền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xử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lý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Sử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dụng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gian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nhớ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phụ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hằng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số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Quá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trình</a:t>
            </a:r>
            <a:r>
              <a:rPr lang="en-US" b="0" i="0" dirty="0">
                <a:effectLst/>
                <a:latin typeface="Arial" panose="020B0604020202020204" pitchFamily="34" charset="0"/>
              </a:rPr>
              <a:t> so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sánh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thực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hiện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theo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bất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kỳ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thứ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nào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 err="1">
                <a:effectLst/>
                <a:latin typeface="Arial" panose="020B0604020202020204" pitchFamily="34" charset="0"/>
              </a:rPr>
              <a:t>Độ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phức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tạp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thuật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toán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b="0" i="0" dirty="0">
                <a:effectLst/>
                <a:latin typeface="Arial" panose="020B0604020202020204" pitchFamily="34" charset="0"/>
              </a:rPr>
              <a:t> O(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n.m</a:t>
            </a:r>
            <a:r>
              <a:rPr lang="en-US" b="0" i="0" dirty="0">
                <a:effectLst/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65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0D1A-7991-4CEE-AD31-800F54C5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555D-CA0D-4AF7-AAB1-2723B3DD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/>
              <a:t>sử dụng cách tiếp cận </a:t>
            </a:r>
            <a:r>
              <a:rPr lang="vi-VN" sz="4400" b="1" dirty="0"/>
              <a:t>đơn giản nhất </a:t>
            </a:r>
            <a:r>
              <a:rPr lang="vi-VN" sz="3600" dirty="0"/>
              <a:t>có thể để giải quyết vấn đề</a:t>
            </a:r>
            <a:endParaRPr lang="en-US" sz="3600" dirty="0"/>
          </a:p>
          <a:p>
            <a:r>
              <a:rPr lang="en-US" sz="4800" b="1" dirty="0" err="1"/>
              <a:t>Ít</a:t>
            </a:r>
            <a:r>
              <a:rPr lang="en-US" sz="4800" b="1" dirty="0"/>
              <a:t> </a:t>
            </a:r>
            <a:r>
              <a:rPr lang="en-US" sz="4800" b="1" dirty="0" err="1"/>
              <a:t>tốn</a:t>
            </a:r>
            <a:r>
              <a:rPr lang="en-US" sz="4800" b="1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gian</a:t>
            </a:r>
            <a:r>
              <a:rPr lang="en-US" sz="3600" dirty="0"/>
              <a:t> </a:t>
            </a:r>
            <a:r>
              <a:rPr lang="en-US" sz="3600" dirty="0" err="1"/>
              <a:t>nhớ</a:t>
            </a:r>
            <a:r>
              <a:rPr lang="en-US" sz="3600" dirty="0"/>
              <a:t> do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</a:t>
            </a:r>
            <a:r>
              <a:rPr lang="en-US" sz="3600" dirty="0" err="1"/>
              <a:t>bộ</a:t>
            </a:r>
            <a:r>
              <a:rPr lang="en-US" sz="3600" dirty="0"/>
              <a:t> </a:t>
            </a:r>
            <a:r>
              <a:rPr lang="en-US" sz="3600" dirty="0" err="1"/>
              <a:t>nhớ</a:t>
            </a:r>
            <a:r>
              <a:rPr lang="en-US" sz="3600" dirty="0"/>
              <a:t> </a:t>
            </a:r>
            <a:r>
              <a:rPr lang="en-US" sz="3600" dirty="0" err="1"/>
              <a:t>phụ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lưu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963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23E2-116F-4C3C-8E98-25A422AC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4F57-2072-4ECE-83AE-FEC8751B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dữ</a:t>
            </a:r>
            <a:r>
              <a:rPr lang="en-US" sz="4000" dirty="0"/>
              <a:t> </a:t>
            </a:r>
            <a:r>
              <a:rPr lang="en-US" sz="4000" dirty="0" err="1"/>
              <a:t>liệu</a:t>
            </a:r>
            <a:r>
              <a:rPr lang="en-US" sz="4000" dirty="0"/>
              <a:t> </a:t>
            </a:r>
            <a:r>
              <a:rPr lang="en-US" sz="4000" dirty="0" err="1"/>
              <a:t>đầu</a:t>
            </a:r>
            <a:r>
              <a:rPr lang="en-US" sz="4000" dirty="0"/>
              <a:t> </a:t>
            </a:r>
            <a:r>
              <a:rPr lang="en-US" sz="4000" dirty="0" err="1"/>
              <a:t>vào</a:t>
            </a:r>
            <a:r>
              <a:rPr lang="en-US" sz="4000" dirty="0"/>
              <a:t> </a:t>
            </a:r>
            <a:r>
              <a:rPr lang="en-US" sz="4000" dirty="0" err="1"/>
              <a:t>rất</a:t>
            </a:r>
            <a:r>
              <a:rPr lang="en-US" sz="4000" dirty="0"/>
              <a:t> </a:t>
            </a:r>
            <a:r>
              <a:rPr lang="en-US" sz="4000" dirty="0" err="1"/>
              <a:t>lớn</a:t>
            </a:r>
            <a:r>
              <a:rPr lang="en-US" sz="4000" dirty="0"/>
              <a:t> </a:t>
            </a:r>
            <a:r>
              <a:rPr lang="en-US" sz="4000" dirty="0" err="1"/>
              <a:t>thì</a:t>
            </a:r>
            <a:r>
              <a:rPr lang="en-US" sz="4000" dirty="0"/>
              <a:t> </a:t>
            </a:r>
            <a:r>
              <a:rPr lang="en-US" sz="6000" b="1" dirty="0" err="1"/>
              <a:t>tốc</a:t>
            </a:r>
            <a:r>
              <a:rPr lang="en-US" sz="6000" b="1" dirty="0"/>
              <a:t> </a:t>
            </a:r>
            <a:r>
              <a:rPr lang="en-US" sz="6000" b="1" dirty="0" err="1"/>
              <a:t>độ</a:t>
            </a:r>
            <a:r>
              <a:rPr lang="en-US" sz="6000" dirty="0"/>
              <a:t> </a:t>
            </a:r>
            <a:r>
              <a:rPr lang="en-US" sz="4000" dirty="0" err="1"/>
              <a:t>chạy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6000" b="1" dirty="0" err="1"/>
              <a:t>rất</a:t>
            </a:r>
            <a:r>
              <a:rPr lang="en-US" sz="6000" b="1" dirty="0"/>
              <a:t> </a:t>
            </a:r>
            <a:r>
              <a:rPr lang="en-US" sz="6000" b="1" dirty="0" err="1"/>
              <a:t>chậm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649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Office Theme</vt:lpstr>
      <vt:lpstr>Nhóm 15</vt:lpstr>
      <vt:lpstr>Ví dụ: Cho 2 chuỗi T và chuỗi P (20 &lt; t, P &lt; 100000). Tìm tất cả các vị trí mà chuỗi T xuất hiện trong chuỗi P. Ví dụ minh họa: + Chuỗi T = “abc” + Chuỗi P = “abcdefghijkabbcabchgjak”</vt:lpstr>
      <vt:lpstr>PowerPoint Presentation</vt:lpstr>
      <vt:lpstr>for(int i = 0; i &lt; n - m; i++) {  if(P[i] == T[0])  for(int j = 1; j &lt; m; j++)  {   if(P[i + j] != T[j])   break;     if(j == m -1)   cout &lt;&lt; "T xuat hien tai vi tri " &lt;&lt; i + 1 &lt;&lt; " trong P" &lt;&lt; endl;  } }</vt:lpstr>
      <vt:lpstr>Khái niệm</vt:lpstr>
      <vt:lpstr>Dạng thuật toán phổ quát</vt:lpstr>
      <vt:lpstr>Đặc điểm</vt:lpstr>
      <vt:lpstr>Ưu điểm</vt:lpstr>
      <vt:lpstr>Nhược điểm</vt:lpstr>
      <vt:lpstr>Độ phức tạp</vt:lpstr>
      <vt:lpstr>Khi nào sử dụng Brute-force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nhóm</dc:title>
  <dc:creator>Trần Minh Đạt</dc:creator>
  <cp:lastModifiedBy>Trần Minh Đạt</cp:lastModifiedBy>
  <cp:revision>9</cp:revision>
  <dcterms:created xsi:type="dcterms:W3CDTF">2021-03-28T05:05:15Z</dcterms:created>
  <dcterms:modified xsi:type="dcterms:W3CDTF">2021-03-28T06:01:50Z</dcterms:modified>
</cp:coreProperties>
</file>