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9" r:id="rId11"/>
    <p:sldId id="270" r:id="rId12"/>
    <p:sldId id="271" r:id="rId13"/>
    <p:sldId id="268" r:id="rId14"/>
    <p:sldId id="266" r:id="rId15"/>
    <p:sldId id="267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16F7-06C5-4B62-A1CB-EC4F0BE15EAA}" type="datetimeFigureOut">
              <a:rPr lang="en-US" smtClean="0"/>
              <a:t>27/6/2021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F0C4-C887-455F-B844-3DD5557B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16F7-06C5-4B62-A1CB-EC4F0BE15EAA}" type="datetimeFigureOut">
              <a:rPr lang="en-US" smtClean="0"/>
              <a:t>27/6/2021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F0C4-C887-455F-B844-3DD5557B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1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16F7-06C5-4B62-A1CB-EC4F0BE15EAA}" type="datetimeFigureOut">
              <a:rPr lang="en-US" smtClean="0"/>
              <a:t>27/6/2021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F0C4-C887-455F-B844-3DD5557B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1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16F7-06C5-4B62-A1CB-EC4F0BE15EAA}" type="datetimeFigureOut">
              <a:rPr lang="en-US" smtClean="0"/>
              <a:t>27/6/2021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F0C4-C887-455F-B844-3DD5557B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6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16F7-06C5-4B62-A1CB-EC4F0BE15EAA}" type="datetimeFigureOut">
              <a:rPr lang="en-US" smtClean="0"/>
              <a:t>27/6/2021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F0C4-C887-455F-B844-3DD5557B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16F7-06C5-4B62-A1CB-EC4F0BE15EAA}" type="datetimeFigureOut">
              <a:rPr lang="en-US" smtClean="0"/>
              <a:t>27/6/2021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F0C4-C887-455F-B844-3DD5557B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8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16F7-06C5-4B62-A1CB-EC4F0BE15EAA}" type="datetimeFigureOut">
              <a:rPr lang="en-US" smtClean="0"/>
              <a:t>27/6/2021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F0C4-C887-455F-B844-3DD5557B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16F7-06C5-4B62-A1CB-EC4F0BE15EAA}" type="datetimeFigureOut">
              <a:rPr lang="en-US" smtClean="0"/>
              <a:t>27/6/2021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F0C4-C887-455F-B844-3DD5557B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8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16F7-06C5-4B62-A1CB-EC4F0BE15EAA}" type="datetimeFigureOut">
              <a:rPr lang="en-US" smtClean="0"/>
              <a:t>27/6/2021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F0C4-C887-455F-B844-3DD5557B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0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16F7-06C5-4B62-A1CB-EC4F0BE15EAA}" type="datetimeFigureOut">
              <a:rPr lang="en-US" smtClean="0"/>
              <a:t>27/6/2021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F0C4-C887-455F-B844-3DD5557B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7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16F7-06C5-4B62-A1CB-EC4F0BE15EAA}" type="datetimeFigureOut">
              <a:rPr lang="en-US" smtClean="0"/>
              <a:t>27/6/2021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F0C4-C887-455F-B844-3DD5557B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5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216F7-06C5-4B62-A1CB-EC4F0BE15EAA}" type="datetimeFigureOut">
              <a:rPr lang="en-US" smtClean="0"/>
              <a:t>27/6/2021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7F0C4-C887-455F-B844-3DD5557B0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0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unittest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7958" cy="6858000"/>
          </a:xfrm>
          <a:prstGeom prst="rect">
            <a:avLst/>
          </a:prstGeom>
        </p:spPr>
      </p:pic>
      <p:pic>
        <p:nvPicPr>
          <p:cNvPr id="5122" name="Picture 2" descr="Task failed successfully | Funny Error Messages | Know Your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5" y="2170929"/>
            <a:ext cx="3889688" cy="251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39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Example: write test cases for BOT program and execute test by Python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Write test data: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	INPUT					EXPECTED OUTPUT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Save in “input” folder as “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001.txt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”		    Save in “output” folder as “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001.txt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”</a:t>
            </a:r>
          </a:p>
          <a:p>
            <a:pPr marL="0" indent="0">
              <a:buNone/>
            </a:pP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73" y="2468112"/>
            <a:ext cx="5229446" cy="25663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" r="2359" b="8557"/>
          <a:stretch/>
        </p:blipFill>
        <p:spPr>
          <a:xfrm>
            <a:off x="6259284" y="2468112"/>
            <a:ext cx="5183948" cy="256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7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Example: write test cases for BOT program and execute test by Python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914401"/>
            <a:ext cx="10515600" cy="485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 Create simple test runner: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791" y="1290908"/>
            <a:ext cx="8018417" cy="538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2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0628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Example: write test cases for BOT program and execute test by Python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8859" y="1306285"/>
            <a:ext cx="10515600" cy="485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 RESULT: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5899" t="67946" r="8603" b="8125"/>
          <a:stretch/>
        </p:blipFill>
        <p:spPr>
          <a:xfrm>
            <a:off x="857541" y="2078083"/>
            <a:ext cx="10476918" cy="186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3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We can use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unittest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in Python!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229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 unit test is a smaller test, one that checks that a single component operates in the right way. A unit test helps you to isolate what is broken in your application and fix it faster.</a:t>
            </a:r>
          </a:p>
          <a:p>
            <a:pPr marL="0" indent="0">
              <a:buNone/>
            </a:pP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unittest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has been built into the Python standard library since version 2.1. You’ll probably see it in commercial Python applications and open-source projects.</a:t>
            </a:r>
          </a:p>
          <a:p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unittest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contains both a testing framework and a test runner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For more information: </a:t>
            </a:r>
            <a:r>
              <a:rPr lang="en-US" dirty="0" err="1">
                <a:hlinkClick r:id="rId2"/>
              </a:rPr>
              <a:t>unittest</a:t>
            </a:r>
            <a:r>
              <a:rPr lang="en-US" dirty="0">
                <a:hlinkClick r:id="rId2"/>
              </a:rPr>
              <a:t> — Unit testing framework — Python 3.9.5 documentation</a:t>
            </a: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Run test cases using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UnitTest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in Python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585" y="1025117"/>
            <a:ext cx="6738829" cy="5532437"/>
          </a:xfrm>
        </p:spPr>
      </p:pic>
    </p:spTree>
    <p:extLst>
      <p:ext uri="{BB962C8B-B14F-4D97-AF65-F5344CB8AC3E}">
        <p14:creationId xmlns:p14="http://schemas.microsoft.com/office/powerpoint/2010/main" val="16739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Run test cases using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UnitTest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in Python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148" y="1325563"/>
            <a:ext cx="8785704" cy="507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0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81307"/>
            <a:ext cx="121920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Thank you! &lt;3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92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46367"/>
            <a:ext cx="12192000" cy="205086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If your programs don’t work well,</a:t>
            </a:r>
            <a:b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they’ll be thrown away like that!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57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46367"/>
            <a:ext cx="12192000" cy="205086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So, how do we know if our program is fine?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rot="10800000">
            <a:off x="0" y="3474015"/>
            <a:ext cx="12192000" cy="52322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?	?	?	?	?	?	?	?	?	?	?	?</a:t>
            </a:r>
          </a:p>
        </p:txBody>
      </p:sp>
    </p:spTree>
    <p:extLst>
      <p:ext uri="{BB962C8B-B14F-4D97-AF65-F5344CB8AC3E}">
        <p14:creationId xmlns:p14="http://schemas.microsoft.com/office/powerpoint/2010/main" val="101512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9531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There are many ways to verify the correctness of a program</a:t>
            </a:r>
            <a:endParaRPr 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SSAT at Home Online Test Info | Official SSAT.o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26" y="1666611"/>
            <a:ext cx="5583374" cy="274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gorithms and Data Sciences - Microsoft Resear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458" y="1666611"/>
            <a:ext cx="4665088" cy="274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Flat tick icon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184" y="2646943"/>
            <a:ext cx="1196285" cy="119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626" y="4610835"/>
            <a:ext cx="558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TESTING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14457" y="4663087"/>
            <a:ext cx="4665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CORRECTNESS PROOF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2626" y="5441777"/>
            <a:ext cx="11152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OR COMBINE THEM! ;)</a:t>
            </a:r>
            <a:endParaRPr lang="en-US" sz="4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8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92060"/>
            <a:ext cx="121920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TESTING</a:t>
            </a:r>
            <a:b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Using Test Cases</a:t>
            </a:r>
            <a:endParaRPr 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2" descr="SSAT at Home Online Test Info | Official SSAT.o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313" y="1351054"/>
            <a:ext cx="5583374" cy="274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97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 is Test Cases?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608" y="1482000"/>
            <a:ext cx="9964783" cy="101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Test case is a set of data include our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INPUTs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attached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OUTPUTs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We use test case to verify that our program return expected results.</a:t>
            </a:r>
          </a:p>
        </p:txBody>
      </p:sp>
      <p:pic>
        <p:nvPicPr>
          <p:cNvPr id="2050" name="Picture 2" descr="Biology, computer, science, scientific, study icon - Download on Iconfin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918" y="3663814"/>
            <a:ext cx="2430871" cy="243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701040" y="3967683"/>
            <a:ext cx="2481944" cy="1384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INPUTs</a:t>
            </a:r>
            <a:endParaRPr lang="en-US" sz="3600" dirty="0"/>
          </a:p>
        </p:txBody>
      </p:sp>
      <p:sp>
        <p:nvSpPr>
          <p:cNvPr id="6" name="Right Arrow 5"/>
          <p:cNvSpPr/>
          <p:nvPr/>
        </p:nvSpPr>
        <p:spPr>
          <a:xfrm>
            <a:off x="6351723" y="3967683"/>
            <a:ext cx="2481944" cy="1384663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OUTPUTs</a:t>
            </a:r>
            <a:endParaRPr lang="en-US" sz="3600" dirty="0"/>
          </a:p>
        </p:txBody>
      </p:sp>
      <p:pic>
        <p:nvPicPr>
          <p:cNvPr id="2062" name="Picture 14" descr="https://icons.iconarchive.com/icons/inipagi/job-seeker/1024/checklist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601" y="3663814"/>
            <a:ext cx="1992402" cy="199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019788" y="5663611"/>
            <a:ext cx="2358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Expected outputs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9728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How to write Test cases for a program?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81"/>
            <a:ext cx="10515600" cy="370985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Test cases should be saved in text file.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One test case is used for one test purpose.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We start with writing small, simple test cases.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Then we continue with some test cases including special values or abnormal values. Programs often return wrong results because of those kinds of value.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If we understand how our code work, just write some test cases for “corner” cases.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 We also need some big test cases to check the program’s ability.</a:t>
            </a:r>
          </a:p>
        </p:txBody>
      </p:sp>
      <p:pic>
        <p:nvPicPr>
          <p:cNvPr id="6146" name="Picture 2" descr="5Q Diagnostic Test | 5Q Centr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25816"/>
            <a:ext cx="1843042" cy="184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rm Muscles: Anatomy &amp;amp; Function of Biceps, Triceps, Forearms | Openf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454" y="4925816"/>
            <a:ext cx="3225346" cy="161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n AI learned to play hide-and-seek. The strategies it came up with were  astounding. - Vox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05"/>
          <a:stretch/>
        </p:blipFill>
        <p:spPr bwMode="auto">
          <a:xfrm>
            <a:off x="4271646" y="4925816"/>
            <a:ext cx="2266404" cy="164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65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Basic format of test case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Test ID: such as “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input1.txt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” – “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output1.txt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”, “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001.txt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” (in input folder) 	     – “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001.txt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” (in output folder).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Test data: we save input data in input files and expected output in output files.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Divide test cases into independent folder, remember, One test case is used for One purpose.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Don’t forget to describe what to be verified for test cases.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1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Example: write test cases for BOT program and execute test by Python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 Create “tests” folder including “input” and “output”.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58" y="1801103"/>
            <a:ext cx="7094348" cy="49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391</Words>
  <Application>Microsoft Office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PowerPoint Presentation</vt:lpstr>
      <vt:lpstr>If your programs don’t work well, they’ll be thrown away like that!</vt:lpstr>
      <vt:lpstr>So, how do we know if our program is fine?</vt:lpstr>
      <vt:lpstr>There are many ways to verify the correctness of a program</vt:lpstr>
      <vt:lpstr>TESTING Using Test Cases</vt:lpstr>
      <vt:lpstr>What is Test Cases?</vt:lpstr>
      <vt:lpstr>How to write Test cases for a program?</vt:lpstr>
      <vt:lpstr>Basic format of test case</vt:lpstr>
      <vt:lpstr>Example: write test cases for BOT program and execute test by Python</vt:lpstr>
      <vt:lpstr>Example: write test cases for BOT program and execute test by Python</vt:lpstr>
      <vt:lpstr>Example: write test cases for BOT program and execute test by Python</vt:lpstr>
      <vt:lpstr>Example: write test cases for BOT program and execute test by Python</vt:lpstr>
      <vt:lpstr>We can use unittest in Python!</vt:lpstr>
      <vt:lpstr>Run test cases using UnitTest in Python</vt:lpstr>
      <vt:lpstr>Run test cases using UnitTest in Python</vt:lpstr>
      <vt:lpstr>Thank you! &lt;3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35</cp:revision>
  <dcterms:created xsi:type="dcterms:W3CDTF">2021-06-26T14:56:16Z</dcterms:created>
  <dcterms:modified xsi:type="dcterms:W3CDTF">2021-06-27T06:24:16Z</dcterms:modified>
</cp:coreProperties>
</file>