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1"/>
  </p:notesMasterIdLst>
  <p:sldIdLst>
    <p:sldId id="265" r:id="rId2"/>
    <p:sldId id="267" r:id="rId3"/>
    <p:sldId id="266" r:id="rId4"/>
    <p:sldId id="415" r:id="rId5"/>
    <p:sldId id="410" r:id="rId6"/>
    <p:sldId id="413" r:id="rId7"/>
    <p:sldId id="257" r:id="rId8"/>
    <p:sldId id="408" r:id="rId9"/>
    <p:sldId id="4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Dương Khánh Việt" initials="LDKV" lastIdx="1" clrIdx="0">
    <p:extLst>
      <p:ext uri="{19B8F6BF-5375-455C-9EA6-DF929625EA0E}">
        <p15:presenceInfo xmlns:p15="http://schemas.microsoft.com/office/powerpoint/2012/main" userId="S-1-5-21-3643665535-112825204-48444900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0T23:11:39.7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646BC-4360-4B2E-9648-329F361ECA2A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2A77-85DB-434D-B5C1-743B59C14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1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02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36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15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46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2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60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3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9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4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30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347400" y="2312384"/>
            <a:ext cx="3115200" cy="6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rgbClr val="5C50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1009600" y="2571117"/>
            <a:ext cx="1011600" cy="9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5C50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2347400" y="2926317"/>
            <a:ext cx="3115200" cy="7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8116800" y="2312384"/>
            <a:ext cx="3115200" cy="6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6779200" y="2571100"/>
            <a:ext cx="1011600" cy="9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8116800" y="2926317"/>
            <a:ext cx="3115200" cy="7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/>
          </p:nvPr>
        </p:nvSpPr>
        <p:spPr>
          <a:xfrm>
            <a:off x="2347400" y="4385917"/>
            <a:ext cx="3115200" cy="6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1009600" y="4642051"/>
            <a:ext cx="1011600" cy="9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2347400" y="4999951"/>
            <a:ext cx="3115200" cy="7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/>
          </p:nvPr>
        </p:nvSpPr>
        <p:spPr>
          <a:xfrm>
            <a:off x="8116800" y="4385917"/>
            <a:ext cx="3115200" cy="6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6779200" y="4642051"/>
            <a:ext cx="1011600" cy="9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8116800" y="4999951"/>
            <a:ext cx="3115200" cy="7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960000" y="684400"/>
            <a:ext cx="10272000" cy="68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39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18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56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8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2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3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5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0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5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1237" y="79471"/>
            <a:ext cx="7860144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vi-VN" sz="2133" dirty="0"/>
              <a:t>	ĐẠI HỌC QUỐC GIA THÀNH PHỐ HỒ CHÍ MINH</a:t>
            </a:r>
          </a:p>
          <a:p>
            <a:pPr lvl="0" algn="ctr">
              <a:lnSpc>
                <a:spcPct val="90000"/>
              </a:lnSpc>
            </a:pPr>
            <a:r>
              <a:rPr lang="vi-VN" sz="2133" b="1" dirty="0"/>
              <a:t>	TRƯỜNG ĐẠI HỌC CÔNG NGHỆ THÔNG TIN</a:t>
            </a:r>
          </a:p>
        </p:txBody>
      </p:sp>
      <p:pic>
        <p:nvPicPr>
          <p:cNvPr id="6" name="Google Shape;89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40289" y="89443"/>
            <a:ext cx="838800" cy="6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4"/>
          <p:cNvSpPr txBox="1"/>
          <p:nvPr/>
        </p:nvSpPr>
        <p:spPr>
          <a:xfrm>
            <a:off x="2513663" y="652316"/>
            <a:ext cx="6915292" cy="160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SEMINAR</a:t>
            </a:r>
            <a:endParaRPr lang="en-GB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2667" b="1" i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học: Nhập môn công nghệ phần mềm</a:t>
            </a:r>
            <a:endParaRPr sz="2667" b="1" i="1" dirty="0">
              <a:solidFill>
                <a:srgbClr val="BF9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231574" y="2361458"/>
            <a:ext cx="11603759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US" sz="4000" spc="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PHẦN MỀM QUẢN LÍ TH</a:t>
            </a:r>
            <a:r>
              <a:rPr lang="vi-VN" sz="4000" spc="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spc="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VIỆN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789" y="3497163"/>
            <a:ext cx="9641777" cy="17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037141" algn="ctr"/>
            <a:r>
              <a:rPr lang="vi-VN" sz="2400" b="1" i="1" dirty="0">
                <a:solidFill>
                  <a:srgbClr val="00B0F0"/>
                </a:solidFill>
              </a:rPr>
              <a:t>Giảng viên hướng dẫn: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Thầy</a:t>
            </a: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solidFill>
                  <a:srgbClr val="00B0F0"/>
                </a:solidFill>
              </a:rPr>
              <a:t>Huỳnh Ngọc Tín</a:t>
            </a:r>
            <a:endParaRPr lang="en-US" sz="2400" b="1" dirty="0">
              <a:solidFill>
                <a:srgbClr val="00B0F0"/>
              </a:solidFill>
            </a:endParaRPr>
          </a:p>
          <a:p>
            <a:pPr indent="1037141" algn="ctr"/>
            <a:endParaRPr lang="en-US" sz="2400" b="1" dirty="0"/>
          </a:p>
          <a:p>
            <a:pPr indent="1037141"/>
            <a:r>
              <a:rPr lang="en-US" sz="2400" b="1" i="1" dirty="0"/>
              <a:t>            </a:t>
            </a:r>
            <a:r>
              <a:rPr lang="vi-VN" sz="2400" b="1" i="1" dirty="0"/>
              <a:t>Nhóm sinh viên thực hiện:</a:t>
            </a:r>
          </a:p>
          <a:p>
            <a:pPr algn="ctr">
              <a:spcBef>
                <a:spcPts val="1067"/>
              </a:spcBef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CF454-7846-4919-B8B0-3E349B496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pPr/>
              <a:t>1</a:t>
            </a:fld>
            <a:endParaRPr lang="en" sz="32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ACC15-D3E6-4C3E-A6D9-7B988C967893}"/>
              </a:ext>
            </a:extLst>
          </p:cNvPr>
          <p:cNvSpPr txBox="1"/>
          <p:nvPr/>
        </p:nvSpPr>
        <p:spPr>
          <a:xfrm>
            <a:off x="3465697" y="4878009"/>
            <a:ext cx="779755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67"/>
              </a:spcBef>
              <a:buFont typeface="+mj-lt"/>
              <a:buAutoNum type="arabicPeriod"/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Hoàng Xuân Vũ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             MSSV: 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19522531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marL="342900" indent="-342900">
              <a:spcBef>
                <a:spcPts val="1067"/>
              </a:spcBef>
              <a:buFont typeface="+mj-lt"/>
              <a:buAutoNum type="arabicPeriod"/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Lê Văn Nhân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		           MSSV: 19521935</a:t>
            </a:r>
          </a:p>
          <a:p>
            <a:pPr marL="342900" indent="-342900">
              <a:spcBef>
                <a:spcPts val="1067"/>
              </a:spcBef>
              <a:buFont typeface="+mj-lt"/>
              <a:buAutoNum type="arabicPeriod"/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Lê Dương Khánh Việt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  MSSV: 19522515</a:t>
            </a:r>
          </a:p>
          <a:p>
            <a:pPr marL="342900" indent="-342900">
              <a:spcBef>
                <a:spcPts val="1067"/>
              </a:spcBef>
              <a:buFont typeface="+mj-lt"/>
              <a:buAutoNum type="arabicPeriod"/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Đỗ Nguyễn Hoàng Huy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 MSSV: 19521603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2175" y="675322"/>
            <a:ext cx="490764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Tổng</a:t>
            </a:r>
            <a:r>
              <a:rPr lang="en-US" altLang="ko-KR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843104" y="3274188"/>
            <a:ext cx="4744485" cy="1015663"/>
            <a:chOff x="5692278" y="3070393"/>
            <a:chExt cx="474448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6770451" y="3578225"/>
              <a:ext cx="3647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8923" y="331726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Giới thiệu về đề tài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C62BB4-E7CE-481F-853F-FDA59731498B}"/>
              </a:ext>
            </a:extLst>
          </p:cNvPr>
          <p:cNvGrpSpPr/>
          <p:nvPr/>
        </p:nvGrpSpPr>
        <p:grpSpPr>
          <a:xfrm>
            <a:off x="6687226" y="3274188"/>
            <a:ext cx="5244489" cy="1015663"/>
            <a:chOff x="5692278" y="3070393"/>
            <a:chExt cx="5244489" cy="10156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D842C6-31BE-495F-BE59-FAB5E8A2014D}"/>
                </a:ext>
              </a:extLst>
            </p:cNvPr>
            <p:cNvSpPr txBox="1"/>
            <p:nvPr/>
          </p:nvSpPr>
          <p:spPr>
            <a:xfrm>
              <a:off x="6910421" y="3324308"/>
              <a:ext cx="402634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Quy trình làm việc nhóm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5502A7-4347-4430-8DA7-2629A1C932A2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7DA1F4-A93A-4A6E-8D7B-86B1E3FD26ED}"/>
              </a:ext>
            </a:extLst>
          </p:cNvPr>
          <p:cNvGrpSpPr/>
          <p:nvPr/>
        </p:nvGrpSpPr>
        <p:grpSpPr>
          <a:xfrm>
            <a:off x="6687226" y="4996433"/>
            <a:ext cx="5869628" cy="1015663"/>
            <a:chOff x="5692278" y="3070393"/>
            <a:chExt cx="5869628" cy="10156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71E5D8-AA70-4D3C-88A5-3F7CDB0DC9A8}"/>
                </a:ext>
              </a:extLst>
            </p:cNvPr>
            <p:cNvSpPr txBox="1"/>
            <p:nvPr/>
          </p:nvSpPr>
          <p:spPr>
            <a:xfrm>
              <a:off x="6910421" y="3440726"/>
              <a:ext cx="4651485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 thực hiện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8661E6-62F9-4315-A04D-01E8BF32249F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4</a:t>
              </a:r>
            </a:p>
          </p:txBody>
        </p:sp>
      </p:grp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B9B78CDE-FC6F-433A-B3A7-33D27E21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73" b="27835"/>
          <a:stretch/>
        </p:blipFill>
        <p:spPr>
          <a:xfrm>
            <a:off x="0" y="0"/>
            <a:ext cx="3320249" cy="2519788"/>
          </a:xfrm>
          <a:prstGeom prst="rect">
            <a:avLst/>
          </a:prstGeom>
        </p:spPr>
      </p:pic>
      <p:grpSp>
        <p:nvGrpSpPr>
          <p:cNvPr id="20" name="Group 34">
            <a:extLst>
              <a:ext uri="{FF2B5EF4-FFF2-40B4-BE49-F238E27FC236}">
                <a16:creationId xmlns:a16="http://schemas.microsoft.com/office/drawing/2014/main" id="{59DE2CC7-B461-4773-B3AB-F28991357FCD}"/>
              </a:ext>
            </a:extLst>
          </p:cNvPr>
          <p:cNvGrpSpPr/>
          <p:nvPr/>
        </p:nvGrpSpPr>
        <p:grpSpPr>
          <a:xfrm>
            <a:off x="843104" y="5291126"/>
            <a:ext cx="5362387" cy="1015663"/>
            <a:chOff x="5692278" y="3070393"/>
            <a:chExt cx="5708914" cy="1015663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1E08A83B-A1E1-4F49-8A3C-D395D1104A01}"/>
                </a:ext>
              </a:extLst>
            </p:cNvPr>
            <p:cNvSpPr txBox="1"/>
            <p:nvPr/>
          </p:nvSpPr>
          <p:spPr>
            <a:xfrm>
              <a:off x="6749707" y="3130644"/>
              <a:ext cx="4651485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 quả của từng giai đoạn</a:t>
              </a:r>
            </a:p>
          </p:txBody>
        </p:sp>
        <p:sp>
          <p:nvSpPr>
            <p:cNvPr id="24" name="TextBox 37">
              <a:extLst>
                <a:ext uri="{FF2B5EF4-FFF2-40B4-BE49-F238E27FC236}">
                  <a16:creationId xmlns:a16="http://schemas.microsoft.com/office/drawing/2014/main" id="{85A33ECA-55EC-4A39-AD84-39425895F9B8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93DCDD-82E1-4652-A30C-B892E1AA4B6B}"/>
              </a:ext>
            </a:extLst>
          </p:cNvPr>
          <p:cNvSpPr/>
          <p:nvPr/>
        </p:nvSpPr>
        <p:spPr>
          <a:xfrm>
            <a:off x="6647288" y="3274188"/>
            <a:ext cx="1118109" cy="10156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2BA89-D4F1-4463-B74F-048E98CA94D0}"/>
              </a:ext>
            </a:extLst>
          </p:cNvPr>
          <p:cNvSpPr/>
          <p:nvPr/>
        </p:nvSpPr>
        <p:spPr>
          <a:xfrm>
            <a:off x="619808" y="3274188"/>
            <a:ext cx="1118109" cy="10156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DB5C95-285B-4E27-A00E-03CC6DA66A57}"/>
              </a:ext>
            </a:extLst>
          </p:cNvPr>
          <p:cNvSpPr/>
          <p:nvPr/>
        </p:nvSpPr>
        <p:spPr>
          <a:xfrm>
            <a:off x="619809" y="5088765"/>
            <a:ext cx="1118109" cy="10156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B10D28-F25C-4EFA-9215-01A64F64235A}"/>
              </a:ext>
            </a:extLst>
          </p:cNvPr>
          <p:cNvSpPr/>
          <p:nvPr/>
        </p:nvSpPr>
        <p:spPr>
          <a:xfrm>
            <a:off x="6647289" y="5088766"/>
            <a:ext cx="1118109" cy="10156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391353" y="339517"/>
            <a:ext cx="1110800" cy="111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568720" y="746746"/>
            <a:ext cx="3115200" cy="61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386930" y="323987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F5E25-0046-48F2-AF2F-22E65C35DA52}"/>
              </a:ext>
            </a:extLst>
          </p:cNvPr>
          <p:cNvSpPr txBox="1"/>
          <p:nvPr/>
        </p:nvSpPr>
        <p:spPr>
          <a:xfrm>
            <a:off x="386930" y="2021247"/>
            <a:ext cx="11118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Phần mềm quản lí th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viện là một phần mềm cần thiết cho các th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viện giúp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nâng cao chất lượng dịch vụ,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iảm thiểu lượng công việc thủ 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đồng thời mong muốn hỗ trợ cho việc quản lý của thủ thư trở nên dễ dàng và thuận tiện 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hỗ trợ các chức năng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độc giả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́c năng đăng nhập và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quyền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đổi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mật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khẩu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yêu cầu mượn/trả sách và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vấn đề thanh toán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cứu thông tin sách,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khoản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đổi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báo cáo thống kê tình hình mượn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sách theo thể loại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" name="Hình chữ nhật 3">
            <a:extLst>
              <a:ext uri="{FF2B5EF4-FFF2-40B4-BE49-F238E27FC236}">
                <a16:creationId xmlns:a16="http://schemas.microsoft.com/office/drawing/2014/main" id="{36C7BFE7-7CDC-4096-9923-15CDD58FD1A0}"/>
              </a:ext>
            </a:extLst>
          </p:cNvPr>
          <p:cNvSpPr/>
          <p:nvPr/>
        </p:nvSpPr>
        <p:spPr>
          <a:xfrm>
            <a:off x="0" y="1465847"/>
            <a:ext cx="12192000" cy="25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391353" y="339517"/>
            <a:ext cx="1110800" cy="111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568720" y="746746"/>
            <a:ext cx="3115200" cy="61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386930" y="323987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F5E25-0046-48F2-AF2F-22E65C35DA52}"/>
              </a:ext>
            </a:extLst>
          </p:cNvPr>
          <p:cNvSpPr txBox="1"/>
          <p:nvPr/>
        </p:nvSpPr>
        <p:spPr>
          <a:xfrm>
            <a:off x="0" y="1766080"/>
            <a:ext cx="115054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diện của phần mềm có 13 màn hình bao gồm: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mượn sách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trả sách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Phiếu thanh toán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độc giả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 tài khoản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mật khẩu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thống kê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</a:t>
            </a:r>
          </a:p>
        </p:txBody>
      </p:sp>
      <p:sp>
        <p:nvSpPr>
          <p:cNvPr id="36" name="Hình chữ nhật 3">
            <a:extLst>
              <a:ext uri="{FF2B5EF4-FFF2-40B4-BE49-F238E27FC236}">
                <a16:creationId xmlns:a16="http://schemas.microsoft.com/office/drawing/2014/main" id="{36C7BFE7-7CDC-4096-9923-15CDD58FD1A0}"/>
              </a:ext>
            </a:extLst>
          </p:cNvPr>
          <p:cNvSpPr/>
          <p:nvPr/>
        </p:nvSpPr>
        <p:spPr>
          <a:xfrm>
            <a:off x="0" y="1465847"/>
            <a:ext cx="12192000" cy="25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2CEE6-9A89-4ABD-8744-58171CA4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61" y="2153920"/>
            <a:ext cx="8879840" cy="47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609416" y="0"/>
            <a:ext cx="470517" cy="45968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31129" y="-130272"/>
            <a:ext cx="7095887" cy="9141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trình làm việc nhóm</a:t>
            </a:r>
            <a:endParaRPr sz="2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289274" y="-313073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153B4F-64B8-4038-9136-78049837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775"/>
            <a:ext cx="11398928" cy="63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609416" y="0"/>
            <a:ext cx="470517" cy="45968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50920" y="-135814"/>
            <a:ext cx="7095887" cy="9141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trình làm việc nhóm</a:t>
            </a:r>
            <a:endParaRPr sz="2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289274" y="-318615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C6BA1-CEBC-4958-AAD8-3681DC84C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9684"/>
            <a:ext cx="11274641" cy="63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754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217;p17">
            <a:extLst>
              <a:ext uri="{FF2B5EF4-FFF2-40B4-BE49-F238E27FC236}">
                <a16:creationId xmlns:a16="http://schemas.microsoft.com/office/drawing/2014/main" id="{99A27BAD-AEA2-4048-B3D9-FC8F625E04FC}"/>
              </a:ext>
            </a:extLst>
          </p:cNvPr>
          <p:cNvGrpSpPr/>
          <p:nvPr/>
        </p:nvGrpSpPr>
        <p:grpSpPr>
          <a:xfrm>
            <a:off x="264707" y="2358578"/>
            <a:ext cx="2066686" cy="2263424"/>
            <a:chOff x="1006574" y="1121000"/>
            <a:chExt cx="1450267" cy="1923461"/>
          </a:xfrm>
        </p:grpSpPr>
        <p:sp>
          <p:nvSpPr>
            <p:cNvPr id="77" name="Google Shape;218;p17">
              <a:extLst>
                <a:ext uri="{FF2B5EF4-FFF2-40B4-BE49-F238E27FC236}">
                  <a16:creationId xmlns:a16="http://schemas.microsoft.com/office/drawing/2014/main" id="{FA07A226-8A43-4B4E-A786-9DC99F38B318}"/>
                </a:ext>
              </a:extLst>
            </p:cNvPr>
            <p:cNvSpPr/>
            <p:nvPr/>
          </p:nvSpPr>
          <p:spPr>
            <a:xfrm>
              <a:off x="1812795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219;p17">
              <a:extLst>
                <a:ext uri="{FF2B5EF4-FFF2-40B4-BE49-F238E27FC236}">
                  <a16:creationId xmlns:a16="http://schemas.microsoft.com/office/drawing/2014/main" id="{EA9766C8-4730-4608-8DFC-1E7499D47C67}"/>
                </a:ext>
              </a:extLst>
            </p:cNvPr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220;p17">
              <a:extLst>
                <a:ext uri="{FF2B5EF4-FFF2-40B4-BE49-F238E27FC236}">
                  <a16:creationId xmlns:a16="http://schemas.microsoft.com/office/drawing/2014/main" id="{143D52D3-F794-4B90-ACA1-3019F1E300F7}"/>
                </a:ext>
              </a:extLst>
            </p:cNvPr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221;p17">
              <a:extLst>
                <a:ext uri="{FF2B5EF4-FFF2-40B4-BE49-F238E27FC236}">
                  <a16:creationId xmlns:a16="http://schemas.microsoft.com/office/drawing/2014/main" id="{4F3941FE-E0F3-47B3-80D8-A18F8A66FB20}"/>
                </a:ext>
              </a:extLst>
            </p:cNvPr>
            <p:cNvSpPr/>
            <p:nvPr/>
          </p:nvSpPr>
          <p:spPr>
            <a:xfrm>
              <a:off x="103627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05/04/2021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" name="Google Shape;222;p17">
              <a:extLst>
                <a:ext uri="{FF2B5EF4-FFF2-40B4-BE49-F238E27FC236}">
                  <a16:creationId xmlns:a16="http://schemas.microsoft.com/office/drawing/2014/main" id="{3718A447-CE4D-4CB9-B08D-F6366E0E2E2C}"/>
                </a:ext>
              </a:extLst>
            </p:cNvPr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223;p17">
              <a:extLst>
                <a:ext uri="{FF2B5EF4-FFF2-40B4-BE49-F238E27FC236}">
                  <a16:creationId xmlns:a16="http://schemas.microsoft.com/office/drawing/2014/main" id="{CC1E461C-D63E-43BF-80D9-ED50A715C7A9}"/>
                </a:ext>
              </a:extLst>
            </p:cNvPr>
            <p:cNvSpPr/>
            <p:nvPr/>
          </p:nvSpPr>
          <p:spPr>
            <a:xfrm>
              <a:off x="152468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224;p17">
              <a:extLst>
                <a:ext uri="{FF2B5EF4-FFF2-40B4-BE49-F238E27FC236}">
                  <a16:creationId xmlns:a16="http://schemas.microsoft.com/office/drawing/2014/main" id="{341D6609-B629-43A1-8E25-F4AA887CAEB2}"/>
                </a:ext>
              </a:extLst>
            </p:cNvPr>
            <p:cNvSpPr/>
            <p:nvPr/>
          </p:nvSpPr>
          <p:spPr>
            <a:xfrm>
              <a:off x="1637831" y="2646870"/>
              <a:ext cx="209601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" name="Google Shape;225;p17">
              <a:extLst>
                <a:ext uri="{FF2B5EF4-FFF2-40B4-BE49-F238E27FC236}">
                  <a16:creationId xmlns:a16="http://schemas.microsoft.com/office/drawing/2014/main" id="{DB90043F-3536-45C6-8291-88F2612D78DE}"/>
                </a:ext>
              </a:extLst>
            </p:cNvPr>
            <p:cNvSpPr txBox="1"/>
            <p:nvPr/>
          </p:nvSpPr>
          <p:spPr>
            <a:xfrm>
              <a:off x="1006574" y="1498030"/>
              <a:ext cx="145026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Xác định đặc tả yêu cầu phần mềm</a:t>
              </a:r>
              <a:endParaRPr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226;p17">
            <a:extLst>
              <a:ext uri="{FF2B5EF4-FFF2-40B4-BE49-F238E27FC236}">
                <a16:creationId xmlns:a16="http://schemas.microsoft.com/office/drawing/2014/main" id="{4285523A-12A8-497B-A9C4-D0A6356CCD29}"/>
              </a:ext>
            </a:extLst>
          </p:cNvPr>
          <p:cNvGrpSpPr/>
          <p:nvPr/>
        </p:nvGrpSpPr>
        <p:grpSpPr>
          <a:xfrm>
            <a:off x="3472059" y="2358488"/>
            <a:ext cx="2023815" cy="2263424"/>
            <a:chOff x="3291048" y="1121000"/>
            <a:chExt cx="1420183" cy="1923461"/>
          </a:xfrm>
        </p:grpSpPr>
        <p:sp>
          <p:nvSpPr>
            <p:cNvPr id="86" name="Google Shape;227;p17">
              <a:extLst>
                <a:ext uri="{FF2B5EF4-FFF2-40B4-BE49-F238E27FC236}">
                  <a16:creationId xmlns:a16="http://schemas.microsoft.com/office/drawing/2014/main" id="{A8669CEC-B87E-424F-9701-A35283834CB2}"/>
                </a:ext>
              </a:extLst>
            </p:cNvPr>
            <p:cNvSpPr/>
            <p:nvPr/>
          </p:nvSpPr>
          <p:spPr>
            <a:xfrm>
              <a:off x="3997219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228;p17">
              <a:extLst>
                <a:ext uri="{FF2B5EF4-FFF2-40B4-BE49-F238E27FC236}">
                  <a16:creationId xmlns:a16="http://schemas.microsoft.com/office/drawing/2014/main" id="{79847461-5363-422B-B30C-882BDBCBB22C}"/>
                </a:ext>
              </a:extLst>
            </p:cNvPr>
            <p:cNvSpPr/>
            <p:nvPr/>
          </p:nvSpPr>
          <p:spPr>
            <a:xfrm>
              <a:off x="3291048" y="1121000"/>
              <a:ext cx="1412334" cy="987693"/>
            </a:xfrm>
            <a:custGeom>
              <a:avLst/>
              <a:gdLst/>
              <a:ahLst/>
              <a:cxnLst/>
              <a:rect l="l" t="t" r="r" b="b"/>
              <a:pathLst>
                <a:path w="45173" h="31591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229;p17">
              <a:extLst>
                <a:ext uri="{FF2B5EF4-FFF2-40B4-BE49-F238E27FC236}">
                  <a16:creationId xmlns:a16="http://schemas.microsoft.com/office/drawing/2014/main" id="{E43C95DE-1977-48ED-A96D-29079C9655E9}"/>
                </a:ext>
              </a:extLst>
            </p:cNvPr>
            <p:cNvSpPr txBox="1"/>
            <p:nvPr/>
          </p:nvSpPr>
          <p:spPr>
            <a:xfrm>
              <a:off x="3296227" y="1457525"/>
              <a:ext cx="1412709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Thiết kế mô hình dữ liệu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230;p17">
              <a:extLst>
                <a:ext uri="{FF2B5EF4-FFF2-40B4-BE49-F238E27FC236}">
                  <a16:creationId xmlns:a16="http://schemas.microsoft.com/office/drawing/2014/main" id="{744CEB58-410D-44D5-860A-F876E4CCF058}"/>
                </a:ext>
              </a:extLst>
            </p:cNvPr>
            <p:cNvSpPr/>
            <p:nvPr/>
          </p:nvSpPr>
          <p:spPr>
            <a:xfrm>
              <a:off x="3298897" y="1129943"/>
              <a:ext cx="1412334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04/06/2021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" name="Google Shape;231;p17">
              <a:extLst>
                <a:ext uri="{FF2B5EF4-FFF2-40B4-BE49-F238E27FC236}">
                  <a16:creationId xmlns:a16="http://schemas.microsoft.com/office/drawing/2014/main" id="{EA10F154-3378-4C63-ABC2-7F796E0BE09F}"/>
                </a:ext>
              </a:extLst>
            </p:cNvPr>
            <p:cNvSpPr/>
            <p:nvPr/>
          </p:nvSpPr>
          <p:spPr>
            <a:xfrm>
              <a:off x="3390067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232;p17">
              <a:extLst>
                <a:ext uri="{FF2B5EF4-FFF2-40B4-BE49-F238E27FC236}">
                  <a16:creationId xmlns:a16="http://schemas.microsoft.com/office/drawing/2014/main" id="{CC7DC8D1-8F9E-4165-9B1A-88DE8F74E1A3}"/>
                </a:ext>
              </a:extLst>
            </p:cNvPr>
            <p:cNvSpPr/>
            <p:nvPr/>
          </p:nvSpPr>
          <p:spPr>
            <a:xfrm>
              <a:off x="4072789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233;p17">
              <a:extLst>
                <a:ext uri="{FF2B5EF4-FFF2-40B4-BE49-F238E27FC236}">
                  <a16:creationId xmlns:a16="http://schemas.microsoft.com/office/drawing/2014/main" id="{FB3D9FF6-7906-4BC0-996F-0613E7277283}"/>
                </a:ext>
              </a:extLst>
            </p:cNvPr>
            <p:cNvSpPr/>
            <p:nvPr/>
          </p:nvSpPr>
          <p:spPr>
            <a:xfrm>
              <a:off x="3704258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" name="Google Shape;234;p17">
              <a:extLst>
                <a:ext uri="{FF2B5EF4-FFF2-40B4-BE49-F238E27FC236}">
                  <a16:creationId xmlns:a16="http://schemas.microsoft.com/office/drawing/2014/main" id="{AC568DAB-9180-4837-9E50-9E6C37C9B077}"/>
                </a:ext>
              </a:extLst>
            </p:cNvPr>
            <p:cNvSpPr/>
            <p:nvPr/>
          </p:nvSpPr>
          <p:spPr>
            <a:xfrm>
              <a:off x="3779077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" name="Google Shape;235;p17">
              <a:extLst>
                <a:ext uri="{FF2B5EF4-FFF2-40B4-BE49-F238E27FC236}">
                  <a16:creationId xmlns:a16="http://schemas.microsoft.com/office/drawing/2014/main" id="{97FDFBA7-789D-4D66-A715-429E5E5A22BE}"/>
                </a:ext>
              </a:extLst>
            </p:cNvPr>
            <p:cNvSpPr/>
            <p:nvPr/>
          </p:nvSpPr>
          <p:spPr>
            <a:xfrm>
              <a:off x="3915303" y="2646495"/>
              <a:ext cx="163453" cy="204035"/>
            </a:xfrm>
            <a:custGeom>
              <a:avLst/>
              <a:gdLst/>
              <a:ahLst/>
              <a:cxnLst/>
              <a:rect l="l" t="t" r="r" b="b"/>
              <a:pathLst>
                <a:path w="5228" h="6526" extrusionOk="0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5" name="Google Shape;236;p17">
            <a:extLst>
              <a:ext uri="{FF2B5EF4-FFF2-40B4-BE49-F238E27FC236}">
                <a16:creationId xmlns:a16="http://schemas.microsoft.com/office/drawing/2014/main" id="{2D7C33C0-A384-44DC-A2A6-3637473CD51D}"/>
              </a:ext>
            </a:extLst>
          </p:cNvPr>
          <p:cNvGrpSpPr/>
          <p:nvPr/>
        </p:nvGrpSpPr>
        <p:grpSpPr>
          <a:xfrm>
            <a:off x="6643974" y="2357624"/>
            <a:ext cx="2013164" cy="2263424"/>
            <a:chOff x="5545445" y="1121000"/>
            <a:chExt cx="1412709" cy="1923461"/>
          </a:xfrm>
        </p:grpSpPr>
        <p:sp>
          <p:nvSpPr>
            <p:cNvPr id="96" name="Google Shape;237;p17">
              <a:extLst>
                <a:ext uri="{FF2B5EF4-FFF2-40B4-BE49-F238E27FC236}">
                  <a16:creationId xmlns:a16="http://schemas.microsoft.com/office/drawing/2014/main" id="{18154C1E-7CB5-42E0-8200-7CCD864253BE}"/>
                </a:ext>
              </a:extLst>
            </p:cNvPr>
            <p:cNvSpPr/>
            <p:nvPr/>
          </p:nvSpPr>
          <p:spPr>
            <a:xfrm>
              <a:off x="5649310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238;p17">
              <a:extLst>
                <a:ext uri="{FF2B5EF4-FFF2-40B4-BE49-F238E27FC236}">
                  <a16:creationId xmlns:a16="http://schemas.microsoft.com/office/drawing/2014/main" id="{7C6E2123-C4B7-4D84-8267-8BC59DCCD124}"/>
                </a:ext>
              </a:extLst>
            </p:cNvPr>
            <p:cNvSpPr/>
            <p:nvPr/>
          </p:nvSpPr>
          <p:spPr>
            <a:xfrm>
              <a:off x="6324591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239;p17">
              <a:extLst>
                <a:ext uri="{FF2B5EF4-FFF2-40B4-BE49-F238E27FC236}">
                  <a16:creationId xmlns:a16="http://schemas.microsoft.com/office/drawing/2014/main" id="{19B7C298-60F9-40CE-8F04-703444C2BDB6}"/>
                </a:ext>
              </a:extLst>
            </p:cNvPr>
            <p:cNvSpPr/>
            <p:nvPr/>
          </p:nvSpPr>
          <p:spPr>
            <a:xfrm>
              <a:off x="6251992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240;p17">
              <a:extLst>
                <a:ext uri="{FF2B5EF4-FFF2-40B4-BE49-F238E27FC236}">
                  <a16:creationId xmlns:a16="http://schemas.microsoft.com/office/drawing/2014/main" id="{73422AF7-535C-42A7-A56C-8E53A0BD276A}"/>
                </a:ext>
              </a:extLst>
            </p:cNvPr>
            <p:cNvSpPr/>
            <p:nvPr/>
          </p:nvSpPr>
          <p:spPr>
            <a:xfrm>
              <a:off x="554544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" name="Google Shape;241;p17">
              <a:extLst>
                <a:ext uri="{FF2B5EF4-FFF2-40B4-BE49-F238E27FC236}">
                  <a16:creationId xmlns:a16="http://schemas.microsoft.com/office/drawing/2014/main" id="{9385E925-966D-4D90-B306-4CF2293A09C6}"/>
                </a:ext>
              </a:extLst>
            </p:cNvPr>
            <p:cNvSpPr/>
            <p:nvPr/>
          </p:nvSpPr>
          <p:spPr>
            <a:xfrm>
              <a:off x="554544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26/06/2021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242;p17">
              <a:extLst>
                <a:ext uri="{FF2B5EF4-FFF2-40B4-BE49-F238E27FC236}">
                  <a16:creationId xmlns:a16="http://schemas.microsoft.com/office/drawing/2014/main" id="{4113A1D9-6CC9-4C32-873A-C25E7426908E}"/>
                </a:ext>
              </a:extLst>
            </p:cNvPr>
            <p:cNvSpPr/>
            <p:nvPr/>
          </p:nvSpPr>
          <p:spPr>
            <a:xfrm>
              <a:off x="5959030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" name="Google Shape;243;p17">
              <a:extLst>
                <a:ext uri="{FF2B5EF4-FFF2-40B4-BE49-F238E27FC236}">
                  <a16:creationId xmlns:a16="http://schemas.microsoft.com/office/drawing/2014/main" id="{D19A7500-0CA9-4B70-A950-8A5142E07B05}"/>
                </a:ext>
              </a:extLst>
            </p:cNvPr>
            <p:cNvSpPr/>
            <p:nvPr/>
          </p:nvSpPr>
          <p:spPr>
            <a:xfrm>
              <a:off x="603385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" name="Google Shape;244;p17">
              <a:extLst>
                <a:ext uri="{FF2B5EF4-FFF2-40B4-BE49-F238E27FC236}">
                  <a16:creationId xmlns:a16="http://schemas.microsoft.com/office/drawing/2014/main" id="{E462C744-7923-4A4A-B4A0-420AC67CFF55}"/>
                </a:ext>
              </a:extLst>
            </p:cNvPr>
            <p:cNvSpPr/>
            <p:nvPr/>
          </p:nvSpPr>
          <p:spPr>
            <a:xfrm>
              <a:off x="6135839" y="2718344"/>
              <a:ext cx="116556" cy="116181"/>
            </a:xfrm>
            <a:custGeom>
              <a:avLst/>
              <a:gdLst/>
              <a:ahLst/>
              <a:cxnLst/>
              <a:rect l="l" t="t" r="r" b="b"/>
              <a:pathLst>
                <a:path w="3728" h="3716" extrusionOk="0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" name="Google Shape;245;p17">
              <a:extLst>
                <a:ext uri="{FF2B5EF4-FFF2-40B4-BE49-F238E27FC236}">
                  <a16:creationId xmlns:a16="http://schemas.microsoft.com/office/drawing/2014/main" id="{155B79D5-1F3E-4228-83E8-CED0AF6FA337}"/>
                </a:ext>
              </a:extLst>
            </p:cNvPr>
            <p:cNvSpPr/>
            <p:nvPr/>
          </p:nvSpPr>
          <p:spPr>
            <a:xfrm>
              <a:off x="6254587" y="2735071"/>
              <a:ext cx="113211" cy="112523"/>
            </a:xfrm>
            <a:custGeom>
              <a:avLst/>
              <a:gdLst/>
              <a:ahLst/>
              <a:cxnLst/>
              <a:rect l="l" t="t" r="r" b="b"/>
              <a:pathLst>
                <a:path w="3621" h="3599" extrusionOk="0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" name="Google Shape;246;p17">
              <a:extLst>
                <a:ext uri="{FF2B5EF4-FFF2-40B4-BE49-F238E27FC236}">
                  <a16:creationId xmlns:a16="http://schemas.microsoft.com/office/drawing/2014/main" id="{11D7FA63-AF82-4B6A-82ED-28F0254CC558}"/>
                </a:ext>
              </a:extLst>
            </p:cNvPr>
            <p:cNvSpPr/>
            <p:nvPr/>
          </p:nvSpPr>
          <p:spPr>
            <a:xfrm>
              <a:off x="6264279" y="2693769"/>
              <a:ext cx="12318" cy="12318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" name="Google Shape;247;p17">
              <a:extLst>
                <a:ext uri="{FF2B5EF4-FFF2-40B4-BE49-F238E27FC236}">
                  <a16:creationId xmlns:a16="http://schemas.microsoft.com/office/drawing/2014/main" id="{71FCBC9E-E931-4F40-A94B-DD1B07BBAC0A}"/>
                </a:ext>
              </a:extLst>
            </p:cNvPr>
            <p:cNvSpPr/>
            <p:nvPr/>
          </p:nvSpPr>
          <p:spPr>
            <a:xfrm>
              <a:off x="6225197" y="2655437"/>
              <a:ext cx="90856" cy="89011"/>
            </a:xfrm>
            <a:custGeom>
              <a:avLst/>
              <a:gdLst/>
              <a:ahLst/>
              <a:cxnLst/>
              <a:rect l="l" t="t" r="r" b="b"/>
              <a:pathLst>
                <a:path w="2906" h="2847" extrusionOk="0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248;p17">
              <a:extLst>
                <a:ext uri="{FF2B5EF4-FFF2-40B4-BE49-F238E27FC236}">
                  <a16:creationId xmlns:a16="http://schemas.microsoft.com/office/drawing/2014/main" id="{44DA8338-6CB2-4771-9225-0426AE07DE9C}"/>
                </a:ext>
              </a:extLst>
            </p:cNvPr>
            <p:cNvSpPr txBox="1"/>
            <p:nvPr/>
          </p:nvSpPr>
          <p:spPr>
            <a:xfrm>
              <a:off x="5553294" y="1448503"/>
              <a:ext cx="1350355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Thiết kế xử lí</a:t>
              </a:r>
              <a:endParaRPr sz="16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108" name="Google Shape;249;p17">
            <a:extLst>
              <a:ext uri="{FF2B5EF4-FFF2-40B4-BE49-F238E27FC236}">
                <a16:creationId xmlns:a16="http://schemas.microsoft.com/office/drawing/2014/main" id="{25E76714-3CB8-4BF8-90FE-4E6DD57FC589}"/>
              </a:ext>
            </a:extLst>
          </p:cNvPr>
          <p:cNvGrpSpPr/>
          <p:nvPr/>
        </p:nvGrpSpPr>
        <p:grpSpPr>
          <a:xfrm>
            <a:off x="1791745" y="3932503"/>
            <a:ext cx="2180050" cy="2270019"/>
            <a:chOff x="2098453" y="2458524"/>
            <a:chExt cx="1529819" cy="1929066"/>
          </a:xfrm>
        </p:grpSpPr>
        <p:sp>
          <p:nvSpPr>
            <p:cNvPr id="109" name="Google Shape;250;p17">
              <a:extLst>
                <a:ext uri="{FF2B5EF4-FFF2-40B4-BE49-F238E27FC236}">
                  <a16:creationId xmlns:a16="http://schemas.microsoft.com/office/drawing/2014/main" id="{4FFBB87F-FBDB-4F43-8113-2F70657302AE}"/>
                </a:ext>
              </a:extLst>
            </p:cNvPr>
            <p:cNvSpPr/>
            <p:nvPr/>
          </p:nvSpPr>
          <p:spPr>
            <a:xfrm>
              <a:off x="2260242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251;p17">
              <a:extLst>
                <a:ext uri="{FF2B5EF4-FFF2-40B4-BE49-F238E27FC236}">
                  <a16:creationId xmlns:a16="http://schemas.microsoft.com/office/drawing/2014/main" id="{056910C0-DD77-47B9-A6A3-0D3FF6961759}"/>
                </a:ext>
              </a:extLst>
            </p:cNvPr>
            <p:cNvSpPr/>
            <p:nvPr/>
          </p:nvSpPr>
          <p:spPr>
            <a:xfrm>
              <a:off x="2942589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" name="Google Shape;252;p17">
              <a:extLst>
                <a:ext uri="{FF2B5EF4-FFF2-40B4-BE49-F238E27FC236}">
                  <a16:creationId xmlns:a16="http://schemas.microsoft.com/office/drawing/2014/main" id="{1E743FF8-8A2F-4889-8AAD-E565192106B5}"/>
                </a:ext>
              </a:extLst>
            </p:cNvPr>
            <p:cNvSpPr/>
            <p:nvPr/>
          </p:nvSpPr>
          <p:spPr>
            <a:xfrm>
              <a:off x="287002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" name="Google Shape;253;p17">
              <a:extLst>
                <a:ext uri="{FF2B5EF4-FFF2-40B4-BE49-F238E27FC236}">
                  <a16:creationId xmlns:a16="http://schemas.microsoft.com/office/drawing/2014/main" id="{AF435FEA-8A77-458C-A253-A8B3C91D1E6C}"/>
                </a:ext>
              </a:extLst>
            </p:cNvPr>
            <p:cNvSpPr/>
            <p:nvPr/>
          </p:nvSpPr>
          <p:spPr>
            <a:xfrm>
              <a:off x="2163474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" name="Google Shape;254;p17">
              <a:extLst>
                <a:ext uri="{FF2B5EF4-FFF2-40B4-BE49-F238E27FC236}">
                  <a16:creationId xmlns:a16="http://schemas.microsoft.com/office/drawing/2014/main" id="{BEE79708-CE99-4BFF-8D47-6DA1D3E90A3B}"/>
                </a:ext>
              </a:extLst>
            </p:cNvPr>
            <p:cNvSpPr/>
            <p:nvPr/>
          </p:nvSpPr>
          <p:spPr>
            <a:xfrm>
              <a:off x="2163474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08/05/2021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255;p17">
              <a:extLst>
                <a:ext uri="{FF2B5EF4-FFF2-40B4-BE49-F238E27FC236}">
                  <a16:creationId xmlns:a16="http://schemas.microsoft.com/office/drawing/2014/main" id="{D10C6B59-192D-47E5-B435-6C0836CE5611}"/>
                </a:ext>
              </a:extLst>
            </p:cNvPr>
            <p:cNvSpPr/>
            <p:nvPr/>
          </p:nvSpPr>
          <p:spPr>
            <a:xfrm>
              <a:off x="2577028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" name="Google Shape;256;p17">
              <a:extLst>
                <a:ext uri="{FF2B5EF4-FFF2-40B4-BE49-F238E27FC236}">
                  <a16:creationId xmlns:a16="http://schemas.microsoft.com/office/drawing/2014/main" id="{2B89101B-55AC-47A9-A1EC-86A3F505ED1B}"/>
                </a:ext>
              </a:extLst>
            </p:cNvPr>
            <p:cNvSpPr/>
            <p:nvPr/>
          </p:nvSpPr>
          <p:spPr>
            <a:xfrm>
              <a:off x="2651878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" name="Google Shape;257;p17">
              <a:extLst>
                <a:ext uri="{FF2B5EF4-FFF2-40B4-BE49-F238E27FC236}">
                  <a16:creationId xmlns:a16="http://schemas.microsoft.com/office/drawing/2014/main" id="{6FCD046C-DF41-4558-B225-69158389C6D7}"/>
                </a:ext>
              </a:extLst>
            </p:cNvPr>
            <p:cNvSpPr/>
            <p:nvPr/>
          </p:nvSpPr>
          <p:spPr>
            <a:xfrm>
              <a:off x="2759464" y="2640930"/>
              <a:ext cx="221137" cy="221137"/>
            </a:xfrm>
            <a:custGeom>
              <a:avLst/>
              <a:gdLst/>
              <a:ahLst/>
              <a:cxnLst/>
              <a:rect l="l" t="t" r="r" b="b"/>
              <a:pathLst>
                <a:path w="7073" h="7073" extrusionOk="0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" name="Google Shape;258;p17">
              <a:extLst>
                <a:ext uri="{FF2B5EF4-FFF2-40B4-BE49-F238E27FC236}">
                  <a16:creationId xmlns:a16="http://schemas.microsoft.com/office/drawing/2014/main" id="{A2919AA9-1DFD-44F9-A9E8-5E1C5E4E6329}"/>
                </a:ext>
              </a:extLst>
            </p:cNvPr>
            <p:cNvSpPr/>
            <p:nvPr/>
          </p:nvSpPr>
          <p:spPr>
            <a:xfrm>
              <a:off x="2859953" y="266697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" name="Google Shape;259;p17">
              <a:extLst>
                <a:ext uri="{FF2B5EF4-FFF2-40B4-BE49-F238E27FC236}">
                  <a16:creationId xmlns:a16="http://schemas.microsoft.com/office/drawing/2014/main" id="{73F3ED7A-BAB3-4CD0-94FD-63A6921773FE}"/>
                </a:ext>
              </a:extLst>
            </p:cNvPr>
            <p:cNvSpPr/>
            <p:nvPr/>
          </p:nvSpPr>
          <p:spPr>
            <a:xfrm>
              <a:off x="2859953" y="281589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" name="Google Shape;260;p17">
              <a:extLst>
                <a:ext uri="{FF2B5EF4-FFF2-40B4-BE49-F238E27FC236}">
                  <a16:creationId xmlns:a16="http://schemas.microsoft.com/office/drawing/2014/main" id="{A5EBE234-766B-4451-9AE2-73C08C478B70}"/>
                </a:ext>
              </a:extLst>
            </p:cNvPr>
            <p:cNvSpPr/>
            <p:nvPr/>
          </p:nvSpPr>
          <p:spPr>
            <a:xfrm>
              <a:off x="2933303" y="2741418"/>
              <a:ext cx="23105" cy="18665"/>
            </a:xfrm>
            <a:custGeom>
              <a:avLst/>
              <a:gdLst/>
              <a:ahLst/>
              <a:cxnLst/>
              <a:rect l="l" t="t" r="r" b="b"/>
              <a:pathLst>
                <a:path w="739" h="597" extrusionOk="0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261;p17">
              <a:extLst>
                <a:ext uri="{FF2B5EF4-FFF2-40B4-BE49-F238E27FC236}">
                  <a16:creationId xmlns:a16="http://schemas.microsoft.com/office/drawing/2014/main" id="{DBFCEB22-DDDE-43D7-B4C7-ED18BFB1ED98}"/>
                </a:ext>
              </a:extLst>
            </p:cNvPr>
            <p:cNvSpPr/>
            <p:nvPr/>
          </p:nvSpPr>
          <p:spPr>
            <a:xfrm>
              <a:off x="2783633" y="2741418"/>
              <a:ext cx="23136" cy="18665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" name="Google Shape;262;p17">
              <a:extLst>
                <a:ext uri="{FF2B5EF4-FFF2-40B4-BE49-F238E27FC236}">
                  <a16:creationId xmlns:a16="http://schemas.microsoft.com/office/drawing/2014/main" id="{896E798F-9D3D-4AC9-8525-6C25AE9B5CDE}"/>
                </a:ext>
              </a:extLst>
            </p:cNvPr>
            <p:cNvSpPr/>
            <p:nvPr/>
          </p:nvSpPr>
          <p:spPr>
            <a:xfrm>
              <a:off x="2861454" y="2703931"/>
              <a:ext cx="56965" cy="98203"/>
            </a:xfrm>
            <a:custGeom>
              <a:avLst/>
              <a:gdLst/>
              <a:ahLst/>
              <a:cxnLst/>
              <a:rect l="l" t="t" r="r" b="b"/>
              <a:pathLst>
                <a:path w="1822" h="3141" extrusionOk="0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" name="Google Shape;263;p17">
              <a:extLst>
                <a:ext uri="{FF2B5EF4-FFF2-40B4-BE49-F238E27FC236}">
                  <a16:creationId xmlns:a16="http://schemas.microsoft.com/office/drawing/2014/main" id="{F4EF35F4-B111-4A61-BE4E-62DD99A63F3F}"/>
                </a:ext>
              </a:extLst>
            </p:cNvPr>
            <p:cNvSpPr txBox="1"/>
            <p:nvPr/>
          </p:nvSpPr>
          <p:spPr>
            <a:xfrm>
              <a:off x="2098453" y="3504600"/>
              <a:ext cx="1529819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vi-VN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Kế  hoạch phát  triển</a:t>
              </a: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, quy trình, Case Tools hỗ trợ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264;p17">
            <a:extLst>
              <a:ext uri="{FF2B5EF4-FFF2-40B4-BE49-F238E27FC236}">
                <a16:creationId xmlns:a16="http://schemas.microsoft.com/office/drawing/2014/main" id="{F91AC58F-4881-423D-8FF4-E685438BBB89}"/>
              </a:ext>
            </a:extLst>
          </p:cNvPr>
          <p:cNvGrpSpPr/>
          <p:nvPr/>
        </p:nvGrpSpPr>
        <p:grpSpPr>
          <a:xfrm>
            <a:off x="5054841" y="3932481"/>
            <a:ext cx="2013164" cy="2270019"/>
            <a:chOff x="4418246" y="2458524"/>
            <a:chExt cx="1412709" cy="1929066"/>
          </a:xfrm>
        </p:grpSpPr>
        <p:sp>
          <p:nvSpPr>
            <p:cNvPr id="124" name="Google Shape;265;p17">
              <a:extLst>
                <a:ext uri="{FF2B5EF4-FFF2-40B4-BE49-F238E27FC236}">
                  <a16:creationId xmlns:a16="http://schemas.microsoft.com/office/drawing/2014/main" id="{FD18C5BE-CFF6-4C94-9C69-4D27563CA12B}"/>
                </a:ext>
              </a:extLst>
            </p:cNvPr>
            <p:cNvSpPr/>
            <p:nvPr/>
          </p:nvSpPr>
          <p:spPr>
            <a:xfrm>
              <a:off x="4520236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" name="Google Shape;266;p17">
              <a:extLst>
                <a:ext uri="{FF2B5EF4-FFF2-40B4-BE49-F238E27FC236}">
                  <a16:creationId xmlns:a16="http://schemas.microsoft.com/office/drawing/2014/main" id="{DA054E34-0779-40AF-8B1D-633CB84475D1}"/>
                </a:ext>
              </a:extLst>
            </p:cNvPr>
            <p:cNvSpPr/>
            <p:nvPr/>
          </p:nvSpPr>
          <p:spPr>
            <a:xfrm>
              <a:off x="52018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267;p17">
              <a:extLst>
                <a:ext uri="{FF2B5EF4-FFF2-40B4-BE49-F238E27FC236}">
                  <a16:creationId xmlns:a16="http://schemas.microsoft.com/office/drawing/2014/main" id="{FA9A9C7E-1A64-43C6-94B1-8C5B8E1020EE}"/>
                </a:ext>
              </a:extLst>
            </p:cNvPr>
            <p:cNvSpPr/>
            <p:nvPr/>
          </p:nvSpPr>
          <p:spPr>
            <a:xfrm>
              <a:off x="5124418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268;p17">
              <a:extLst>
                <a:ext uri="{FF2B5EF4-FFF2-40B4-BE49-F238E27FC236}">
                  <a16:creationId xmlns:a16="http://schemas.microsoft.com/office/drawing/2014/main" id="{23021CA7-1EB2-4BD3-9687-3B0927DA5F85}"/>
                </a:ext>
              </a:extLst>
            </p:cNvPr>
            <p:cNvSpPr/>
            <p:nvPr/>
          </p:nvSpPr>
          <p:spPr>
            <a:xfrm>
              <a:off x="4418246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" name="Google Shape;269;p17">
              <a:extLst>
                <a:ext uri="{FF2B5EF4-FFF2-40B4-BE49-F238E27FC236}">
                  <a16:creationId xmlns:a16="http://schemas.microsoft.com/office/drawing/2014/main" id="{7F0FC546-FBE1-48E6-808D-1311165D3ED1}"/>
                </a:ext>
              </a:extLst>
            </p:cNvPr>
            <p:cNvSpPr/>
            <p:nvPr/>
          </p:nvSpPr>
          <p:spPr>
            <a:xfrm>
              <a:off x="4418246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20/06/2021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" name="Google Shape;270;p17">
              <a:extLst>
                <a:ext uri="{FF2B5EF4-FFF2-40B4-BE49-F238E27FC236}">
                  <a16:creationId xmlns:a16="http://schemas.microsoft.com/office/drawing/2014/main" id="{CEB972D0-47D6-4DE1-8538-2A596F760B50}"/>
                </a:ext>
              </a:extLst>
            </p:cNvPr>
            <p:cNvSpPr/>
            <p:nvPr/>
          </p:nvSpPr>
          <p:spPr>
            <a:xfrm>
              <a:off x="4831457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" name="Google Shape;271;p17">
              <a:extLst>
                <a:ext uri="{FF2B5EF4-FFF2-40B4-BE49-F238E27FC236}">
                  <a16:creationId xmlns:a16="http://schemas.microsoft.com/office/drawing/2014/main" id="{BE2B4550-9381-44F2-BF3D-38A427589B7B}"/>
                </a:ext>
              </a:extLst>
            </p:cNvPr>
            <p:cNvSpPr/>
            <p:nvPr/>
          </p:nvSpPr>
          <p:spPr>
            <a:xfrm>
              <a:off x="4906651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" name="Google Shape;272;p17">
              <a:extLst>
                <a:ext uri="{FF2B5EF4-FFF2-40B4-BE49-F238E27FC236}">
                  <a16:creationId xmlns:a16="http://schemas.microsoft.com/office/drawing/2014/main" id="{1811B479-017B-4D66-85F8-2FD9B4E48007}"/>
                </a:ext>
              </a:extLst>
            </p:cNvPr>
            <p:cNvSpPr/>
            <p:nvPr/>
          </p:nvSpPr>
          <p:spPr>
            <a:xfrm>
              <a:off x="5028369" y="2681138"/>
              <a:ext cx="195469" cy="60685"/>
            </a:xfrm>
            <a:custGeom>
              <a:avLst/>
              <a:gdLst/>
              <a:ahLst/>
              <a:cxnLst/>
              <a:rect l="l" t="t" r="r" b="b"/>
              <a:pathLst>
                <a:path w="6252" h="1941" extrusionOk="0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" name="Google Shape;273;p17">
              <a:extLst>
                <a:ext uri="{FF2B5EF4-FFF2-40B4-BE49-F238E27FC236}">
                  <a16:creationId xmlns:a16="http://schemas.microsoft.com/office/drawing/2014/main" id="{A02FDAC0-2992-4568-AFFB-88D9EB559654}"/>
                </a:ext>
              </a:extLst>
            </p:cNvPr>
            <p:cNvSpPr/>
            <p:nvPr/>
          </p:nvSpPr>
          <p:spPr>
            <a:xfrm>
              <a:off x="5028369" y="2723566"/>
              <a:ext cx="195469" cy="97172"/>
            </a:xfrm>
            <a:custGeom>
              <a:avLst/>
              <a:gdLst/>
              <a:ahLst/>
              <a:cxnLst/>
              <a:rect l="l" t="t" r="r" b="b"/>
              <a:pathLst>
                <a:path w="6252" h="3108" extrusionOk="0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" name="Google Shape;274;p17">
              <a:extLst>
                <a:ext uri="{FF2B5EF4-FFF2-40B4-BE49-F238E27FC236}">
                  <a16:creationId xmlns:a16="http://schemas.microsoft.com/office/drawing/2014/main" id="{941644DB-DBFA-4A33-A0D0-63D37DF9EC09}"/>
                </a:ext>
              </a:extLst>
            </p:cNvPr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Thiết kế giao diện</a:t>
              </a:r>
              <a:endParaRPr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275;p17">
            <a:extLst>
              <a:ext uri="{FF2B5EF4-FFF2-40B4-BE49-F238E27FC236}">
                <a16:creationId xmlns:a16="http://schemas.microsoft.com/office/drawing/2014/main" id="{1F55E51E-2914-4344-83B4-0258536D77B5}"/>
              </a:ext>
            </a:extLst>
          </p:cNvPr>
          <p:cNvGrpSpPr/>
          <p:nvPr/>
        </p:nvGrpSpPr>
        <p:grpSpPr>
          <a:xfrm>
            <a:off x="8233288" y="3929208"/>
            <a:ext cx="2047685" cy="2270019"/>
            <a:chOff x="6670799" y="2458524"/>
            <a:chExt cx="1436934" cy="1929066"/>
          </a:xfrm>
        </p:grpSpPr>
        <p:sp>
          <p:nvSpPr>
            <p:cNvPr id="135" name="Google Shape;276;p17">
              <a:extLst>
                <a:ext uri="{FF2B5EF4-FFF2-40B4-BE49-F238E27FC236}">
                  <a16:creationId xmlns:a16="http://schemas.microsoft.com/office/drawing/2014/main" id="{F057F0CE-3B02-4CD9-84CF-41C839615C71}"/>
                </a:ext>
              </a:extLst>
            </p:cNvPr>
            <p:cNvSpPr/>
            <p:nvPr/>
          </p:nvSpPr>
          <p:spPr>
            <a:xfrm>
              <a:off x="75731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277;p17">
              <a:extLst>
                <a:ext uri="{FF2B5EF4-FFF2-40B4-BE49-F238E27FC236}">
                  <a16:creationId xmlns:a16="http://schemas.microsoft.com/office/drawing/2014/main" id="{C5AB7529-F2E2-44AE-B8EC-E34539330CBA}"/>
                </a:ext>
              </a:extLst>
            </p:cNvPr>
            <p:cNvSpPr/>
            <p:nvPr/>
          </p:nvSpPr>
          <p:spPr>
            <a:xfrm>
              <a:off x="6772038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" name="Google Shape;278;p17">
              <a:extLst>
                <a:ext uri="{FF2B5EF4-FFF2-40B4-BE49-F238E27FC236}">
                  <a16:creationId xmlns:a16="http://schemas.microsoft.com/office/drawing/2014/main" id="{688DBC11-58FB-4A8A-A974-8BD1FD4F5938}"/>
                </a:ext>
              </a:extLst>
            </p:cNvPr>
            <p:cNvSpPr/>
            <p:nvPr/>
          </p:nvSpPr>
          <p:spPr>
            <a:xfrm>
              <a:off x="737919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Google Shape;279;p17">
              <a:extLst>
                <a:ext uri="{FF2B5EF4-FFF2-40B4-BE49-F238E27FC236}">
                  <a16:creationId xmlns:a16="http://schemas.microsoft.com/office/drawing/2014/main" id="{60A29B68-5427-48D7-9D42-079300B85649}"/>
                </a:ext>
              </a:extLst>
            </p:cNvPr>
            <p:cNvSpPr/>
            <p:nvPr/>
          </p:nvSpPr>
          <p:spPr>
            <a:xfrm>
              <a:off x="6670799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" name="Google Shape;280;p17">
              <a:extLst>
                <a:ext uri="{FF2B5EF4-FFF2-40B4-BE49-F238E27FC236}">
                  <a16:creationId xmlns:a16="http://schemas.microsoft.com/office/drawing/2014/main" id="{0FD41C58-BC09-4215-B314-5AAE40FCEB8A}"/>
                </a:ext>
              </a:extLst>
            </p:cNvPr>
            <p:cNvSpPr/>
            <p:nvPr/>
          </p:nvSpPr>
          <p:spPr>
            <a:xfrm>
              <a:off x="6670799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29/06/2021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" name="Google Shape;281;p17">
              <a:extLst>
                <a:ext uri="{FF2B5EF4-FFF2-40B4-BE49-F238E27FC236}">
                  <a16:creationId xmlns:a16="http://schemas.microsoft.com/office/drawing/2014/main" id="{08CC6981-E424-499D-B953-60D30D6309AC}"/>
                </a:ext>
              </a:extLst>
            </p:cNvPr>
            <p:cNvSpPr/>
            <p:nvPr/>
          </p:nvSpPr>
          <p:spPr>
            <a:xfrm>
              <a:off x="7086229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282;p17">
              <a:extLst>
                <a:ext uri="{FF2B5EF4-FFF2-40B4-BE49-F238E27FC236}">
                  <a16:creationId xmlns:a16="http://schemas.microsoft.com/office/drawing/2014/main" id="{96D85C14-9C51-4A10-86A9-621177FE47BD}"/>
                </a:ext>
              </a:extLst>
            </p:cNvPr>
            <p:cNvSpPr/>
            <p:nvPr/>
          </p:nvSpPr>
          <p:spPr>
            <a:xfrm>
              <a:off x="7161048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283;p17">
              <a:extLst>
                <a:ext uri="{FF2B5EF4-FFF2-40B4-BE49-F238E27FC236}">
                  <a16:creationId xmlns:a16="http://schemas.microsoft.com/office/drawing/2014/main" id="{229B3B06-41D6-422A-9D57-AB0EE052F0AA}"/>
                </a:ext>
              </a:extLst>
            </p:cNvPr>
            <p:cNvSpPr/>
            <p:nvPr/>
          </p:nvSpPr>
          <p:spPr>
            <a:xfrm>
              <a:off x="7265289" y="2658407"/>
              <a:ext cx="228203" cy="185433"/>
            </a:xfrm>
            <a:custGeom>
              <a:avLst/>
              <a:gdLst/>
              <a:ahLst/>
              <a:cxnLst/>
              <a:rect l="l" t="t" r="r" b="b"/>
              <a:pathLst>
                <a:path w="7299" h="5931" extrusionOk="0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" name="Google Shape;284;p17">
              <a:extLst>
                <a:ext uri="{FF2B5EF4-FFF2-40B4-BE49-F238E27FC236}">
                  <a16:creationId xmlns:a16="http://schemas.microsoft.com/office/drawing/2014/main" id="{9C827AEF-C9AF-4E1B-A9C1-18FD33578ED0}"/>
                </a:ext>
              </a:extLst>
            </p:cNvPr>
            <p:cNvSpPr/>
            <p:nvPr/>
          </p:nvSpPr>
          <p:spPr>
            <a:xfrm>
              <a:off x="7294304" y="2774185"/>
              <a:ext cx="32797" cy="46554"/>
            </a:xfrm>
            <a:custGeom>
              <a:avLst/>
              <a:gdLst/>
              <a:ahLst/>
              <a:cxnLst/>
              <a:rect l="l" t="t" r="r" b="b"/>
              <a:pathLst>
                <a:path w="104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" name="Google Shape;285;p17">
              <a:extLst>
                <a:ext uri="{FF2B5EF4-FFF2-40B4-BE49-F238E27FC236}">
                  <a16:creationId xmlns:a16="http://schemas.microsoft.com/office/drawing/2014/main" id="{CA2CE8DD-E7C6-4AEB-A6A9-C2D530E0B20E}"/>
                </a:ext>
              </a:extLst>
            </p:cNvPr>
            <p:cNvSpPr/>
            <p:nvPr/>
          </p:nvSpPr>
          <p:spPr>
            <a:xfrm>
              <a:off x="7340859" y="2750736"/>
              <a:ext cx="37237" cy="70002"/>
            </a:xfrm>
            <a:custGeom>
              <a:avLst/>
              <a:gdLst/>
              <a:ahLst/>
              <a:cxnLst/>
              <a:rect l="l" t="t" r="r" b="b"/>
              <a:pathLst>
                <a:path w="1191" h="2239" extrusionOk="0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" name="Google Shape;286;p17">
              <a:extLst>
                <a:ext uri="{FF2B5EF4-FFF2-40B4-BE49-F238E27FC236}">
                  <a16:creationId xmlns:a16="http://schemas.microsoft.com/office/drawing/2014/main" id="{F6ED3D06-6459-4EAD-BF3A-0CB3E9740B5E}"/>
                </a:ext>
              </a:extLst>
            </p:cNvPr>
            <p:cNvSpPr/>
            <p:nvPr/>
          </p:nvSpPr>
          <p:spPr>
            <a:xfrm>
              <a:off x="7392229" y="2722815"/>
              <a:ext cx="32422" cy="97922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" name="Google Shape;287;p17">
              <a:extLst>
                <a:ext uri="{FF2B5EF4-FFF2-40B4-BE49-F238E27FC236}">
                  <a16:creationId xmlns:a16="http://schemas.microsoft.com/office/drawing/2014/main" id="{D6A86ED2-2966-4ED8-A65C-F82FDFE817D4}"/>
                </a:ext>
              </a:extLst>
            </p:cNvPr>
            <p:cNvSpPr/>
            <p:nvPr/>
          </p:nvSpPr>
          <p:spPr>
            <a:xfrm>
              <a:off x="7438752" y="2676292"/>
              <a:ext cx="37268" cy="144444"/>
            </a:xfrm>
            <a:custGeom>
              <a:avLst/>
              <a:gdLst/>
              <a:ahLst/>
              <a:cxnLst/>
              <a:rect l="l" t="t" r="r" b="b"/>
              <a:pathLst>
                <a:path w="1192" h="4620" extrusionOk="0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" name="Google Shape;288;p17">
              <a:extLst>
                <a:ext uri="{FF2B5EF4-FFF2-40B4-BE49-F238E27FC236}">
                  <a16:creationId xmlns:a16="http://schemas.microsoft.com/office/drawing/2014/main" id="{710C4B8E-CCEB-497E-BFBE-F353E2967E81}"/>
                </a:ext>
              </a:extLst>
            </p:cNvPr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Thiết kế kiến trúc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" name="Google Shape;219;p31">
            <a:extLst>
              <a:ext uri="{FF2B5EF4-FFF2-40B4-BE49-F238E27FC236}">
                <a16:creationId xmlns:a16="http://schemas.microsoft.com/office/drawing/2014/main" id="{492C6E38-4AEF-4295-8245-D95DB717F75C}"/>
              </a:ext>
            </a:extLst>
          </p:cNvPr>
          <p:cNvSpPr/>
          <p:nvPr/>
        </p:nvSpPr>
        <p:spPr>
          <a:xfrm>
            <a:off x="391353" y="339517"/>
            <a:ext cx="1110800" cy="111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232;p31">
            <a:extLst>
              <a:ext uri="{FF2B5EF4-FFF2-40B4-BE49-F238E27FC236}">
                <a16:creationId xmlns:a16="http://schemas.microsoft.com/office/drawing/2014/main" id="{A59AF31A-3CB6-4981-9AA5-4A3B067919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384" y="520346"/>
            <a:ext cx="9439593" cy="9141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Kết quả của từng giai đoạn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227;p31">
            <a:extLst>
              <a:ext uri="{FF2B5EF4-FFF2-40B4-BE49-F238E27FC236}">
                <a16:creationId xmlns:a16="http://schemas.microsoft.com/office/drawing/2014/main" id="{0298D777-68AA-413C-BBC4-E9278E0C2CE5}"/>
              </a:ext>
            </a:extLst>
          </p:cNvPr>
          <p:cNvSpPr txBox="1">
            <a:spLocks/>
          </p:cNvSpPr>
          <p:nvPr/>
        </p:nvSpPr>
        <p:spPr>
          <a:xfrm>
            <a:off x="386930" y="323987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2" name="Hình chữ nhật 3">
            <a:extLst>
              <a:ext uri="{FF2B5EF4-FFF2-40B4-BE49-F238E27FC236}">
                <a16:creationId xmlns:a16="http://schemas.microsoft.com/office/drawing/2014/main" id="{53F4B793-D16C-46AE-8D76-00CD6D5792F2}"/>
              </a:ext>
            </a:extLst>
          </p:cNvPr>
          <p:cNvSpPr/>
          <p:nvPr/>
        </p:nvSpPr>
        <p:spPr>
          <a:xfrm>
            <a:off x="0" y="1465847"/>
            <a:ext cx="12192000" cy="25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53" name="Google Shape;217;p17">
            <a:extLst>
              <a:ext uri="{FF2B5EF4-FFF2-40B4-BE49-F238E27FC236}">
                <a16:creationId xmlns:a16="http://schemas.microsoft.com/office/drawing/2014/main" id="{8CF3695E-6671-4590-88DD-FA172E686821}"/>
              </a:ext>
            </a:extLst>
          </p:cNvPr>
          <p:cNvGrpSpPr/>
          <p:nvPr/>
        </p:nvGrpSpPr>
        <p:grpSpPr>
          <a:xfrm>
            <a:off x="9671628" y="2355283"/>
            <a:ext cx="2013164" cy="2263424"/>
            <a:chOff x="1036275" y="1121000"/>
            <a:chExt cx="1412709" cy="1923461"/>
          </a:xfrm>
        </p:grpSpPr>
        <p:sp>
          <p:nvSpPr>
            <p:cNvPr id="155" name="Google Shape;219;p17">
              <a:extLst>
                <a:ext uri="{FF2B5EF4-FFF2-40B4-BE49-F238E27FC236}">
                  <a16:creationId xmlns:a16="http://schemas.microsoft.com/office/drawing/2014/main" id="{B6B5C5DC-7466-4F82-AE80-A7BF3B95A84F}"/>
                </a:ext>
              </a:extLst>
            </p:cNvPr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" name="Google Shape;220;p17">
              <a:extLst>
                <a:ext uri="{FF2B5EF4-FFF2-40B4-BE49-F238E27FC236}">
                  <a16:creationId xmlns:a16="http://schemas.microsoft.com/office/drawing/2014/main" id="{891BC7A7-2F31-4F24-9DD0-264E24B74D02}"/>
                </a:ext>
              </a:extLst>
            </p:cNvPr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" name="Google Shape;221;p17">
              <a:extLst>
                <a:ext uri="{FF2B5EF4-FFF2-40B4-BE49-F238E27FC236}">
                  <a16:creationId xmlns:a16="http://schemas.microsoft.com/office/drawing/2014/main" id="{833A4745-2DEA-49E2-8D10-96809AD526B9}"/>
                </a:ext>
              </a:extLst>
            </p:cNvPr>
            <p:cNvSpPr/>
            <p:nvPr/>
          </p:nvSpPr>
          <p:spPr>
            <a:xfrm>
              <a:off x="103627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10/07/2021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" name="Google Shape;222;p17">
              <a:extLst>
                <a:ext uri="{FF2B5EF4-FFF2-40B4-BE49-F238E27FC236}">
                  <a16:creationId xmlns:a16="http://schemas.microsoft.com/office/drawing/2014/main" id="{78873E9D-BA5D-4A36-A1B2-B8F6F0759ED5}"/>
                </a:ext>
              </a:extLst>
            </p:cNvPr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" name="Google Shape;223;p17">
              <a:extLst>
                <a:ext uri="{FF2B5EF4-FFF2-40B4-BE49-F238E27FC236}">
                  <a16:creationId xmlns:a16="http://schemas.microsoft.com/office/drawing/2014/main" id="{99C9E8CD-1CAA-4793-9A7F-AE49068C28F7}"/>
                </a:ext>
              </a:extLst>
            </p:cNvPr>
            <p:cNvSpPr/>
            <p:nvPr/>
          </p:nvSpPr>
          <p:spPr>
            <a:xfrm>
              <a:off x="152468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" name="Google Shape;224;p17">
              <a:extLst>
                <a:ext uri="{FF2B5EF4-FFF2-40B4-BE49-F238E27FC236}">
                  <a16:creationId xmlns:a16="http://schemas.microsoft.com/office/drawing/2014/main" id="{93ECA645-977C-4D61-8C0C-921FCFB44F32}"/>
                </a:ext>
              </a:extLst>
            </p:cNvPr>
            <p:cNvSpPr/>
            <p:nvPr/>
          </p:nvSpPr>
          <p:spPr>
            <a:xfrm>
              <a:off x="1637831" y="2646870"/>
              <a:ext cx="209601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" name="Google Shape;225;p17">
              <a:extLst>
                <a:ext uri="{FF2B5EF4-FFF2-40B4-BE49-F238E27FC236}">
                  <a16:creationId xmlns:a16="http://schemas.microsoft.com/office/drawing/2014/main" id="{7F8FC292-5D3B-43C0-BA66-6F7F4236ECFB}"/>
                </a:ext>
              </a:extLst>
            </p:cNvPr>
            <p:cNvSpPr txBox="1"/>
            <p:nvPr/>
          </p:nvSpPr>
          <p:spPr>
            <a:xfrm>
              <a:off x="1041829" y="1450493"/>
              <a:ext cx="1407061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Phong cách lập trình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Hoàn thành phần mềm và báo cáo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5717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391353" y="339517"/>
            <a:ext cx="1110800" cy="111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707585" y="669855"/>
            <a:ext cx="6385674" cy="61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thực hiện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386931" y="323987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F5E25-0046-48F2-AF2F-22E65C35DA52}"/>
              </a:ext>
            </a:extLst>
          </p:cNvPr>
          <p:cNvSpPr txBox="1"/>
          <p:nvPr/>
        </p:nvSpPr>
        <p:spPr>
          <a:xfrm>
            <a:off x="122345" y="2003788"/>
            <a:ext cx="119473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Một vài chức năng hay của phần mềm quản lí th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viện bao gồm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Chức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quyền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tìm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Chức năng thống kê tình hình 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ợn sách theo thể loại</a:t>
            </a: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Để các bạn hiểu rõ hơn thì mình sẽ vừa demo vừa giải thích các chức 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và các chức năng khác 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liệt kê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các bạn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3">
            <a:extLst>
              <a:ext uri="{FF2B5EF4-FFF2-40B4-BE49-F238E27FC236}">
                <a16:creationId xmlns:a16="http://schemas.microsoft.com/office/drawing/2014/main" id="{D868AEAD-3056-49D3-8AE8-8D500622CD4E}"/>
              </a:ext>
            </a:extLst>
          </p:cNvPr>
          <p:cNvSpPr/>
          <p:nvPr/>
        </p:nvSpPr>
        <p:spPr>
          <a:xfrm>
            <a:off x="0" y="1465847"/>
            <a:ext cx="12192000" cy="25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53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0981658-B8E6-41F9-9815-9F90B497E2B3}"/>
              </a:ext>
            </a:extLst>
          </p:cNvPr>
          <p:cNvSpPr/>
          <p:nvPr/>
        </p:nvSpPr>
        <p:spPr>
          <a:xfrm>
            <a:off x="276618" y="2144064"/>
            <a:ext cx="725164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hầy và các bạn đã theo dõi</a:t>
            </a:r>
            <a:endParaRPr lang="vi-VN" sz="6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220E7-0A56-4CD5-AC09-423317B90FD5}"/>
              </a:ext>
            </a:extLst>
          </p:cNvPr>
          <p:cNvSpPr txBox="1"/>
          <p:nvPr/>
        </p:nvSpPr>
        <p:spPr>
          <a:xfrm>
            <a:off x="451349" y="4758432"/>
            <a:ext cx="7707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của nhóm mình: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https://github.com/19522515/NhapMonCNPM </a:t>
            </a:r>
          </a:p>
        </p:txBody>
      </p:sp>
    </p:spTree>
    <p:extLst>
      <p:ext uri="{BB962C8B-B14F-4D97-AF65-F5344CB8AC3E}">
        <p14:creationId xmlns:p14="http://schemas.microsoft.com/office/powerpoint/2010/main" val="6219470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552</TotalTime>
  <Words>502</Words>
  <Application>Microsoft Office PowerPoint</Application>
  <PresentationFormat>Widescreen</PresentationFormat>
  <Paragraphs>87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Calibri</vt:lpstr>
      <vt:lpstr>Fira Sans Extra Condensed</vt:lpstr>
      <vt:lpstr>Fira Sans Extra Condensed Medium</vt:lpstr>
      <vt:lpstr>Roboto</vt:lpstr>
      <vt:lpstr>Times New Roman</vt:lpstr>
      <vt:lpstr>Tw Cen MT</vt:lpstr>
      <vt:lpstr>Droplet</vt:lpstr>
      <vt:lpstr>PowerPoint Presentation</vt:lpstr>
      <vt:lpstr>PowerPoint Presentation</vt:lpstr>
      <vt:lpstr>Giới thiệu</vt:lpstr>
      <vt:lpstr>Giới thiệu</vt:lpstr>
      <vt:lpstr>Quy trình làm việc nhóm</vt:lpstr>
      <vt:lpstr>Quy trình làm việc nhóm</vt:lpstr>
      <vt:lpstr>Kết quả của từng giai đoạn </vt:lpstr>
      <vt:lpstr>DEMO thực hiện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seminar</dc:title>
  <dc:creator>Lê Dương Khánh Việt</dc:creator>
  <cp:lastModifiedBy>Lê Dương Khánh Việt</cp:lastModifiedBy>
  <cp:revision>35</cp:revision>
  <dcterms:created xsi:type="dcterms:W3CDTF">2021-07-10T10:28:03Z</dcterms:created>
  <dcterms:modified xsi:type="dcterms:W3CDTF">2021-07-12T06:34:11Z</dcterms:modified>
</cp:coreProperties>
</file>