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2016-11-05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</a:t>
            </a:r>
            <a:r>
              <a:rPr lang="pl-PL" dirty="0" smtClean="0"/>
              <a:t>: </a:t>
            </a:r>
            <a:r>
              <a:rPr lang="pl-PL" dirty="0" smtClean="0"/>
              <a:t>Kuchnia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Jakub Kopeć</a:t>
            </a:r>
          </a:p>
          <a:p>
            <a:r>
              <a:rPr lang="pl-PL" dirty="0" smtClean="0"/>
              <a:t>Jakub Poborski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Klasy, cele, i zależności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 err="1" smtClean="0"/>
              <a:t>Fridge</a:t>
            </a:r>
            <a:r>
              <a:rPr lang="pl-PL" sz="1800" dirty="0" smtClean="0"/>
              <a:t> – lodówka ze składnikami</a:t>
            </a:r>
          </a:p>
          <a:p>
            <a:pPr lvl="1"/>
            <a:r>
              <a:rPr lang="pl-PL" sz="1400" dirty="0" smtClean="0"/>
              <a:t>Składniki są dostarczane z zewnątrz  (z modułu Transport),</a:t>
            </a:r>
          </a:p>
          <a:p>
            <a:pPr lvl="1"/>
            <a:r>
              <a:rPr lang="pl-PL" sz="1400" dirty="0" smtClean="0"/>
              <a:t>Składniki są tracone poprzez zużywanie ich na produkcję potraw przez klasę </a:t>
            </a:r>
            <a:r>
              <a:rPr lang="pl-PL" sz="1400" dirty="0" err="1" smtClean="0"/>
              <a:t>Chef</a:t>
            </a:r>
            <a:r>
              <a:rPr lang="pl-PL" sz="1400" dirty="0" smtClean="0"/>
              <a:t>.</a:t>
            </a:r>
          </a:p>
          <a:p>
            <a:r>
              <a:rPr lang="pl-PL" sz="1800" dirty="0" err="1" smtClean="0"/>
              <a:t>Dish</a:t>
            </a:r>
            <a:r>
              <a:rPr lang="pl-PL" sz="1800" dirty="0" smtClean="0"/>
              <a:t> – potrawa posiadająca numer ID, nazwę, i zbudowana ze składników,</a:t>
            </a:r>
          </a:p>
          <a:p>
            <a:r>
              <a:rPr lang="pl-PL" sz="1800" dirty="0" smtClean="0"/>
              <a:t>Ingredient – klasa atomowa, nie posiadająca żadnych podklas</a:t>
            </a:r>
          </a:p>
          <a:p>
            <a:r>
              <a:rPr lang="pl-PL" sz="1800" dirty="0" err="1" smtClean="0"/>
              <a:t>Chef</a:t>
            </a:r>
            <a:r>
              <a:rPr lang="pl-PL" sz="1800" dirty="0" smtClean="0"/>
              <a:t> – kucharz robiący potrawy, zabierający składniki z lodówki, i wypisujący rachunki na których są sprzedane potrawy.</a:t>
            </a:r>
          </a:p>
          <a:p>
            <a:pPr lvl="1"/>
            <a:r>
              <a:rPr lang="pl-PL" sz="1400" dirty="0" smtClean="0"/>
              <a:t>Posiada dostęp do pliku tekstowego z przepisami, który łączy daną kombinację składników  z odpowiednią nazwą potrawy, którą kucharz może  stworzyć.</a:t>
            </a:r>
          </a:p>
          <a:p>
            <a:r>
              <a:rPr lang="pl-PL" sz="1800" dirty="0" err="1" smtClean="0"/>
              <a:t>Bills</a:t>
            </a:r>
            <a:r>
              <a:rPr lang="pl-PL" sz="1800" dirty="0" smtClean="0"/>
              <a:t> – lista rachunków (Bill) </a:t>
            </a:r>
          </a:p>
          <a:p>
            <a:r>
              <a:rPr lang="pl-PL" sz="1800" dirty="0" smtClean="0"/>
              <a:t>Bill – lista potraw sprzedanych danemu klientowi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pl-PL" sz="2000" dirty="0" smtClean="0"/>
              <a:t>Diagram UML</a:t>
            </a:r>
            <a:endParaRPr lang="en-US" sz="2000" dirty="0"/>
          </a:p>
        </p:txBody>
      </p:sp>
      <p:pic>
        <p:nvPicPr>
          <p:cNvPr id="6" name="Symbol zastępczy zawartości 5" descr="kitchen_step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4594"/>
            <a:ext cx="8229600" cy="37771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123</Words>
  <Application>Microsoft Office PowerPoint</Application>
  <PresentationFormat>Pokaz na ekranie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Moduł: Kuchnia</vt:lpstr>
      <vt:lpstr>Klasy, cele, i zależności</vt:lpstr>
      <vt:lpstr>Diagram UML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Moduł: Kuchnia</dc:title>
  <dc:creator>Jakub Kopeć</dc:creator>
  <cp:lastModifiedBy>Jakub Kopeć</cp:lastModifiedBy>
  <cp:revision>5</cp:revision>
  <dcterms:created xsi:type="dcterms:W3CDTF">2016-11-05T18:41:10Z</dcterms:created>
  <dcterms:modified xsi:type="dcterms:W3CDTF">2016-11-05T21:15:52Z</dcterms:modified>
</cp:coreProperties>
</file>