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Moduł: Kuchnia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Jakub Kopeć</a:t>
            </a:r>
          </a:p>
          <a:p>
            <a:r>
              <a:rPr lang="pl-PL" dirty="0" smtClean="0"/>
              <a:t>Jakub Poborski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Klasy, cele, i zależności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err="1" smtClean="0"/>
              <a:t>Fridge</a:t>
            </a:r>
            <a:r>
              <a:rPr lang="pl-PL" sz="2000" dirty="0" smtClean="0"/>
              <a:t> –</a:t>
            </a:r>
            <a:r>
              <a:rPr lang="pl-PL" sz="2000" dirty="0"/>
              <a:t> </a:t>
            </a:r>
            <a:r>
              <a:rPr lang="pl-PL" sz="2000" dirty="0" smtClean="0"/>
              <a:t>przechowuje składniki, zaopatrza kucharza, otrzymuje składniki od zewnętrznego modułu Transport,</a:t>
            </a:r>
          </a:p>
          <a:p>
            <a:r>
              <a:rPr lang="pl-PL" sz="2000" b="1" dirty="0" smtClean="0"/>
              <a:t>Ingredient</a:t>
            </a:r>
            <a:r>
              <a:rPr lang="pl-PL" sz="2000" dirty="0" smtClean="0"/>
              <a:t> –</a:t>
            </a:r>
            <a:r>
              <a:rPr lang="pl-PL" sz="2000" dirty="0" smtClean="0"/>
              <a:t> </a:t>
            </a:r>
            <a:r>
              <a:rPr lang="pl-PL" sz="2000" dirty="0" smtClean="0"/>
              <a:t>grupa składników; budulec potraw,</a:t>
            </a:r>
          </a:p>
          <a:p>
            <a:r>
              <a:rPr lang="pl-PL" sz="2000" b="1" dirty="0" err="1" smtClean="0"/>
              <a:t>Dish</a:t>
            </a:r>
            <a:r>
              <a:rPr lang="pl-PL" sz="2000" dirty="0" smtClean="0"/>
              <a:t> –</a:t>
            </a:r>
            <a:r>
              <a:rPr lang="pl-PL" sz="2000" dirty="0" smtClean="0"/>
              <a:t> </a:t>
            </a:r>
            <a:r>
              <a:rPr lang="pl-PL" sz="2000" dirty="0" smtClean="0"/>
              <a:t>zbudowana ze składników. Jej typ zależny od ich kombinacji,</a:t>
            </a:r>
          </a:p>
          <a:p>
            <a:r>
              <a:rPr lang="pl-PL" sz="2000" b="1" dirty="0" err="1" smtClean="0"/>
              <a:t>Recipe</a:t>
            </a:r>
            <a:r>
              <a:rPr lang="pl-PL" sz="2000" dirty="0" smtClean="0"/>
              <a:t> –</a:t>
            </a:r>
            <a:r>
              <a:rPr lang="pl-PL" sz="2000" dirty="0" smtClean="0"/>
              <a:t> </a:t>
            </a:r>
            <a:r>
              <a:rPr lang="pl-PL" sz="2000" dirty="0" smtClean="0"/>
              <a:t>przepis na potrawę; przechowuje powiązanie:</a:t>
            </a:r>
          </a:p>
          <a:p>
            <a:pPr>
              <a:buNone/>
            </a:pPr>
            <a:r>
              <a:rPr lang="pl-PL" sz="2000" dirty="0" smtClean="0"/>
              <a:t>			[</a:t>
            </a:r>
            <a:r>
              <a:rPr lang="pl-PL" sz="2000" i="1" dirty="0" smtClean="0"/>
              <a:t>typ potrawy]</a:t>
            </a:r>
            <a:r>
              <a:rPr lang="pl-PL" sz="2000" i="1" dirty="0" err="1" smtClean="0"/>
              <a:t>͍͍͍͍</a:t>
            </a:r>
            <a:r>
              <a:rPr lang="el-GR" sz="2000" i="1" dirty="0" smtClean="0"/>
              <a:t> ↔</a:t>
            </a:r>
            <a:r>
              <a:rPr lang="pl-PL" sz="2000" i="1" dirty="0" smtClean="0"/>
              <a:t>[lista </a:t>
            </a:r>
            <a:r>
              <a:rPr lang="pl-PL" sz="2000" i="1" smtClean="0"/>
              <a:t>składników]</a:t>
            </a:r>
            <a:endParaRPr lang="pl-PL" sz="2000" i="1" dirty="0" smtClean="0"/>
          </a:p>
          <a:p>
            <a:r>
              <a:rPr lang="pl-PL" sz="2000" b="1" dirty="0" err="1" smtClean="0"/>
              <a:t>CookBook</a:t>
            </a:r>
            <a:r>
              <a:rPr lang="pl-PL" sz="2000" dirty="0" smtClean="0"/>
              <a:t> –</a:t>
            </a:r>
            <a:r>
              <a:rPr lang="pl-PL" sz="2000" dirty="0" smtClean="0"/>
              <a:t> </a:t>
            </a:r>
            <a:r>
              <a:rPr lang="pl-PL" sz="2000" dirty="0" smtClean="0"/>
              <a:t>przechowuje grupę wszystkich przepisów,</a:t>
            </a:r>
          </a:p>
          <a:p>
            <a:r>
              <a:rPr lang="pl-PL" sz="2000" b="1" dirty="0" err="1" smtClean="0"/>
              <a:t>Chef</a:t>
            </a:r>
            <a:r>
              <a:rPr lang="pl-PL" sz="2000" dirty="0" smtClean="0"/>
              <a:t> –</a:t>
            </a:r>
            <a:r>
              <a:rPr lang="pl-PL" sz="2000" dirty="0" smtClean="0"/>
              <a:t> </a:t>
            </a:r>
            <a:r>
              <a:rPr lang="pl-PL" sz="2000" dirty="0" smtClean="0"/>
              <a:t>używa </a:t>
            </a:r>
            <a:r>
              <a:rPr lang="pl-PL" sz="2000" dirty="0" err="1" smtClean="0"/>
              <a:t>CookBook</a:t>
            </a:r>
            <a:r>
              <a:rPr lang="pl-PL" sz="2000" dirty="0" smtClean="0"/>
              <a:t> i </a:t>
            </a:r>
            <a:r>
              <a:rPr lang="pl-PL" sz="2000" dirty="0" err="1" smtClean="0"/>
              <a:t>Fridge</a:t>
            </a:r>
            <a:r>
              <a:rPr lang="pl-PL" sz="2000" dirty="0" smtClean="0"/>
              <a:t> by stworzyć grupę obiektów </a:t>
            </a:r>
            <a:r>
              <a:rPr lang="pl-PL" sz="2000" dirty="0" err="1" smtClean="0"/>
              <a:t>Dish</a:t>
            </a:r>
            <a:r>
              <a:rPr lang="pl-PL" sz="2000" dirty="0" smtClean="0"/>
              <a:t>, i dodać je do nowoutworzonego Bill,</a:t>
            </a:r>
          </a:p>
          <a:p>
            <a:r>
              <a:rPr lang="pl-PL" sz="2000" b="1" dirty="0" smtClean="0"/>
              <a:t>Bill</a:t>
            </a:r>
            <a:r>
              <a:rPr lang="pl-PL" sz="2000" dirty="0" smtClean="0"/>
              <a:t> –</a:t>
            </a:r>
            <a:r>
              <a:rPr lang="pl-PL" sz="2000" dirty="0" smtClean="0"/>
              <a:t> </a:t>
            </a:r>
            <a:r>
              <a:rPr lang="pl-PL" sz="2000" dirty="0" smtClean="0"/>
              <a:t>rachunek powiązujący grupę potraw z identyfikatorem klienta,</a:t>
            </a:r>
          </a:p>
          <a:p>
            <a:r>
              <a:rPr lang="pl-PL" sz="2000" b="1" dirty="0" err="1" smtClean="0"/>
              <a:t>Bills</a:t>
            </a:r>
            <a:r>
              <a:rPr lang="pl-PL" sz="2000" dirty="0" smtClean="0"/>
              <a:t> –</a:t>
            </a:r>
            <a:r>
              <a:rPr lang="pl-PL" sz="2000" dirty="0" smtClean="0"/>
              <a:t> </a:t>
            </a:r>
            <a:r>
              <a:rPr lang="pl-PL" sz="2000" dirty="0" smtClean="0"/>
              <a:t>grupa wszystkich rachunków</a:t>
            </a:r>
            <a:endParaRPr lang="pl-PL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pl-PL" sz="2000" dirty="0" smtClean="0"/>
              <a:t>Diagram UML</a:t>
            </a:r>
            <a:endParaRPr lang="en-US" sz="2000" dirty="0"/>
          </a:p>
        </p:txBody>
      </p:sp>
      <p:pic>
        <p:nvPicPr>
          <p:cNvPr id="10" name="Symbol zastępczy zawartości 9" descr="kitchen_ste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20404"/>
            <a:ext cx="8229600" cy="348555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60</Words>
  <Application>Microsoft Office PowerPoint</Application>
  <PresentationFormat>Pokaz na ekranie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Moduł: Kuchnia</vt:lpstr>
      <vt:lpstr>Klasy, cele, i zależności</vt:lpstr>
      <vt:lpstr>Diagram UML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Moduł: Kuchnia</dc:title>
  <dc:creator>Jakub Kopeć</dc:creator>
  <cp:lastModifiedBy>Jakub Kopeć</cp:lastModifiedBy>
  <cp:revision>8</cp:revision>
  <dcterms:created xsi:type="dcterms:W3CDTF">2016-11-05T18:41:10Z</dcterms:created>
  <dcterms:modified xsi:type="dcterms:W3CDTF">2016-11-06T14:12:16Z</dcterms:modified>
</cp:coreProperties>
</file>