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17" r:id="rId3"/>
    <p:sldId id="293" r:id="rId5"/>
    <p:sldId id="264" r:id="rId6"/>
    <p:sldId id="371" r:id="rId7"/>
    <p:sldId id="322" r:id="rId8"/>
    <p:sldId id="299" r:id="rId9"/>
    <p:sldId id="354" r:id="rId10"/>
    <p:sldId id="355" r:id="rId11"/>
    <p:sldId id="357" r:id="rId12"/>
    <p:sldId id="358" r:id="rId13"/>
    <p:sldId id="359" r:id="rId14"/>
    <p:sldId id="366" r:id="rId15"/>
    <p:sldId id="360" r:id="rId16"/>
    <p:sldId id="367" r:id="rId17"/>
    <p:sldId id="361" r:id="rId18"/>
    <p:sldId id="368" r:id="rId19"/>
    <p:sldId id="362" r:id="rId20"/>
    <p:sldId id="369" r:id="rId21"/>
    <p:sldId id="363" r:id="rId22"/>
    <p:sldId id="370" r:id="rId23"/>
    <p:sldId id="364" r:id="rId24"/>
    <p:sldId id="365" r:id="rId25"/>
    <p:sldId id="318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>
        <p:scale>
          <a:sx n="75" d="100"/>
          <a:sy n="75" d="100"/>
        </p:scale>
        <p:origin x="-2214" y="-1260"/>
      </p:cViewPr>
      <p:guideLst>
        <p:guide orient="horz" pos="1603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49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Time Will Tell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234781" y="0"/>
            <a:ext cx="336542" cy="33642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683215" y="1928630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高大上的版本管理系统</a:t>
            </a:r>
            <a:endParaRPr lang="zh-CN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杜春霞</a:t>
            </a:r>
            <a:endParaRPr 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" y="555625"/>
            <a:ext cx="2085975" cy="90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49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49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 numSld="999">
                <p:cTn id="2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43" grpId="0" autoUpdateAnimBg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2186305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Git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操作</a:t>
            </a:r>
            <a:endParaRPr 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795" y="1248410"/>
            <a:ext cx="7392035" cy="13957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70915" y="1275715"/>
            <a:ext cx="6972300" cy="1971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创建本地仓库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提交文件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查看状态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比对文件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查看历史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240010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9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99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39" grpId="0"/>
      <p:bldP spid="40" grpId="0" bldLvl="0" animBg="1"/>
      <p:bldP spid="4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2186305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暂存区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Git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暂存区</a:t>
            </a:r>
            <a:endParaRPr 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014730"/>
            <a:ext cx="6457315" cy="31140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29260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撤销版本回退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5" y="200025"/>
            <a:ext cx="26136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撤销以及版本回退和切换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795" y="1248410"/>
            <a:ext cx="7392035" cy="13957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99160" y="1275715"/>
            <a:ext cx="6972300" cy="1753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场景1：当你改乱了工作区某个文件的内容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。。。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场景2：当你不但改乱了工作区某个文件的内容，还添加到了暂存区时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。。。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场景3：已经提交了不合适的修改到版本库时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。。。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240010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39" grpId="0"/>
      <p:bldP spid="40" grpId="0" bldLvl="0" animBg="1"/>
      <p:bldP spid="4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0020" y="2393950"/>
            <a:ext cx="407289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连接远程仓库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连接远程仓库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795" y="1248410"/>
            <a:ext cx="7392035" cy="13957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70915" y="916940"/>
            <a:ext cx="6972300" cy="2485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先有本地库，后有远程库的时候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先创建远程库，然后，从远程库克隆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endParaRPr 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240010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39" grpId="0"/>
      <p:bldP spid="40" grpId="0" bldLvl="0" animBg="1"/>
      <p:bldP spid="4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0020" y="2393950"/>
            <a:ext cx="407289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分支协作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分支协作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0915" y="1275715"/>
            <a:ext cx="6972300" cy="219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#创建分支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 branch b1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#切换分支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 checkout b1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#删除分支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 branch -d b1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#快速模式合并分支 名称为b1的分支与当前分支合并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 merge b1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7224" y="915566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PREFACE</a:t>
            </a:r>
            <a:endParaRPr lang="en-GB" sz="1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23678"/>
            <a:ext cx="5832648" cy="134874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公司目前使用的版本管理工具是？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 Vs svn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8872" y="1544039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52189" y="1077866"/>
            <a:ext cx="341135" cy="341756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66969" y="1078093"/>
            <a:ext cx="341135" cy="341135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0405" y="1077866"/>
            <a:ext cx="341755" cy="341756"/>
            <a:chOff x="5436096" y="1274820"/>
            <a:chExt cx="432833" cy="432834"/>
          </a:xfrm>
        </p:grpSpPr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8237" y="1077866"/>
            <a:ext cx="341755" cy="341756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62293" y="1077866"/>
            <a:ext cx="341755" cy="341756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5" grpId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0020" y="2393950"/>
            <a:ext cx="407289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IDEA中Git的使用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5" y="200025"/>
            <a:ext cx="26136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IDEA中Git的使用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160" y="1060450"/>
            <a:ext cx="6972300" cy="4056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just">
              <a:lnSpc>
                <a:spcPct val="120000"/>
              </a:lnSpc>
              <a:buFont typeface="+mj-lt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工作中多人使用版本控制软件协作开发，常见的应用场景归纳如下：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假设小组中有两个人，组长盖茨，组员艾伦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场景一：盖茨创建项目并提交到远程Git仓库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场景二：艾伦从远程Git仓库上获取项目源码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场景三：艾伦修改了部分源码，提交到远程仓库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Font typeface="+mj-lt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5" y="200025"/>
            <a:ext cx="26136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IDEA中Git的使用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160" y="988695"/>
            <a:ext cx="6972300" cy="4056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just">
              <a:lnSpc>
                <a:spcPct val="120000"/>
              </a:lnSpc>
              <a:buFont typeface="+mj-lt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Font typeface="+mj-lt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场景四：盖茨从远程仓库获取艾伦的提交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Font typeface="+mj-lt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Font typeface="+mj-lt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场景五：艾伦接受了一个新功能的任务，创建了一个分支并在分支上开发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Font typeface="+mj-lt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Font typeface="+mj-lt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场景六：艾伦把分支提交到远程Git仓库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Font typeface="+mj-lt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Font typeface="+mj-lt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场景七：盖茨获取艾伦提交的分支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Font typeface="+mj-lt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Font typeface="+mj-lt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场景八：盖茨把分支合并到主干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None/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algn="just">
              <a:lnSpc>
                <a:spcPct val="120000"/>
              </a:lnSpc>
              <a:buNone/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271" y="-81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5568" y="195581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感谢观看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49635" y="579030"/>
            <a:ext cx="2891790" cy="150304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49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49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252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Git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是什么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252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的安装配置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252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252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暂存区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252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撤销版本回退</a:t>
              </a:r>
              <a:endParaRPr lang="zh-CN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521970"/>
            <a:chOff x="2215144" y="927951"/>
            <a:chExt cx="1244730" cy="956962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5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21970"/>
            <a:chOff x="2215144" y="1952311"/>
            <a:chExt cx="1244730" cy="956965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5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55628" y="2788384"/>
            <a:ext cx="894259" cy="521970"/>
            <a:chOff x="2215144" y="3018134"/>
            <a:chExt cx="1244730" cy="95696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5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08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252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连接远程仓库</a:t>
              </a:r>
              <a:endParaRPr 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252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分支协作</a:t>
              </a:r>
              <a:endParaRPr 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706632"/>
            <a:chOff x="4315150" y="2341731"/>
            <a:chExt cx="3857250" cy="830172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747508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IDEA中Git的使用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2186305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795" y="1248410"/>
            <a:ext cx="7392035" cy="13957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70915" y="1275715"/>
            <a:ext cx="6972300" cy="1095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Git是一款免费、开源的分布式版本控制系统，可以有效、高速的处理从很小到非常大的项目版本管理。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与常用的版本控制工具CVS、Subversion等不同的是它采用了分布式版本库的方式，不必服务器端软件支持，使源代码的发布和交流极其方便。Git的速度很快，最为出色的是它的合并跟踪的能力。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Git当初是Linus Torvalds为了帮助管理Linux内核源码替换BitKeeper 而开发的一个开放源码的版本控制软件。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240010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5"/>
          <p:cNvSpPr/>
          <p:nvPr/>
        </p:nvSpPr>
        <p:spPr bwMode="auto">
          <a:xfrm>
            <a:off x="3004976" y="300379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7936" y="3385904"/>
            <a:ext cx="969036" cy="293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高速</a:t>
            </a:r>
            <a:endParaRPr lang="zh-CN" altLang="en-US" sz="1800" b="1" dirty="0"/>
          </a:p>
        </p:txBody>
      </p:sp>
      <p:sp>
        <p:nvSpPr>
          <p:cNvPr id="44" name="Freeform 5"/>
          <p:cNvSpPr/>
          <p:nvPr/>
        </p:nvSpPr>
        <p:spPr bwMode="auto">
          <a:xfrm>
            <a:off x="1410924" y="300379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/>
        </p:nvSpPr>
        <p:spPr bwMode="auto">
          <a:xfrm>
            <a:off x="4599028" y="300379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Freeform 5"/>
          <p:cNvSpPr/>
          <p:nvPr/>
        </p:nvSpPr>
        <p:spPr bwMode="auto">
          <a:xfrm>
            <a:off x="6193080" y="300379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60400" y="3385904"/>
            <a:ext cx="969036" cy="293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分布式</a:t>
            </a:r>
            <a:endParaRPr lang="zh-CN" alt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48504" y="3385904"/>
            <a:ext cx="969036" cy="293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开源</a:t>
            </a:r>
            <a:endParaRPr lang="zh-CN" altLang="en-US" sz="1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442556" y="3385904"/>
            <a:ext cx="969036" cy="293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免费</a:t>
            </a:r>
            <a:endParaRPr lang="zh-CN" altLang="en-US" sz="1800" b="1" dirty="0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39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2643505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安装配置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搭建Git工作环境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795" y="1248410"/>
            <a:ext cx="7392035" cy="13957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70915" y="1275715"/>
            <a:ext cx="6972300" cy="1752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下载Git 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https://git-scm.com/downloads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安装Git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启动Git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Linux与Mac OS安装Git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Bash基本操作命令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240010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9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99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39" grpId="0"/>
      <p:bldP spid="40" grpId="0" bldLvl="0" animBg="1"/>
      <p:bldP spid="4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Git配置 - git config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795" y="1248410"/>
            <a:ext cx="7392035" cy="13957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70915" y="1275715"/>
            <a:ext cx="6972300" cy="1314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查看配置 - git config -l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Git配置文件分类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设置用户名与邮箱（用户标识，必要）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240010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39" grpId="0"/>
      <p:bldP spid="40" grpId="0" bldLvl="0" animBg="1"/>
      <p:bldP spid="41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Kingsoft Office WPP</Application>
  <PresentationFormat>全屏显示(16:9)</PresentationFormat>
  <Paragraphs>186</Paragraphs>
  <Slides>23</Slides>
  <Notes>34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creator>李培俊</dc:creator>
  <cp:lastModifiedBy>19616</cp:lastModifiedBy>
  <cp:revision>105</cp:revision>
  <dcterms:created xsi:type="dcterms:W3CDTF">2015-12-11T17:46:00Z</dcterms:created>
  <dcterms:modified xsi:type="dcterms:W3CDTF">2019-07-04T07:52:02Z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