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83" r:id="rId5"/>
    <p:sldId id="263" r:id="rId6"/>
    <p:sldId id="264" r:id="rId7"/>
    <p:sldId id="277" r:id="rId8"/>
    <p:sldId id="310" r:id="rId9"/>
    <p:sldId id="311" r:id="rId10"/>
    <p:sldId id="312" r:id="rId11"/>
    <p:sldId id="265" r:id="rId12"/>
    <p:sldId id="315" r:id="rId13"/>
    <p:sldId id="307" r:id="rId14"/>
    <p:sldId id="319" r:id="rId15"/>
    <p:sldId id="266" r:id="rId16"/>
    <p:sldId id="314" r:id="rId17"/>
    <p:sldId id="284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A2D38"/>
    <a:srgbClr val="67315A"/>
    <a:srgbClr val="1D379B"/>
    <a:srgbClr val="C5ACD0"/>
    <a:srgbClr val="83363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87" autoAdjust="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A17B598-81B1-4947-9A83-060E469C6E2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3764ED-30D4-4197-B15C-8AE7FEE48D0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moban/" TargetMode="External"/><Relationship Id="rId2" Type="http://schemas.openxmlformats.org/officeDocument/2006/relationships/notesMaster" Target="../notesMasters/notesMaster1.xml"/><Relationship Id="rId18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powerpoint/" TargetMode="Externa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www.1ppt.com/hangye/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www.1ppt.com/jieri/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www.1ppt.com/word/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www.1ppt.com/excel/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个人简历：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手抄报：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试题下载：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7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8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764ED-30D4-4197-B15C-8AE7FEE48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296797" y="57878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0618" y="2590801"/>
            <a:ext cx="295275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5" y="2767904"/>
            <a:ext cx="58309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华为官网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7656" y="2227694"/>
            <a:ext cx="396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i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BUSINESS PLAN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5757" y="3923201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主讲人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：雷渠新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7916" y="6134100"/>
            <a:ext cx="251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2020.7.14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网页端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4046" y="2057491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4046" y="2953815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84046" y="3850139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4046" y="4746462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174"/>
          <p:cNvSpPr/>
          <p:nvPr/>
        </p:nvSpPr>
        <p:spPr bwMode="auto">
          <a:xfrm>
            <a:off x="6709067" y="2182512"/>
            <a:ext cx="334748" cy="334748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Freeform 47"/>
          <p:cNvSpPr>
            <a:spLocks noEditPoints="1"/>
          </p:cNvSpPr>
          <p:nvPr/>
        </p:nvSpPr>
        <p:spPr bwMode="auto">
          <a:xfrm>
            <a:off x="6709040" y="3078810"/>
            <a:ext cx="334800" cy="334800"/>
          </a:xfrm>
          <a:custGeom>
            <a:avLst/>
            <a:gdLst>
              <a:gd name="T0" fmla="*/ 128 w 128"/>
              <a:gd name="T1" fmla="*/ 74 h 128"/>
              <a:gd name="T2" fmla="*/ 128 w 128"/>
              <a:gd name="T3" fmla="*/ 54 h 128"/>
              <a:gd name="T4" fmla="*/ 128 w 128"/>
              <a:gd name="T5" fmla="*/ 54 h 128"/>
              <a:gd name="T6" fmla="*/ 128 w 128"/>
              <a:gd name="T7" fmla="*/ 54 h 128"/>
              <a:gd name="T8" fmla="*/ 110 w 128"/>
              <a:gd name="T9" fmla="*/ 39 h 128"/>
              <a:gd name="T10" fmla="*/ 116 w 128"/>
              <a:gd name="T11" fmla="*/ 26 h 128"/>
              <a:gd name="T12" fmla="*/ 116 w 128"/>
              <a:gd name="T13" fmla="*/ 26 h 128"/>
              <a:gd name="T14" fmla="*/ 116 w 128"/>
              <a:gd name="T15" fmla="*/ 26 h 128"/>
              <a:gd name="T16" fmla="*/ 102 w 128"/>
              <a:gd name="T17" fmla="*/ 12 h 128"/>
              <a:gd name="T18" fmla="*/ 102 w 128"/>
              <a:gd name="T19" fmla="*/ 12 h 128"/>
              <a:gd name="T20" fmla="*/ 78 w 128"/>
              <a:gd name="T21" fmla="*/ 14 h 128"/>
              <a:gd name="T22" fmla="*/ 74 w 128"/>
              <a:gd name="T23" fmla="*/ 0 h 128"/>
              <a:gd name="T24" fmla="*/ 74 w 128"/>
              <a:gd name="T25" fmla="*/ 0 h 128"/>
              <a:gd name="T26" fmla="*/ 54 w 128"/>
              <a:gd name="T27" fmla="*/ 0 h 128"/>
              <a:gd name="T28" fmla="*/ 54 w 128"/>
              <a:gd name="T29" fmla="*/ 0 h 128"/>
              <a:gd name="T30" fmla="*/ 54 w 128"/>
              <a:gd name="T31" fmla="*/ 0 h 128"/>
              <a:gd name="T32" fmla="*/ 54 w 128"/>
              <a:gd name="T33" fmla="*/ 6 h 128"/>
              <a:gd name="T34" fmla="*/ 30 w 128"/>
              <a:gd name="T35" fmla="*/ 16 h 128"/>
              <a:gd name="T36" fmla="*/ 26 w 128"/>
              <a:gd name="T37" fmla="*/ 12 h 128"/>
              <a:gd name="T38" fmla="*/ 26 w 128"/>
              <a:gd name="T39" fmla="*/ 12 h 128"/>
              <a:gd name="T40" fmla="*/ 12 w 128"/>
              <a:gd name="T41" fmla="*/ 26 h 128"/>
              <a:gd name="T42" fmla="*/ 11 w 128"/>
              <a:gd name="T43" fmla="*/ 26 h 128"/>
              <a:gd name="T44" fmla="*/ 15 w 128"/>
              <a:gd name="T45" fmla="*/ 30 h 128"/>
              <a:gd name="T46" fmla="*/ 6 w 128"/>
              <a:gd name="T47" fmla="*/ 54 h 128"/>
              <a:gd name="T48" fmla="*/ 0 w 128"/>
              <a:gd name="T49" fmla="*/ 54 h 128"/>
              <a:gd name="T50" fmla="*/ 0 w 128"/>
              <a:gd name="T51" fmla="*/ 54 h 128"/>
              <a:gd name="T52" fmla="*/ 0 w 128"/>
              <a:gd name="T53" fmla="*/ 74 h 128"/>
              <a:gd name="T54" fmla="*/ 0 w 128"/>
              <a:gd name="T55" fmla="*/ 74 h 128"/>
              <a:gd name="T56" fmla="*/ 0 w 128"/>
              <a:gd name="T57" fmla="*/ 74 h 128"/>
              <a:gd name="T58" fmla="*/ 18 w 128"/>
              <a:gd name="T59" fmla="*/ 89 h 128"/>
              <a:gd name="T60" fmla="*/ 12 w 128"/>
              <a:gd name="T61" fmla="*/ 102 h 128"/>
              <a:gd name="T62" fmla="*/ 12 w 128"/>
              <a:gd name="T63" fmla="*/ 102 h 128"/>
              <a:gd name="T64" fmla="*/ 12 w 128"/>
              <a:gd name="T65" fmla="*/ 102 h 128"/>
              <a:gd name="T66" fmla="*/ 26 w 128"/>
              <a:gd name="T67" fmla="*/ 116 h 128"/>
              <a:gd name="T68" fmla="*/ 26 w 128"/>
              <a:gd name="T69" fmla="*/ 116 h 128"/>
              <a:gd name="T70" fmla="*/ 50 w 128"/>
              <a:gd name="T71" fmla="*/ 114 h 128"/>
              <a:gd name="T72" fmla="*/ 54 w 128"/>
              <a:gd name="T73" fmla="*/ 128 h 128"/>
              <a:gd name="T74" fmla="*/ 54 w 128"/>
              <a:gd name="T75" fmla="*/ 128 h 128"/>
              <a:gd name="T76" fmla="*/ 74 w 128"/>
              <a:gd name="T77" fmla="*/ 128 h 128"/>
              <a:gd name="T78" fmla="*/ 74 w 128"/>
              <a:gd name="T79" fmla="*/ 128 h 128"/>
              <a:gd name="T80" fmla="*/ 74 w 128"/>
              <a:gd name="T81" fmla="*/ 128 h 128"/>
              <a:gd name="T82" fmla="*/ 74 w 128"/>
              <a:gd name="T83" fmla="*/ 122 h 128"/>
              <a:gd name="T84" fmla="*/ 98 w 128"/>
              <a:gd name="T85" fmla="*/ 112 h 128"/>
              <a:gd name="T86" fmla="*/ 102 w 128"/>
              <a:gd name="T87" fmla="*/ 116 h 128"/>
              <a:gd name="T88" fmla="*/ 102 w 128"/>
              <a:gd name="T89" fmla="*/ 116 h 128"/>
              <a:gd name="T90" fmla="*/ 116 w 128"/>
              <a:gd name="T91" fmla="*/ 102 h 128"/>
              <a:gd name="T92" fmla="*/ 117 w 128"/>
              <a:gd name="T93" fmla="*/ 102 h 128"/>
              <a:gd name="T94" fmla="*/ 113 w 128"/>
              <a:gd name="T95" fmla="*/ 98 h 128"/>
              <a:gd name="T96" fmla="*/ 122 w 128"/>
              <a:gd name="T97" fmla="*/ 74 h 128"/>
              <a:gd name="T98" fmla="*/ 128 w 128"/>
              <a:gd name="T99" fmla="*/ 74 h 128"/>
              <a:gd name="T100" fmla="*/ 39 w 128"/>
              <a:gd name="T101" fmla="*/ 64 h 128"/>
              <a:gd name="T102" fmla="*/ 89 w 128"/>
              <a:gd name="T10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" h="128">
                <a:moveTo>
                  <a:pt x="128" y="74"/>
                </a:moveTo>
                <a:cubicBezTo>
                  <a:pt x="128" y="74"/>
                  <a:pt x="128" y="74"/>
                  <a:pt x="128" y="7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15" y="53"/>
                  <a:pt x="110" y="46"/>
                  <a:pt x="110" y="39"/>
                </a:cubicBezTo>
                <a:cubicBezTo>
                  <a:pt x="110" y="36"/>
                  <a:pt x="111" y="33"/>
                  <a:pt x="112" y="30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98" y="15"/>
                  <a:pt x="98" y="15"/>
                  <a:pt x="98" y="15"/>
                </a:cubicBezTo>
                <a:cubicBezTo>
                  <a:pt x="92" y="20"/>
                  <a:pt x="84" y="19"/>
                  <a:pt x="78" y="14"/>
                </a:cubicBezTo>
                <a:cubicBezTo>
                  <a:pt x="76" y="12"/>
                  <a:pt x="75" y="9"/>
                  <a:pt x="74" y="6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13"/>
                  <a:pt x="46" y="18"/>
                  <a:pt x="39" y="18"/>
                </a:cubicBezTo>
                <a:cubicBezTo>
                  <a:pt x="35" y="18"/>
                  <a:pt x="33" y="17"/>
                  <a:pt x="30" y="16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5" y="30"/>
                  <a:pt x="15" y="30"/>
                  <a:pt x="15" y="30"/>
                </a:cubicBezTo>
                <a:cubicBezTo>
                  <a:pt x="20" y="36"/>
                  <a:pt x="19" y="44"/>
                  <a:pt x="14" y="50"/>
                </a:cubicBezTo>
                <a:cubicBezTo>
                  <a:pt x="11" y="52"/>
                  <a:pt x="9" y="53"/>
                  <a:pt x="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13" y="75"/>
                  <a:pt x="18" y="82"/>
                  <a:pt x="18" y="89"/>
                </a:cubicBezTo>
                <a:cubicBezTo>
                  <a:pt x="18" y="93"/>
                  <a:pt x="17" y="95"/>
                  <a:pt x="16" y="98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6" y="108"/>
                  <a:pt x="44" y="109"/>
                  <a:pt x="50" y="114"/>
                </a:cubicBezTo>
                <a:cubicBezTo>
                  <a:pt x="52" y="117"/>
                  <a:pt x="53" y="119"/>
                  <a:pt x="54" y="122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5" y="115"/>
                  <a:pt x="82" y="110"/>
                  <a:pt x="89" y="110"/>
                </a:cubicBezTo>
                <a:cubicBezTo>
                  <a:pt x="93" y="110"/>
                  <a:pt x="95" y="111"/>
                  <a:pt x="98" y="112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08" y="92"/>
                  <a:pt x="109" y="84"/>
                  <a:pt x="114" y="78"/>
                </a:cubicBezTo>
                <a:cubicBezTo>
                  <a:pt x="116" y="76"/>
                  <a:pt x="119" y="75"/>
                  <a:pt x="122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lose/>
                <a:moveTo>
                  <a:pt x="64" y="89"/>
                </a:moveTo>
                <a:cubicBezTo>
                  <a:pt x="50" y="89"/>
                  <a:pt x="39" y="78"/>
                  <a:pt x="39" y="64"/>
                </a:cubicBezTo>
                <a:cubicBezTo>
                  <a:pt x="39" y="50"/>
                  <a:pt x="50" y="39"/>
                  <a:pt x="64" y="39"/>
                </a:cubicBezTo>
                <a:cubicBezTo>
                  <a:pt x="78" y="39"/>
                  <a:pt x="89" y="50"/>
                  <a:pt x="89" y="64"/>
                </a:cubicBezTo>
                <a:cubicBezTo>
                  <a:pt x="89" y="78"/>
                  <a:pt x="78" y="89"/>
                  <a:pt x="6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96657" y="4004424"/>
            <a:ext cx="359569" cy="276225"/>
            <a:chOff x="7296150" y="4198938"/>
            <a:chExt cx="479425" cy="368300"/>
          </a:xfrm>
          <a:solidFill>
            <a:schemeClr val="bg1"/>
          </a:solidFill>
        </p:grpSpPr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7296150" y="4529138"/>
              <a:ext cx="47942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7478713" y="4198938"/>
              <a:ext cx="112713" cy="293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7340600" y="4308475"/>
              <a:ext cx="112713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Rectangle 61"/>
            <p:cNvSpPr>
              <a:spLocks noChangeArrowheads="1"/>
            </p:cNvSpPr>
            <p:nvPr/>
          </p:nvSpPr>
          <p:spPr bwMode="auto">
            <a:xfrm>
              <a:off x="7618413" y="4383088"/>
              <a:ext cx="112713" cy="109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51467" y="4876177"/>
            <a:ext cx="249949" cy="325365"/>
            <a:chOff x="1584325" y="5105400"/>
            <a:chExt cx="368300" cy="479426"/>
          </a:xfrm>
          <a:solidFill>
            <a:schemeClr val="bg1"/>
          </a:solidFill>
        </p:grpSpPr>
        <p:sp>
          <p:nvSpPr>
            <p:cNvPr id="21" name="Freeform 44"/>
            <p:cNvSpPr/>
            <p:nvPr/>
          </p:nvSpPr>
          <p:spPr bwMode="auto">
            <a:xfrm>
              <a:off x="1641475" y="5105400"/>
              <a:ext cx="255588" cy="184150"/>
            </a:xfrm>
            <a:custGeom>
              <a:avLst/>
              <a:gdLst>
                <a:gd name="T0" fmla="*/ 14 w 68"/>
                <a:gd name="T1" fmla="*/ 49 h 49"/>
                <a:gd name="T2" fmla="*/ 14 w 68"/>
                <a:gd name="T3" fmla="*/ 34 h 49"/>
                <a:gd name="T4" fmla="*/ 20 w 68"/>
                <a:gd name="T5" fmla="*/ 20 h 49"/>
                <a:gd name="T6" fmla="*/ 34 w 68"/>
                <a:gd name="T7" fmla="*/ 15 h 49"/>
                <a:gd name="T8" fmla="*/ 48 w 68"/>
                <a:gd name="T9" fmla="*/ 20 h 49"/>
                <a:gd name="T10" fmla="*/ 54 w 68"/>
                <a:gd name="T11" fmla="*/ 34 h 49"/>
                <a:gd name="T12" fmla="*/ 54 w 68"/>
                <a:gd name="T13" fmla="*/ 49 h 49"/>
                <a:gd name="T14" fmla="*/ 68 w 68"/>
                <a:gd name="T15" fmla="*/ 49 h 49"/>
                <a:gd name="T16" fmla="*/ 68 w 68"/>
                <a:gd name="T17" fmla="*/ 34 h 49"/>
                <a:gd name="T18" fmla="*/ 34 w 68"/>
                <a:gd name="T19" fmla="*/ 0 h 49"/>
                <a:gd name="T20" fmla="*/ 0 w 68"/>
                <a:gd name="T21" fmla="*/ 34 h 49"/>
                <a:gd name="T22" fmla="*/ 0 w 68"/>
                <a:gd name="T23" fmla="*/ 49 h 49"/>
                <a:gd name="T24" fmla="*/ 14 w 68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9">
                  <a:moveTo>
                    <a:pt x="14" y="49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9"/>
                    <a:pt x="16" y="24"/>
                    <a:pt x="20" y="20"/>
                  </a:cubicBezTo>
                  <a:cubicBezTo>
                    <a:pt x="24" y="17"/>
                    <a:pt x="29" y="15"/>
                    <a:pt x="34" y="15"/>
                  </a:cubicBezTo>
                  <a:cubicBezTo>
                    <a:pt x="39" y="15"/>
                    <a:pt x="44" y="17"/>
                    <a:pt x="48" y="20"/>
                  </a:cubicBezTo>
                  <a:cubicBezTo>
                    <a:pt x="52" y="24"/>
                    <a:pt x="54" y="29"/>
                    <a:pt x="54" y="34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5"/>
            <p:cNvSpPr>
              <a:spLocks noEditPoints="1"/>
            </p:cNvSpPr>
            <p:nvPr/>
          </p:nvSpPr>
          <p:spPr bwMode="auto">
            <a:xfrm>
              <a:off x="1584325" y="5326063"/>
              <a:ext cx="368300" cy="258763"/>
            </a:xfrm>
            <a:custGeom>
              <a:avLst/>
              <a:gdLst>
                <a:gd name="T0" fmla="*/ 0 w 98"/>
                <a:gd name="T1" fmla="*/ 0 h 69"/>
                <a:gd name="T2" fmla="*/ 0 w 98"/>
                <a:gd name="T3" fmla="*/ 69 h 69"/>
                <a:gd name="T4" fmla="*/ 98 w 98"/>
                <a:gd name="T5" fmla="*/ 69 h 69"/>
                <a:gd name="T6" fmla="*/ 98 w 98"/>
                <a:gd name="T7" fmla="*/ 0 h 69"/>
                <a:gd name="T8" fmla="*/ 0 w 98"/>
                <a:gd name="T9" fmla="*/ 0 h 69"/>
                <a:gd name="T10" fmla="*/ 54 w 98"/>
                <a:gd name="T11" fmla="*/ 39 h 69"/>
                <a:gd name="T12" fmla="*/ 54 w 98"/>
                <a:gd name="T13" fmla="*/ 52 h 69"/>
                <a:gd name="T14" fmla="*/ 44 w 98"/>
                <a:gd name="T15" fmla="*/ 52 h 69"/>
                <a:gd name="T16" fmla="*/ 44 w 98"/>
                <a:gd name="T17" fmla="*/ 39 h 69"/>
                <a:gd name="T18" fmla="*/ 38 w 98"/>
                <a:gd name="T19" fmla="*/ 29 h 69"/>
                <a:gd name="T20" fmla="*/ 49 w 98"/>
                <a:gd name="T21" fmla="*/ 19 h 69"/>
                <a:gd name="T22" fmla="*/ 59 w 98"/>
                <a:gd name="T23" fmla="*/ 29 h 69"/>
                <a:gd name="T24" fmla="*/ 54 w 98"/>
                <a:gd name="T25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  <a:moveTo>
                    <a:pt x="54" y="39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37"/>
                    <a:pt x="38" y="33"/>
                    <a:pt x="38" y="29"/>
                  </a:cubicBezTo>
                  <a:cubicBezTo>
                    <a:pt x="38" y="24"/>
                    <a:pt x="43" y="19"/>
                    <a:pt x="49" y="19"/>
                  </a:cubicBezTo>
                  <a:cubicBezTo>
                    <a:pt x="55" y="19"/>
                    <a:pt x="59" y="24"/>
                    <a:pt x="59" y="29"/>
                  </a:cubicBezTo>
                  <a:cubicBezTo>
                    <a:pt x="59" y="33"/>
                    <a:pt x="57" y="37"/>
                    <a:pt x="5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85427" y="1448824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官网首页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44090"/>
            <a:ext cx="7929880" cy="3741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网页端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4046" y="2057491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4046" y="2953815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84046" y="3850139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4046" y="4746462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174"/>
          <p:cNvSpPr/>
          <p:nvPr/>
        </p:nvSpPr>
        <p:spPr bwMode="auto">
          <a:xfrm>
            <a:off x="6709067" y="2182512"/>
            <a:ext cx="334748" cy="334748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Freeform 47"/>
          <p:cNvSpPr>
            <a:spLocks noEditPoints="1"/>
          </p:cNvSpPr>
          <p:nvPr/>
        </p:nvSpPr>
        <p:spPr bwMode="auto">
          <a:xfrm>
            <a:off x="6709040" y="3078810"/>
            <a:ext cx="334800" cy="334800"/>
          </a:xfrm>
          <a:custGeom>
            <a:avLst/>
            <a:gdLst>
              <a:gd name="T0" fmla="*/ 128 w 128"/>
              <a:gd name="T1" fmla="*/ 74 h 128"/>
              <a:gd name="T2" fmla="*/ 128 w 128"/>
              <a:gd name="T3" fmla="*/ 54 h 128"/>
              <a:gd name="T4" fmla="*/ 128 w 128"/>
              <a:gd name="T5" fmla="*/ 54 h 128"/>
              <a:gd name="T6" fmla="*/ 128 w 128"/>
              <a:gd name="T7" fmla="*/ 54 h 128"/>
              <a:gd name="T8" fmla="*/ 110 w 128"/>
              <a:gd name="T9" fmla="*/ 39 h 128"/>
              <a:gd name="T10" fmla="*/ 116 w 128"/>
              <a:gd name="T11" fmla="*/ 26 h 128"/>
              <a:gd name="T12" fmla="*/ 116 w 128"/>
              <a:gd name="T13" fmla="*/ 26 h 128"/>
              <a:gd name="T14" fmla="*/ 116 w 128"/>
              <a:gd name="T15" fmla="*/ 26 h 128"/>
              <a:gd name="T16" fmla="*/ 102 w 128"/>
              <a:gd name="T17" fmla="*/ 12 h 128"/>
              <a:gd name="T18" fmla="*/ 102 w 128"/>
              <a:gd name="T19" fmla="*/ 12 h 128"/>
              <a:gd name="T20" fmla="*/ 78 w 128"/>
              <a:gd name="T21" fmla="*/ 14 h 128"/>
              <a:gd name="T22" fmla="*/ 74 w 128"/>
              <a:gd name="T23" fmla="*/ 0 h 128"/>
              <a:gd name="T24" fmla="*/ 74 w 128"/>
              <a:gd name="T25" fmla="*/ 0 h 128"/>
              <a:gd name="T26" fmla="*/ 54 w 128"/>
              <a:gd name="T27" fmla="*/ 0 h 128"/>
              <a:gd name="T28" fmla="*/ 54 w 128"/>
              <a:gd name="T29" fmla="*/ 0 h 128"/>
              <a:gd name="T30" fmla="*/ 54 w 128"/>
              <a:gd name="T31" fmla="*/ 0 h 128"/>
              <a:gd name="T32" fmla="*/ 54 w 128"/>
              <a:gd name="T33" fmla="*/ 6 h 128"/>
              <a:gd name="T34" fmla="*/ 30 w 128"/>
              <a:gd name="T35" fmla="*/ 16 h 128"/>
              <a:gd name="T36" fmla="*/ 26 w 128"/>
              <a:gd name="T37" fmla="*/ 12 h 128"/>
              <a:gd name="T38" fmla="*/ 26 w 128"/>
              <a:gd name="T39" fmla="*/ 12 h 128"/>
              <a:gd name="T40" fmla="*/ 12 w 128"/>
              <a:gd name="T41" fmla="*/ 26 h 128"/>
              <a:gd name="T42" fmla="*/ 11 w 128"/>
              <a:gd name="T43" fmla="*/ 26 h 128"/>
              <a:gd name="T44" fmla="*/ 15 w 128"/>
              <a:gd name="T45" fmla="*/ 30 h 128"/>
              <a:gd name="T46" fmla="*/ 6 w 128"/>
              <a:gd name="T47" fmla="*/ 54 h 128"/>
              <a:gd name="T48" fmla="*/ 0 w 128"/>
              <a:gd name="T49" fmla="*/ 54 h 128"/>
              <a:gd name="T50" fmla="*/ 0 w 128"/>
              <a:gd name="T51" fmla="*/ 54 h 128"/>
              <a:gd name="T52" fmla="*/ 0 w 128"/>
              <a:gd name="T53" fmla="*/ 74 h 128"/>
              <a:gd name="T54" fmla="*/ 0 w 128"/>
              <a:gd name="T55" fmla="*/ 74 h 128"/>
              <a:gd name="T56" fmla="*/ 0 w 128"/>
              <a:gd name="T57" fmla="*/ 74 h 128"/>
              <a:gd name="T58" fmla="*/ 18 w 128"/>
              <a:gd name="T59" fmla="*/ 89 h 128"/>
              <a:gd name="T60" fmla="*/ 12 w 128"/>
              <a:gd name="T61" fmla="*/ 102 h 128"/>
              <a:gd name="T62" fmla="*/ 12 w 128"/>
              <a:gd name="T63" fmla="*/ 102 h 128"/>
              <a:gd name="T64" fmla="*/ 12 w 128"/>
              <a:gd name="T65" fmla="*/ 102 h 128"/>
              <a:gd name="T66" fmla="*/ 26 w 128"/>
              <a:gd name="T67" fmla="*/ 116 h 128"/>
              <a:gd name="T68" fmla="*/ 26 w 128"/>
              <a:gd name="T69" fmla="*/ 116 h 128"/>
              <a:gd name="T70" fmla="*/ 50 w 128"/>
              <a:gd name="T71" fmla="*/ 114 h 128"/>
              <a:gd name="T72" fmla="*/ 54 w 128"/>
              <a:gd name="T73" fmla="*/ 128 h 128"/>
              <a:gd name="T74" fmla="*/ 54 w 128"/>
              <a:gd name="T75" fmla="*/ 128 h 128"/>
              <a:gd name="T76" fmla="*/ 74 w 128"/>
              <a:gd name="T77" fmla="*/ 128 h 128"/>
              <a:gd name="T78" fmla="*/ 74 w 128"/>
              <a:gd name="T79" fmla="*/ 128 h 128"/>
              <a:gd name="T80" fmla="*/ 74 w 128"/>
              <a:gd name="T81" fmla="*/ 128 h 128"/>
              <a:gd name="T82" fmla="*/ 74 w 128"/>
              <a:gd name="T83" fmla="*/ 122 h 128"/>
              <a:gd name="T84" fmla="*/ 98 w 128"/>
              <a:gd name="T85" fmla="*/ 112 h 128"/>
              <a:gd name="T86" fmla="*/ 102 w 128"/>
              <a:gd name="T87" fmla="*/ 116 h 128"/>
              <a:gd name="T88" fmla="*/ 102 w 128"/>
              <a:gd name="T89" fmla="*/ 116 h 128"/>
              <a:gd name="T90" fmla="*/ 116 w 128"/>
              <a:gd name="T91" fmla="*/ 102 h 128"/>
              <a:gd name="T92" fmla="*/ 117 w 128"/>
              <a:gd name="T93" fmla="*/ 102 h 128"/>
              <a:gd name="T94" fmla="*/ 113 w 128"/>
              <a:gd name="T95" fmla="*/ 98 h 128"/>
              <a:gd name="T96" fmla="*/ 122 w 128"/>
              <a:gd name="T97" fmla="*/ 74 h 128"/>
              <a:gd name="T98" fmla="*/ 128 w 128"/>
              <a:gd name="T99" fmla="*/ 74 h 128"/>
              <a:gd name="T100" fmla="*/ 39 w 128"/>
              <a:gd name="T101" fmla="*/ 64 h 128"/>
              <a:gd name="T102" fmla="*/ 89 w 128"/>
              <a:gd name="T10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" h="128">
                <a:moveTo>
                  <a:pt x="128" y="74"/>
                </a:moveTo>
                <a:cubicBezTo>
                  <a:pt x="128" y="74"/>
                  <a:pt x="128" y="74"/>
                  <a:pt x="128" y="7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15" y="53"/>
                  <a:pt x="110" y="46"/>
                  <a:pt x="110" y="39"/>
                </a:cubicBezTo>
                <a:cubicBezTo>
                  <a:pt x="110" y="36"/>
                  <a:pt x="111" y="33"/>
                  <a:pt x="112" y="30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98" y="15"/>
                  <a:pt x="98" y="15"/>
                  <a:pt x="98" y="15"/>
                </a:cubicBezTo>
                <a:cubicBezTo>
                  <a:pt x="92" y="20"/>
                  <a:pt x="84" y="19"/>
                  <a:pt x="78" y="14"/>
                </a:cubicBezTo>
                <a:cubicBezTo>
                  <a:pt x="76" y="12"/>
                  <a:pt x="75" y="9"/>
                  <a:pt x="74" y="6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13"/>
                  <a:pt x="46" y="18"/>
                  <a:pt x="39" y="18"/>
                </a:cubicBezTo>
                <a:cubicBezTo>
                  <a:pt x="35" y="18"/>
                  <a:pt x="33" y="17"/>
                  <a:pt x="30" y="16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5" y="30"/>
                  <a:pt x="15" y="30"/>
                  <a:pt x="15" y="30"/>
                </a:cubicBezTo>
                <a:cubicBezTo>
                  <a:pt x="20" y="36"/>
                  <a:pt x="19" y="44"/>
                  <a:pt x="14" y="50"/>
                </a:cubicBezTo>
                <a:cubicBezTo>
                  <a:pt x="11" y="52"/>
                  <a:pt x="9" y="53"/>
                  <a:pt x="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13" y="75"/>
                  <a:pt x="18" y="82"/>
                  <a:pt x="18" y="89"/>
                </a:cubicBezTo>
                <a:cubicBezTo>
                  <a:pt x="18" y="93"/>
                  <a:pt x="17" y="95"/>
                  <a:pt x="16" y="98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6" y="108"/>
                  <a:pt x="44" y="109"/>
                  <a:pt x="50" y="114"/>
                </a:cubicBezTo>
                <a:cubicBezTo>
                  <a:pt x="52" y="117"/>
                  <a:pt x="53" y="119"/>
                  <a:pt x="54" y="122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5" y="115"/>
                  <a:pt x="82" y="110"/>
                  <a:pt x="89" y="110"/>
                </a:cubicBezTo>
                <a:cubicBezTo>
                  <a:pt x="93" y="110"/>
                  <a:pt x="95" y="111"/>
                  <a:pt x="98" y="112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08" y="92"/>
                  <a:pt x="109" y="84"/>
                  <a:pt x="114" y="78"/>
                </a:cubicBezTo>
                <a:cubicBezTo>
                  <a:pt x="116" y="76"/>
                  <a:pt x="119" y="75"/>
                  <a:pt x="122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lose/>
                <a:moveTo>
                  <a:pt x="64" y="89"/>
                </a:moveTo>
                <a:cubicBezTo>
                  <a:pt x="50" y="89"/>
                  <a:pt x="39" y="78"/>
                  <a:pt x="39" y="64"/>
                </a:cubicBezTo>
                <a:cubicBezTo>
                  <a:pt x="39" y="50"/>
                  <a:pt x="50" y="39"/>
                  <a:pt x="64" y="39"/>
                </a:cubicBezTo>
                <a:cubicBezTo>
                  <a:pt x="78" y="39"/>
                  <a:pt x="89" y="50"/>
                  <a:pt x="89" y="64"/>
                </a:cubicBezTo>
                <a:cubicBezTo>
                  <a:pt x="89" y="78"/>
                  <a:pt x="78" y="89"/>
                  <a:pt x="6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96657" y="4004424"/>
            <a:ext cx="359569" cy="276225"/>
            <a:chOff x="7296150" y="4198938"/>
            <a:chExt cx="479425" cy="368300"/>
          </a:xfrm>
          <a:solidFill>
            <a:schemeClr val="bg1"/>
          </a:solidFill>
        </p:grpSpPr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7296150" y="4529138"/>
              <a:ext cx="47942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7478713" y="4198938"/>
              <a:ext cx="112713" cy="293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7340600" y="4308475"/>
              <a:ext cx="112713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Rectangle 61"/>
            <p:cNvSpPr>
              <a:spLocks noChangeArrowheads="1"/>
            </p:cNvSpPr>
            <p:nvPr/>
          </p:nvSpPr>
          <p:spPr bwMode="auto">
            <a:xfrm>
              <a:off x="7618413" y="4383088"/>
              <a:ext cx="112713" cy="109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51467" y="4876177"/>
            <a:ext cx="249949" cy="325365"/>
            <a:chOff x="1584325" y="5105400"/>
            <a:chExt cx="368300" cy="479426"/>
          </a:xfrm>
          <a:solidFill>
            <a:schemeClr val="bg1"/>
          </a:solidFill>
        </p:grpSpPr>
        <p:sp>
          <p:nvSpPr>
            <p:cNvPr id="21" name="Freeform 44"/>
            <p:cNvSpPr/>
            <p:nvPr/>
          </p:nvSpPr>
          <p:spPr bwMode="auto">
            <a:xfrm>
              <a:off x="1641475" y="5105400"/>
              <a:ext cx="255588" cy="184150"/>
            </a:xfrm>
            <a:custGeom>
              <a:avLst/>
              <a:gdLst>
                <a:gd name="T0" fmla="*/ 14 w 68"/>
                <a:gd name="T1" fmla="*/ 49 h 49"/>
                <a:gd name="T2" fmla="*/ 14 w 68"/>
                <a:gd name="T3" fmla="*/ 34 h 49"/>
                <a:gd name="T4" fmla="*/ 20 w 68"/>
                <a:gd name="T5" fmla="*/ 20 h 49"/>
                <a:gd name="T6" fmla="*/ 34 w 68"/>
                <a:gd name="T7" fmla="*/ 15 h 49"/>
                <a:gd name="T8" fmla="*/ 48 w 68"/>
                <a:gd name="T9" fmla="*/ 20 h 49"/>
                <a:gd name="T10" fmla="*/ 54 w 68"/>
                <a:gd name="T11" fmla="*/ 34 h 49"/>
                <a:gd name="T12" fmla="*/ 54 w 68"/>
                <a:gd name="T13" fmla="*/ 49 h 49"/>
                <a:gd name="T14" fmla="*/ 68 w 68"/>
                <a:gd name="T15" fmla="*/ 49 h 49"/>
                <a:gd name="T16" fmla="*/ 68 w 68"/>
                <a:gd name="T17" fmla="*/ 34 h 49"/>
                <a:gd name="T18" fmla="*/ 34 w 68"/>
                <a:gd name="T19" fmla="*/ 0 h 49"/>
                <a:gd name="T20" fmla="*/ 0 w 68"/>
                <a:gd name="T21" fmla="*/ 34 h 49"/>
                <a:gd name="T22" fmla="*/ 0 w 68"/>
                <a:gd name="T23" fmla="*/ 49 h 49"/>
                <a:gd name="T24" fmla="*/ 14 w 68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9">
                  <a:moveTo>
                    <a:pt x="14" y="49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9"/>
                    <a:pt x="16" y="24"/>
                    <a:pt x="20" y="20"/>
                  </a:cubicBezTo>
                  <a:cubicBezTo>
                    <a:pt x="24" y="17"/>
                    <a:pt x="29" y="15"/>
                    <a:pt x="34" y="15"/>
                  </a:cubicBezTo>
                  <a:cubicBezTo>
                    <a:pt x="39" y="15"/>
                    <a:pt x="44" y="17"/>
                    <a:pt x="48" y="20"/>
                  </a:cubicBezTo>
                  <a:cubicBezTo>
                    <a:pt x="52" y="24"/>
                    <a:pt x="54" y="29"/>
                    <a:pt x="54" y="34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45"/>
            <p:cNvSpPr>
              <a:spLocks noEditPoints="1"/>
            </p:cNvSpPr>
            <p:nvPr/>
          </p:nvSpPr>
          <p:spPr bwMode="auto">
            <a:xfrm>
              <a:off x="1584325" y="5326063"/>
              <a:ext cx="368300" cy="258763"/>
            </a:xfrm>
            <a:custGeom>
              <a:avLst/>
              <a:gdLst>
                <a:gd name="T0" fmla="*/ 0 w 98"/>
                <a:gd name="T1" fmla="*/ 0 h 69"/>
                <a:gd name="T2" fmla="*/ 0 w 98"/>
                <a:gd name="T3" fmla="*/ 69 h 69"/>
                <a:gd name="T4" fmla="*/ 98 w 98"/>
                <a:gd name="T5" fmla="*/ 69 h 69"/>
                <a:gd name="T6" fmla="*/ 98 w 98"/>
                <a:gd name="T7" fmla="*/ 0 h 69"/>
                <a:gd name="T8" fmla="*/ 0 w 98"/>
                <a:gd name="T9" fmla="*/ 0 h 69"/>
                <a:gd name="T10" fmla="*/ 54 w 98"/>
                <a:gd name="T11" fmla="*/ 39 h 69"/>
                <a:gd name="T12" fmla="*/ 54 w 98"/>
                <a:gd name="T13" fmla="*/ 52 h 69"/>
                <a:gd name="T14" fmla="*/ 44 w 98"/>
                <a:gd name="T15" fmla="*/ 52 h 69"/>
                <a:gd name="T16" fmla="*/ 44 w 98"/>
                <a:gd name="T17" fmla="*/ 39 h 69"/>
                <a:gd name="T18" fmla="*/ 38 w 98"/>
                <a:gd name="T19" fmla="*/ 29 h 69"/>
                <a:gd name="T20" fmla="*/ 49 w 98"/>
                <a:gd name="T21" fmla="*/ 19 h 69"/>
                <a:gd name="T22" fmla="*/ 59 w 98"/>
                <a:gd name="T23" fmla="*/ 29 h 69"/>
                <a:gd name="T24" fmla="*/ 54 w 98"/>
                <a:gd name="T25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  <a:moveTo>
                    <a:pt x="54" y="39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37"/>
                    <a:pt x="38" y="33"/>
                    <a:pt x="38" y="29"/>
                  </a:cubicBezTo>
                  <a:cubicBezTo>
                    <a:pt x="38" y="24"/>
                    <a:pt x="43" y="19"/>
                    <a:pt x="49" y="19"/>
                  </a:cubicBezTo>
                  <a:cubicBezTo>
                    <a:pt x="55" y="19"/>
                    <a:pt x="59" y="24"/>
                    <a:pt x="59" y="29"/>
                  </a:cubicBezTo>
                  <a:cubicBezTo>
                    <a:pt x="59" y="33"/>
                    <a:pt x="57" y="37"/>
                    <a:pt x="5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85427" y="1448824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华为商城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2182495"/>
            <a:ext cx="7433310" cy="3515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网页端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4046" y="2057491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4046" y="2953815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84046" y="3850139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4046" y="4746462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85427" y="1448824"/>
            <a:ext cx="269964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商城首页底部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57400"/>
            <a:ext cx="7995285" cy="3735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2" grpId="0" bldLvl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2887953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第四部分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3934966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雷渠新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2875830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759057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4046" y="2057491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4046" y="2953815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584046" y="3850139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4046" y="4746462"/>
            <a:ext cx="584791" cy="584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86610" y="1680210"/>
            <a:ext cx="8019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。。。。。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9" grpId="0" bldLvl="0" animBg="1"/>
      <p:bldP spid="10" grpId="0" bldLvl="0" animBg="1"/>
      <p:bldP spid="12" grpId="0" bldLvl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7194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1631" y="2590801"/>
            <a:ext cx="295275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2020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5758" y="2882208"/>
            <a:ext cx="4856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谢谢您的聆听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7656" y="2227694"/>
            <a:ext cx="3967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i="1" dirty="0" smtClean="0">
                <a:cs typeface="+mn-ea"/>
                <a:sym typeface="+mn-lt"/>
              </a:rPr>
              <a:t> </a:t>
            </a:r>
            <a:r>
              <a:rPr lang="en-US" altLang="zh-CN" sz="2800" i="1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BUSINESS PLAN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5757" y="3923201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主讲人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：雷渠新</a:t>
            </a:r>
            <a:endParaRPr lang="zh-CN" altLang="en-US" sz="2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7916" y="61341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2030.12.28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16233" y="1452293"/>
            <a:ext cx="3817769" cy="3600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81250" y="2590801"/>
            <a:ext cx="2952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590578"/>
            <a:ext cx="1373589" cy="1295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14233" y="857280"/>
            <a:ext cx="8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5873" y="857280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2082312"/>
            <a:ext cx="1373589" cy="1295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814233" y="2349014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25873" y="2349014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3587083"/>
            <a:ext cx="1373589" cy="1295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14233" y="3853785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5873" y="3853785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网页端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52284" y="5059560"/>
            <a:ext cx="1373589" cy="12954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814233" y="532626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25873" y="532626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6" grpId="0"/>
      <p:bldP spid="17" grpId="0"/>
      <p:bldP spid="20" grpId="0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3051243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408192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302279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90601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2871624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391863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3589" y="728365"/>
            <a:ext cx="36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Click here to add words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81607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67028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/>
          <p:cNvSpPr txBox="1"/>
          <p:nvPr/>
        </p:nvSpPr>
        <p:spPr>
          <a:xfrm>
            <a:off x="3127625" y="1911010"/>
            <a:ext cx="304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移动端首页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32075" y="191101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470533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455955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160" y="899795"/>
            <a:ext cx="2879090" cy="507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81607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67028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/>
          <p:cNvSpPr txBox="1"/>
          <p:nvPr/>
        </p:nvSpPr>
        <p:spPr>
          <a:xfrm>
            <a:off x="3127625" y="1911010"/>
            <a:ext cx="304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商城首页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32075" y="191101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470533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455955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10" y="728345"/>
            <a:ext cx="311658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81607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67028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/>
          <p:cNvSpPr txBox="1"/>
          <p:nvPr/>
        </p:nvSpPr>
        <p:spPr>
          <a:xfrm>
            <a:off x="3127625" y="1911010"/>
            <a:ext cx="304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分类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32075" y="191101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470533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455955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30" y="728345"/>
            <a:ext cx="3070860" cy="5425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373589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949" y="266702"/>
            <a:ext cx="857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3589" y="266702"/>
            <a:ext cx="3046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移动端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481607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67028" y="1931423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/>
          <p:cNvSpPr txBox="1"/>
          <p:nvPr/>
        </p:nvSpPr>
        <p:spPr>
          <a:xfrm>
            <a:off x="3127625" y="1911010"/>
            <a:ext cx="304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购物车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32075" y="1911011"/>
            <a:ext cx="400111" cy="4001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470533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455955" y="3971776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51649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37071" y="5645010"/>
            <a:ext cx="0" cy="1584734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75" y="728345"/>
            <a:ext cx="3048000" cy="544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672745"/>
            <a:ext cx="5845243" cy="55125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967" y="2871624"/>
            <a:ext cx="518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第三部分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0007" y="3918637"/>
            <a:ext cx="41719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网页端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03871" y="2859501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03871" y="3742728"/>
            <a:ext cx="2266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040,&quot;width&quot;:2163.1322834645671}"/>
</p:tagLst>
</file>

<file path=ppt/tags/tag2.xml><?xml version="1.0" encoding="utf-8"?>
<p:tagLst xmlns:p="http://schemas.openxmlformats.org/presentationml/2006/main">
  <p:tag name="KSO_WM_UNIT_PLACING_PICTURE_USER_VIEWPORT" val="{&quot;height&quot;:7990,&quot;width&quot;:4534}"/>
</p:tagLst>
</file>

<file path=ppt/tags/tag3.xml><?xml version="1.0" encoding="utf-8"?>
<p:tagLst xmlns:p="http://schemas.openxmlformats.org/presentationml/2006/main">
  <p:tag name="KSO_WM_UNIT_PLACING_PICTURE_USER_VIEWPORT" val="{&quot;height&quot;:2040,&quot;width&quot;:2163.1322834645671}"/>
</p:tagLst>
</file>

<file path=ppt/tags/tag4.xml><?xml version="1.0" encoding="utf-8"?>
<p:tagLst xmlns:p="http://schemas.openxmlformats.org/presentationml/2006/main">
  <p:tag name="KSO_WM_UNIT_PLACING_PICTURE_USER_VIEWPORT" val="{&quot;height&quot;:2040,&quot;width&quot;:2163.1322834645671}"/>
</p:tagLst>
</file>

<file path=ppt/tags/tag5.xml><?xml version="1.0" encoding="utf-8"?>
<p:tagLst xmlns:p="http://schemas.openxmlformats.org/presentationml/2006/main">
  <p:tag name="KSO_WM_UNIT_PLACING_PICTURE_USER_VIEWPORT" val="{&quot;height&quot;:2040,&quot;width&quot;:2163.1322834645671}"/>
</p:tagLst>
</file>

<file path=ppt/tags/tag6.xml><?xml version="1.0" encoding="utf-8"?>
<p:tagLst xmlns:p="http://schemas.openxmlformats.org/presentationml/2006/main">
  <p:tag name="ISPRING_ULTRA_SCORM_COURSE_ID" val="047E8E4D-4B59-4D68-B3B3-DC14CC34961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9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4532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1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79646"/>
      </a:folHlink>
    </a:clrScheme>
    <a:fontScheme name="um0s233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WPS 演示</Application>
  <PresentationFormat>自定义</PresentationFormat>
  <Paragraphs>104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字魂59号-创粗黑</vt:lpstr>
      <vt:lpstr>黑体</vt:lpstr>
      <vt:lpstr>Agency FB</vt:lpstr>
      <vt:lpstr>方正细谭黑简体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星空科技感</dc:title>
  <dc:creator>第一PPT</dc:creator>
  <cp:keywords>www.1ppt.com</cp:keywords>
  <dc:description>www.1ppt.com</dc:description>
  <cp:lastModifiedBy>WPS_1551947120</cp:lastModifiedBy>
  <cp:revision>219</cp:revision>
  <dcterms:created xsi:type="dcterms:W3CDTF">2017-08-18T03:02:00Z</dcterms:created>
  <dcterms:modified xsi:type="dcterms:W3CDTF">2020-07-14T00:55:04Z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