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354" r:id="rId2"/>
    <p:sldId id="355" r:id="rId3"/>
    <p:sldId id="353" r:id="rId4"/>
    <p:sldId id="35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tyanax Kanakakis" initials="" lastIdx="3" clrIdx="0"/>
  <p:cmAuthor id="1" name="Christopher Ferris" initials="" lastIdx="6" clrIdx="1"/>
  <p:cmAuthor id="2" name="Brian Behlendorf" initials="" lastIdx="4" clrIdx="2"/>
  <p:cmAuthor id="3" name="Greg Wallace" initials="" lastIdx="10" clrIdx="3"/>
  <p:cmAuthor id="4" name="Travin Keith" initials="" lastIdx="10" clrIdx="4"/>
  <p:cmAuthor id="5" name="Anonymous" initials="" lastIdx="1" clrIdx="5"/>
  <p:cmAuthor id="6" name="Dan O'Prey" initials="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DCDCD"/>
    <a:srgbClr val="959595"/>
    <a:srgbClr val="595959"/>
    <a:srgbClr val="F7F7F7"/>
    <a:srgbClr val="6DCCDE"/>
    <a:srgbClr val="6ECCDE"/>
    <a:srgbClr val="C7C7C7"/>
    <a:srgbClr val="BBBBBB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1D5F9-AFFA-401E-AC10-454C56AC4A86}">
  <a:tblStyle styleId="{28A1D5F9-AFFA-401E-AC10-454C56AC4A8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4"/>
    <p:restoredTop sz="88401"/>
  </p:normalViewPr>
  <p:slideViewPr>
    <p:cSldViewPr snapToGrid="0" snapToObjects="1">
      <p:cViewPr varScale="1">
        <p:scale>
          <a:sx n="96" d="100"/>
          <a:sy n="96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9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7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sng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926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6" y="535880"/>
            <a:ext cx="1011335" cy="631748"/>
          </a:xfrm>
          <a:prstGeom prst="rect">
            <a:avLst/>
          </a:prstGeom>
        </p:spPr>
      </p:pic>
      <p:sp>
        <p:nvSpPr>
          <p:cNvPr id="16" name="Shape 10"/>
          <p:cNvSpPr/>
          <p:nvPr userDrawn="1"/>
        </p:nvSpPr>
        <p:spPr>
          <a:xfrm rot="10800000" flipH="1">
            <a:off x="0" y="4984398"/>
            <a:ext cx="9144000" cy="159102"/>
          </a:xfrm>
          <a:prstGeom prst="rect">
            <a:avLst/>
          </a:prstGeom>
          <a:solidFill>
            <a:srgbClr val="6DCC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8762" y="3215062"/>
            <a:ext cx="3987599" cy="691998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700" baseline="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4042786"/>
            <a:ext cx="3987800" cy="452265"/>
          </a:xfrm>
        </p:spPr>
        <p:txBody>
          <a:bodyPr/>
          <a:lstStyle/>
          <a:p>
            <a:pPr lvl="0"/>
            <a:r>
              <a:rPr lang="en-US" dirty="0"/>
              <a:t>Date</a:t>
            </a:r>
          </a:p>
        </p:txBody>
      </p:sp>
      <p:sp>
        <p:nvSpPr>
          <p:cNvPr id="26" name="Shape 15"/>
          <p:cNvSpPr txBox="1">
            <a:spLocks noGrp="1"/>
          </p:cNvSpPr>
          <p:nvPr>
            <p:ph type="title" hasCustomPrompt="1"/>
          </p:nvPr>
        </p:nvSpPr>
        <p:spPr>
          <a:xfrm>
            <a:off x="328345" y="1876358"/>
            <a:ext cx="6464342" cy="1283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TITLE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7"/>
          <a:stretch/>
        </p:blipFill>
        <p:spPr>
          <a:xfrm>
            <a:off x="0" y="1393373"/>
            <a:ext cx="9144000" cy="3750128"/>
          </a:xfrm>
          <a:prstGeom prst="rect">
            <a:avLst/>
          </a:prstGeom>
        </p:spPr>
      </p:pic>
      <p:sp>
        <p:nvSpPr>
          <p:cNvPr id="16" name="Shape 10"/>
          <p:cNvSpPr/>
          <p:nvPr userDrawn="1"/>
        </p:nvSpPr>
        <p:spPr>
          <a:xfrm rot="10800000" flipH="1">
            <a:off x="0" y="-2"/>
            <a:ext cx="9144000" cy="1393374"/>
          </a:xfrm>
          <a:prstGeom prst="rect">
            <a:avLst/>
          </a:prstGeom>
          <a:solidFill>
            <a:srgbClr val="6DCC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6" y="539823"/>
            <a:ext cx="1011335" cy="631748"/>
          </a:xfrm>
          <a:prstGeom prst="rect">
            <a:avLst/>
          </a:prstGeom>
        </p:spPr>
      </p:pic>
      <p:sp>
        <p:nvSpPr>
          <p:cNvPr id="13" name="Shape 10"/>
          <p:cNvSpPr/>
          <p:nvPr userDrawn="1"/>
        </p:nvSpPr>
        <p:spPr>
          <a:xfrm rot="10800000" flipH="1">
            <a:off x="0" y="4978036"/>
            <a:ext cx="9144000" cy="165463"/>
          </a:xfrm>
          <a:prstGeom prst="rect">
            <a:avLst/>
          </a:prstGeom>
          <a:solidFill>
            <a:srgbClr val="6DCC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8762" y="3215062"/>
            <a:ext cx="3987599" cy="691998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700" baseline="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4042786"/>
            <a:ext cx="3987800" cy="452265"/>
          </a:xfrm>
        </p:spPr>
        <p:txBody>
          <a:bodyPr/>
          <a:lstStyle/>
          <a:p>
            <a:pPr lvl="0"/>
            <a:r>
              <a:rPr lang="en-US" dirty="0"/>
              <a:t>Date</a:t>
            </a:r>
          </a:p>
        </p:txBody>
      </p:sp>
      <p:sp>
        <p:nvSpPr>
          <p:cNvPr id="27" name="Shape 15"/>
          <p:cNvSpPr txBox="1">
            <a:spLocks noGrp="1"/>
          </p:cNvSpPr>
          <p:nvPr>
            <p:ph type="title" hasCustomPrompt="1"/>
          </p:nvPr>
        </p:nvSpPr>
        <p:spPr>
          <a:xfrm>
            <a:off x="328345" y="1876358"/>
            <a:ext cx="6464342" cy="1283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6F6F6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2" y="4648251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146" y="1204912"/>
            <a:ext cx="8521149" cy="3182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Tx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Tx/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2" y="4648251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387016" y="4703626"/>
            <a:ext cx="4369961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4984398"/>
            <a:ext cx="9144000" cy="159102"/>
          </a:xfrm>
          <a:prstGeom prst="rect">
            <a:avLst/>
          </a:prstGeom>
          <a:solidFill>
            <a:srgbClr val="6DCC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4"/>
          <p:cNvSpPr/>
          <p:nvPr/>
        </p:nvSpPr>
        <p:spPr>
          <a:xfrm>
            <a:off x="328344" y="3220559"/>
            <a:ext cx="2557263" cy="686501"/>
          </a:xfrm>
          <a:prstGeom prst="rect">
            <a:avLst/>
          </a:prstGeom>
          <a:solidFill>
            <a:srgbClr val="04090B">
              <a:alpha val="7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4"/>
          <p:cNvSpPr/>
          <p:nvPr/>
        </p:nvSpPr>
        <p:spPr>
          <a:xfrm>
            <a:off x="328345" y="4042786"/>
            <a:ext cx="1957656" cy="452265"/>
          </a:xfrm>
          <a:prstGeom prst="rect">
            <a:avLst/>
          </a:prstGeom>
          <a:solidFill>
            <a:srgbClr val="04090B">
              <a:alpha val="7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4"/>
          <p:cNvSpPr/>
          <p:nvPr/>
        </p:nvSpPr>
        <p:spPr>
          <a:xfrm>
            <a:off x="328345" y="2541458"/>
            <a:ext cx="4880738" cy="618181"/>
          </a:xfrm>
          <a:prstGeom prst="rect">
            <a:avLst/>
          </a:prstGeom>
          <a:solidFill>
            <a:srgbClr val="04090B">
              <a:alpha val="7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4"/>
          <p:cNvSpPr/>
          <p:nvPr/>
        </p:nvSpPr>
        <p:spPr>
          <a:xfrm>
            <a:off x="328344" y="1876357"/>
            <a:ext cx="5300463" cy="666351"/>
          </a:xfrm>
          <a:prstGeom prst="rect">
            <a:avLst/>
          </a:prstGeom>
          <a:solidFill>
            <a:srgbClr val="04090B">
              <a:alpha val="7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8 February, 2017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HADOOP DEVELOPMENT 2017</a:t>
            </a:r>
          </a:p>
        </p:txBody>
      </p:sp>
    </p:spTree>
    <p:extLst>
      <p:ext uri="{BB962C8B-B14F-4D97-AF65-F5344CB8AC3E}">
        <p14:creationId xmlns:p14="http://schemas.microsoft.com/office/powerpoint/2010/main" val="152343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4"/>
          <p:cNvSpPr/>
          <p:nvPr/>
        </p:nvSpPr>
        <p:spPr>
          <a:xfrm>
            <a:off x="328344" y="3220559"/>
            <a:ext cx="2557263" cy="686501"/>
          </a:xfrm>
          <a:prstGeom prst="rect">
            <a:avLst/>
          </a:prstGeom>
          <a:solidFill>
            <a:srgbClr val="04090B">
              <a:alpha val="7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4"/>
          <p:cNvSpPr/>
          <p:nvPr/>
        </p:nvSpPr>
        <p:spPr>
          <a:xfrm>
            <a:off x="328345" y="4042786"/>
            <a:ext cx="1957656" cy="452265"/>
          </a:xfrm>
          <a:prstGeom prst="rect">
            <a:avLst/>
          </a:prstGeom>
          <a:solidFill>
            <a:srgbClr val="04090B">
              <a:alpha val="7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4"/>
          <p:cNvSpPr/>
          <p:nvPr/>
        </p:nvSpPr>
        <p:spPr>
          <a:xfrm>
            <a:off x="328345" y="2541458"/>
            <a:ext cx="4880738" cy="618181"/>
          </a:xfrm>
          <a:prstGeom prst="rect">
            <a:avLst/>
          </a:prstGeom>
          <a:solidFill>
            <a:srgbClr val="04090B">
              <a:alpha val="7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4"/>
          <p:cNvSpPr/>
          <p:nvPr/>
        </p:nvSpPr>
        <p:spPr>
          <a:xfrm>
            <a:off x="328344" y="1876357"/>
            <a:ext cx="5300463" cy="666351"/>
          </a:xfrm>
          <a:prstGeom prst="rect">
            <a:avLst/>
          </a:prstGeom>
          <a:solidFill>
            <a:srgbClr val="04090B">
              <a:alpha val="7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8 February, 2017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HADOOP DEVELOPMENT 2017</a:t>
            </a:r>
          </a:p>
        </p:txBody>
      </p:sp>
    </p:spTree>
    <p:extLst>
      <p:ext uri="{BB962C8B-B14F-4D97-AF65-F5344CB8AC3E}">
        <p14:creationId xmlns:p14="http://schemas.microsoft.com/office/powerpoint/2010/main" val="126152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4"/>
          <p:cNvSpPr txBox="1">
            <a:spLocks/>
          </p:cNvSpPr>
          <p:nvPr/>
        </p:nvSpPr>
        <p:spPr>
          <a:xfrm>
            <a:off x="311700" y="23516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SzPct val="25000"/>
            </a:pPr>
            <a:r>
              <a:rPr lang="en-US" spc="-20" dirty="0">
                <a:solidFill>
                  <a:schemeClr val="bg1"/>
                </a:solidFill>
              </a:rPr>
              <a:t>Enterprise Hadoop Deployment Continuum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E5897-BCB9-40B3-87E6-C2D96F0CE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23516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SzPct val="25000"/>
            </a:pPr>
            <a:r>
              <a:rPr lang="en-US" spc="-20" dirty="0">
                <a:solidFill>
                  <a:schemeClr val="bg1"/>
                </a:solidFill>
              </a:rPr>
              <a:t>Enterprise Hadoop Adoption</a:t>
            </a:r>
          </a:p>
        </p:txBody>
      </p:sp>
      <p:sp>
        <p:nvSpPr>
          <p:cNvPr id="31" name="Shape 115"/>
          <p:cNvSpPr/>
          <p:nvPr/>
        </p:nvSpPr>
        <p:spPr>
          <a:xfrm>
            <a:off x="311691" y="882569"/>
            <a:ext cx="852060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1800" b="1" spc="-10" dirty="0">
                <a:solidFill>
                  <a:srgbClr val="6DCCDE"/>
                </a:solidFill>
              </a:rPr>
              <a:t>Hardening Hadoop as an Enterprise-wide Production Platform</a:t>
            </a:r>
          </a:p>
        </p:txBody>
      </p:sp>
    </p:spTree>
    <p:extLst>
      <p:ext uri="{BB962C8B-B14F-4D97-AF65-F5344CB8AC3E}">
        <p14:creationId xmlns:p14="http://schemas.microsoft.com/office/powerpoint/2010/main" val="14088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-light-2">
  <a:themeElements>
    <a:clrScheme name="Hyperledger">
      <a:dk1>
        <a:srgbClr val="FFFFFF"/>
      </a:dk1>
      <a:lt1>
        <a:srgbClr val="595959"/>
      </a:lt1>
      <a:dk2>
        <a:srgbClr val="FFFFFF"/>
      </a:dk2>
      <a:lt2>
        <a:srgbClr val="595959"/>
      </a:lt2>
      <a:accent1>
        <a:srgbClr val="00B0F0"/>
      </a:accent1>
      <a:accent2>
        <a:srgbClr val="595959"/>
      </a:accent2>
      <a:accent3>
        <a:srgbClr val="00B0F0"/>
      </a:accent3>
      <a:accent4>
        <a:srgbClr val="595959"/>
      </a:accent4>
      <a:accent5>
        <a:srgbClr val="00B0F0"/>
      </a:accent5>
      <a:accent6>
        <a:srgbClr val="595959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FE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34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simple-light-2</vt:lpstr>
      <vt:lpstr>ENTERPRISE HADOOP DEVELOPMENT 2017</vt:lpstr>
      <vt:lpstr>ENTERPRISE HADOOP DEVELOPMENT 2017</vt:lpstr>
      <vt:lpstr>PowerPoint Presentation</vt:lpstr>
      <vt:lpstr>Enterprise Hadoop Adoption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Overview</dc:title>
  <dc:creator>Greg Wallace</dc:creator>
  <cp:lastModifiedBy>Andre de Waal</cp:lastModifiedBy>
  <cp:revision>241</cp:revision>
  <cp:lastPrinted>2017-02-09T06:11:25Z</cp:lastPrinted>
  <dcterms:modified xsi:type="dcterms:W3CDTF">2020-03-04T14:58:19Z</dcterms:modified>
</cp:coreProperties>
</file>