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8" r:id="rId3"/>
    <p:sldId id="301" r:id="rId4"/>
    <p:sldId id="302" r:id="rId5"/>
    <p:sldId id="303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89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4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0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32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3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CC0-B853-4898-9538-C6E0FFA39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BF09E-38CC-4100-A63E-C699FA843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Utilizando o </a:t>
            </a:r>
            <a:r>
              <a:rPr lang="en-US" sz="1800" dirty="0"/>
              <a:t>Google </a:t>
            </a:r>
            <a:r>
              <a:rPr lang="en-US" sz="1800" dirty="0" err="1"/>
              <a:t>BigQuery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Danilo </a:t>
            </a:r>
            <a:r>
              <a:rPr lang="pt-BR" sz="1800" dirty="0" err="1"/>
              <a:t>Piazzi</a:t>
            </a:r>
            <a:r>
              <a:rPr lang="pt-BR" sz="1800" dirty="0"/>
              <a:t> de Souza  - Novembro 2018</a:t>
            </a:r>
          </a:p>
        </p:txBody>
      </p:sp>
    </p:spTree>
    <p:extLst>
      <p:ext uri="{BB962C8B-B14F-4D97-AF65-F5344CB8AC3E}">
        <p14:creationId xmlns:p14="http://schemas.microsoft.com/office/powerpoint/2010/main" val="24107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en-US" dirty="0" err="1"/>
              <a:t>Premissas</a:t>
            </a:r>
            <a:r>
              <a:rPr lang="en-US" dirty="0"/>
              <a:t> e </a:t>
            </a:r>
            <a:r>
              <a:rPr lang="en-US" dirty="0" err="1"/>
              <a:t>Definicoes</a:t>
            </a:r>
            <a:r>
              <a:rPr lang="en-US" dirty="0"/>
              <a:t> </a:t>
            </a:r>
            <a:r>
              <a:rPr lang="en-US" dirty="0" err="1"/>
              <a:t>basicas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42" y="1482749"/>
            <a:ext cx="10824441" cy="4922533"/>
          </a:xfrm>
        </p:spPr>
        <p:txBody>
          <a:bodyPr>
            <a:normAutofit/>
          </a:bodyPr>
          <a:lstStyle/>
          <a:p>
            <a:r>
              <a:rPr lang="pt-BR" dirty="0"/>
              <a:t>Para mim ficou bem claro o que teria que ser feito neste desafio.</a:t>
            </a:r>
          </a:p>
          <a:p>
            <a:endParaRPr lang="pt-BR" dirty="0"/>
          </a:p>
          <a:p>
            <a:r>
              <a:rPr lang="pt-BR" dirty="0"/>
              <a:t>Estou acostumado a utilizar a plataforma SAS que tem uma estruturação um pouco diferente para alcançar os mesmos objetivos</a:t>
            </a:r>
          </a:p>
          <a:p>
            <a:r>
              <a:rPr lang="pt-BR" dirty="0"/>
              <a:t>Com o SAS os queries acontecem em etapas e os resultados e </a:t>
            </a:r>
            <a:r>
              <a:rPr lang="pt-BR" dirty="0" err="1"/>
              <a:t>subqueries</a:t>
            </a:r>
            <a:r>
              <a:rPr lang="pt-BR" dirty="0"/>
              <a:t> são interligados em uma pipeline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google</a:t>
            </a:r>
            <a:r>
              <a:rPr lang="pt-BR" dirty="0"/>
              <a:t> </a:t>
            </a:r>
            <a:r>
              <a:rPr lang="pt-BR" dirty="0" err="1"/>
              <a:t>Bigquery</a:t>
            </a:r>
            <a:r>
              <a:rPr lang="pt-BR" dirty="0"/>
              <a:t> trabalha com uma estruturação de </a:t>
            </a:r>
            <a:r>
              <a:rPr lang="pt-BR" dirty="0" err="1"/>
              <a:t>subqueries</a:t>
            </a:r>
            <a:r>
              <a:rPr lang="pt-BR" dirty="0"/>
              <a:t> interligadas</a:t>
            </a:r>
          </a:p>
          <a:p>
            <a:r>
              <a:rPr lang="pt-BR" dirty="0"/>
              <a:t>Confesso que imaginei que esta ponte entre os dois aplicativos demandasse um pouco menos de tempo.... Me enganei</a:t>
            </a:r>
          </a:p>
          <a:p>
            <a:r>
              <a:rPr lang="pt-BR" dirty="0"/>
              <a:t>Então explicarei a vocês a logica dos queries para obtermos os resultados desejados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6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– </a:t>
            </a:r>
            <a:r>
              <a:rPr lang="en-US" dirty="0" err="1"/>
              <a:t>Parte</a:t>
            </a:r>
            <a:r>
              <a:rPr lang="en-US" dirty="0"/>
              <a:t> 1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42" y="1482749"/>
            <a:ext cx="10824441" cy="49225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Qual o nome, </a:t>
            </a:r>
            <a:r>
              <a:rPr lang="pt-BR" dirty="0" err="1"/>
              <a:t>email</a:t>
            </a:r>
            <a:r>
              <a:rPr lang="pt-BR" dirty="0"/>
              <a:t> e telefone das 5 pessoas que mais geraram receita?</a:t>
            </a:r>
            <a:endParaRPr lang="en-US" dirty="0"/>
          </a:p>
          <a:p>
            <a:r>
              <a:rPr lang="en-US" dirty="0"/>
              <a:t>Com o SQL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identificamos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top 5 </a:t>
            </a:r>
            <a:r>
              <a:rPr lang="en-US" dirty="0" err="1"/>
              <a:t>usuarios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valor </a:t>
            </a:r>
            <a:r>
              <a:rPr lang="en-US" dirty="0" err="1"/>
              <a:t>em</a:t>
            </a:r>
            <a:r>
              <a:rPr lang="en-US" dirty="0"/>
              <a:t>  </a:t>
            </a:r>
            <a:r>
              <a:rPr lang="en-US" dirty="0" err="1"/>
              <a:t>compras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id, SUM(</a:t>
            </a:r>
            <a:r>
              <a:rPr lang="en-US" dirty="0" err="1"/>
              <a:t>properties.revenue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AS revenue </a:t>
            </a:r>
          </a:p>
          <a:p>
            <a:pPr marL="0" indent="0">
              <a:buNone/>
            </a:pPr>
            <a:r>
              <a:rPr lang="en-US" dirty="0"/>
              <a:t>FROM `</a:t>
            </a:r>
            <a:r>
              <a:rPr lang="en-US" dirty="0" err="1"/>
              <a:t>dito</a:t>
            </a:r>
            <a:r>
              <a:rPr lang="en-US" dirty="0"/>
              <a:t>-data-scientist-</a:t>
            </a:r>
            <a:r>
              <a:rPr lang="en-US" dirty="0" err="1"/>
              <a:t>challenge.tracking.dito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   ( type = 'track' ) </a:t>
            </a:r>
          </a:p>
          <a:p>
            <a:pPr marL="0" indent="0">
              <a:buNone/>
            </a:pPr>
            <a:r>
              <a:rPr lang="en-US" dirty="0"/>
              <a:t>GROUP BY id </a:t>
            </a:r>
          </a:p>
          <a:p>
            <a:pPr marL="0" indent="0">
              <a:buNone/>
            </a:pPr>
            <a:r>
              <a:rPr lang="en-US" dirty="0"/>
              <a:t>ORDER BY revenue DESC </a:t>
            </a:r>
          </a:p>
          <a:p>
            <a:pPr marL="0" indent="0">
              <a:buNone/>
            </a:pPr>
            <a:r>
              <a:rPr lang="en-US" dirty="0"/>
              <a:t>LIMIT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48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– </a:t>
            </a:r>
            <a:r>
              <a:rPr lang="en-US" dirty="0" err="1"/>
              <a:t>Parte</a:t>
            </a:r>
            <a:r>
              <a:rPr lang="en-US" dirty="0"/>
              <a:t> 1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42" y="1482749"/>
            <a:ext cx="10824441" cy="169777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proximo</a:t>
            </a:r>
            <a:r>
              <a:rPr lang="pt-BR" dirty="0"/>
              <a:t> passo eh ligar via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o id na mesma  tabela com nome, </a:t>
            </a:r>
            <a:r>
              <a:rPr lang="pt-BR" dirty="0" err="1"/>
              <a:t>email</a:t>
            </a:r>
            <a:r>
              <a:rPr lang="pt-BR" dirty="0"/>
              <a:t> e telefone, filtrando com </a:t>
            </a:r>
            <a:r>
              <a:rPr lang="pt-BR" dirty="0" err="1"/>
              <a:t>type</a:t>
            </a:r>
            <a:r>
              <a:rPr lang="pt-BR" dirty="0"/>
              <a:t>=</a:t>
            </a:r>
            <a:r>
              <a:rPr lang="pt-BR" dirty="0" err="1"/>
              <a:t>identify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A987A-5ADA-406D-893C-54425EDF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71" y="3180522"/>
            <a:ext cx="7818618" cy="117207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A6F43BF-2611-4069-A170-2ECF82F80C17}"/>
              </a:ext>
            </a:extLst>
          </p:cNvPr>
          <p:cNvSpPr/>
          <p:nvPr/>
        </p:nvSpPr>
        <p:spPr>
          <a:xfrm rot="5400000">
            <a:off x="4726392" y="2230717"/>
            <a:ext cx="406538" cy="5513200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84331-1200-42EE-B6E4-C0A994B7BF7B}"/>
              </a:ext>
            </a:extLst>
          </p:cNvPr>
          <p:cNvSpPr txBox="1"/>
          <p:nvPr/>
        </p:nvSpPr>
        <p:spPr>
          <a:xfrm>
            <a:off x="2543423" y="5190585"/>
            <a:ext cx="466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de segunda iteração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EA5C44-70BF-4679-850A-351E395A0F63}"/>
              </a:ext>
            </a:extLst>
          </p:cNvPr>
          <p:cNvSpPr/>
          <p:nvPr/>
        </p:nvSpPr>
        <p:spPr>
          <a:xfrm rot="5400000">
            <a:off x="8429240" y="4711630"/>
            <a:ext cx="638123" cy="1696574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BD87-EF82-478D-8B18-D2D8B2F5CCC6}"/>
              </a:ext>
            </a:extLst>
          </p:cNvPr>
          <p:cNvSpPr txBox="1"/>
          <p:nvPr/>
        </p:nvSpPr>
        <p:spPr>
          <a:xfrm>
            <a:off x="7211390" y="6078842"/>
            <a:ext cx="466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da primeira iteração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C22F889-40AD-46F0-96CA-6E30BF94687F}"/>
              </a:ext>
            </a:extLst>
          </p:cNvPr>
          <p:cNvCxnSpPr/>
          <p:nvPr/>
        </p:nvCxnSpPr>
        <p:spPr>
          <a:xfrm>
            <a:off x="6096000" y="3180522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ck Arc 10">
            <a:extLst>
              <a:ext uri="{FF2B5EF4-FFF2-40B4-BE49-F238E27FC236}">
                <a16:creationId xmlns:a16="http://schemas.microsoft.com/office/drawing/2014/main" id="{BCB056AD-A47E-417A-94E5-42B6C74655CC}"/>
              </a:ext>
            </a:extLst>
          </p:cNvPr>
          <p:cNvSpPr/>
          <p:nvPr/>
        </p:nvSpPr>
        <p:spPr>
          <a:xfrm>
            <a:off x="6778487" y="2701746"/>
            <a:ext cx="1815548" cy="64935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37BA6-FA9E-49B6-8F00-F7DB533A02A3}"/>
              </a:ext>
            </a:extLst>
          </p:cNvPr>
          <p:cNvSpPr txBox="1"/>
          <p:nvPr/>
        </p:nvSpPr>
        <p:spPr>
          <a:xfrm>
            <a:off x="7028068" y="2260637"/>
            <a:ext cx="160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Join</a:t>
            </a:r>
            <a:r>
              <a:rPr lang="pt-BR" dirty="0"/>
              <a:t> via ID</a:t>
            </a:r>
          </a:p>
        </p:txBody>
      </p:sp>
    </p:spTree>
    <p:extLst>
      <p:ext uri="{BB962C8B-B14F-4D97-AF65-F5344CB8AC3E}">
        <p14:creationId xmlns:p14="http://schemas.microsoft.com/office/powerpoint/2010/main" val="328484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– </a:t>
            </a:r>
            <a:r>
              <a:rPr lang="en-US" dirty="0" err="1"/>
              <a:t>Parte</a:t>
            </a:r>
            <a:r>
              <a:rPr lang="en-US" dirty="0"/>
              <a:t> 2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42" y="1482749"/>
            <a:ext cx="10824441" cy="492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 quantos em quantos dias, em média, as pessoas compram? Use a mediana como média.</a:t>
            </a:r>
            <a:endParaRPr lang="en-US" dirty="0"/>
          </a:p>
          <a:p>
            <a:r>
              <a:rPr lang="en-US" dirty="0" err="1"/>
              <a:t>Parte</a:t>
            </a:r>
            <a:r>
              <a:rPr lang="en-US" dirty="0"/>
              <a:t> por </a:t>
            </a:r>
            <a:r>
              <a:rPr lang="en-US" dirty="0" err="1"/>
              <a:t>identificar</a:t>
            </a:r>
            <a:r>
              <a:rPr lang="en-US" dirty="0"/>
              <a:t> a soma dos tempos por </a:t>
            </a:r>
            <a:r>
              <a:rPr lang="en-US" dirty="0" err="1"/>
              <a:t>cada</a:t>
            </a:r>
            <a:r>
              <a:rPr lang="en-US" dirty="0"/>
              <a:t> ID</a:t>
            </a:r>
          </a:p>
          <a:p>
            <a:r>
              <a:rPr lang="en-US" dirty="0" err="1"/>
              <a:t>Identificar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ocorrencias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ID</a:t>
            </a:r>
          </a:p>
          <a:p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um </a:t>
            </a:r>
            <a:r>
              <a:rPr lang="en-US" dirty="0" err="1"/>
              <a:t>pelo</a:t>
            </a:r>
            <a:r>
              <a:rPr lang="en-US" dirty="0"/>
              <a:t> outro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/>
              <a:t>Obrigado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42" y="1482749"/>
            <a:ext cx="9531559" cy="2201355"/>
          </a:xfrm>
        </p:spPr>
        <p:txBody>
          <a:bodyPr>
            <a:normAutofit/>
          </a:bodyPr>
          <a:lstStyle/>
          <a:p>
            <a:r>
              <a:rPr lang="pt-BR" dirty="0"/>
              <a:t>Muito obrigado pelo seu tempo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3585</TotalTime>
  <Words>271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SQL</vt:lpstr>
      <vt:lpstr>Premissas e Definicoes basicas </vt:lpstr>
      <vt:lpstr>Desenvolvimento – Parte 1 </vt:lpstr>
      <vt:lpstr>Desenvolvimento – Parte 1 </vt:lpstr>
      <vt:lpstr>Desenvolvimento – Parte 2 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Previsões de Café</dc:title>
  <dc:creator>Danilo Souza</dc:creator>
  <cp:lastModifiedBy>Danilo Souza</cp:lastModifiedBy>
  <cp:revision>78</cp:revision>
  <dcterms:created xsi:type="dcterms:W3CDTF">2018-10-31T21:44:24Z</dcterms:created>
  <dcterms:modified xsi:type="dcterms:W3CDTF">2018-12-03T11:56:50Z</dcterms:modified>
</cp:coreProperties>
</file>