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1/3/2017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Arcfelismerő Rendszer Kialakítása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395147"/>
            <a:ext cx="10572000" cy="434974"/>
          </a:xfrm>
        </p:spPr>
        <p:txBody>
          <a:bodyPr>
            <a:normAutofit lnSpcReduction="10000"/>
          </a:bodyPr>
          <a:lstStyle/>
          <a:p>
            <a:r>
              <a:rPr lang="hu-HU" dirty="0"/>
              <a:t>Iskolai, Üzleti környezetben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03324" y="6391804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Vecsei Gábor, 2017.01.04.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00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- Arcdetektálás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94" y="2565187"/>
            <a:ext cx="3814834" cy="3510298"/>
          </a:xfrm>
        </p:spPr>
        <p:txBody>
          <a:bodyPr>
            <a:normAutofit/>
          </a:bodyPr>
          <a:lstStyle/>
          <a:p>
            <a:r>
              <a:rPr lang="hu-HU" dirty="0"/>
              <a:t>The Yale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hu-HU" dirty="0"/>
          </a:p>
          <a:p>
            <a:pPr lvl="1"/>
            <a:r>
              <a:rPr lang="hu-HU" dirty="0"/>
              <a:t>15 emberről 11 kép</a:t>
            </a:r>
          </a:p>
          <a:p>
            <a:r>
              <a:rPr lang="hu-HU" dirty="0"/>
              <a:t>Arcdetektálás</a:t>
            </a:r>
          </a:p>
          <a:p>
            <a:pPr lvl="1"/>
            <a:r>
              <a:rPr lang="hu-HU" dirty="0"/>
              <a:t>Pontosság</a:t>
            </a:r>
          </a:p>
          <a:p>
            <a:pPr lvl="2"/>
            <a:r>
              <a:rPr lang="hu-HU" dirty="0"/>
              <a:t>0.02 sec / kép</a:t>
            </a:r>
          </a:p>
          <a:p>
            <a:pPr lvl="2"/>
            <a:r>
              <a:rPr lang="hu-HU" dirty="0"/>
              <a:t>165 képből csak 2 nem talált arcot (98.78%)</a:t>
            </a:r>
          </a:p>
          <a:p>
            <a:pPr lvl="1"/>
            <a:r>
              <a:rPr lang="hu-HU" dirty="0"/>
              <a:t>Futási idő</a:t>
            </a:r>
          </a:p>
          <a:p>
            <a:pPr lvl="2"/>
            <a:r>
              <a:rPr lang="hu-HU" dirty="0"/>
              <a:t>Felbontásra invariáns 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94" y="2310210"/>
            <a:ext cx="2695210" cy="2272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105" y="2222287"/>
            <a:ext cx="4150048" cy="2972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8328" y="4923692"/>
            <a:ext cx="3442189" cy="156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1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- Arcfelismerés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494849"/>
            <a:ext cx="3823626" cy="3642182"/>
          </a:xfrm>
        </p:spPr>
        <p:txBody>
          <a:bodyPr/>
          <a:lstStyle/>
          <a:p>
            <a:r>
              <a:rPr lang="hu-HU" dirty="0"/>
              <a:t>The Yale </a:t>
            </a:r>
            <a:r>
              <a:rPr lang="hu-HU" dirty="0" err="1"/>
              <a:t>Face</a:t>
            </a:r>
            <a:r>
              <a:rPr lang="hu-HU" dirty="0"/>
              <a:t> </a:t>
            </a:r>
            <a:r>
              <a:rPr lang="hu-HU" dirty="0" err="1"/>
              <a:t>Database</a:t>
            </a:r>
            <a:endParaRPr lang="hu-HU" dirty="0"/>
          </a:p>
          <a:p>
            <a:pPr lvl="1"/>
            <a:r>
              <a:rPr lang="hu-HU" dirty="0"/>
              <a:t>15 emberről 11 kép</a:t>
            </a:r>
          </a:p>
          <a:p>
            <a:r>
              <a:rPr lang="hu-HU" dirty="0"/>
              <a:t>(4 kép / ember) modell</a:t>
            </a:r>
          </a:p>
          <a:p>
            <a:pPr lvl="1"/>
            <a:r>
              <a:rPr lang="hu-HU" dirty="0"/>
              <a:t>4 ismert, 7 ismeretlen kép</a:t>
            </a:r>
          </a:p>
          <a:p>
            <a:pPr lvl="1"/>
            <a:r>
              <a:rPr lang="hu-HU" dirty="0"/>
              <a:t>1 hibás detekció</a:t>
            </a:r>
          </a:p>
          <a:p>
            <a:pPr lvl="1"/>
            <a:r>
              <a:rPr lang="hu-HU" dirty="0"/>
              <a:t>Legrosszabb esetben 80%</a:t>
            </a:r>
          </a:p>
          <a:p>
            <a:r>
              <a:rPr lang="hu-HU" dirty="0"/>
              <a:t>Futási idő</a:t>
            </a:r>
          </a:p>
          <a:p>
            <a:pPr lvl="1"/>
            <a:r>
              <a:rPr lang="hu-HU" dirty="0"/>
              <a:t>Átlagosan 0.0181 sec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63" y="2260738"/>
            <a:ext cx="4975812" cy="41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947" y="3656380"/>
            <a:ext cx="5845777" cy="970450"/>
          </a:xfrm>
        </p:spPr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1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Felhasználási lehetőségek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118" y="2239873"/>
            <a:ext cx="6317712" cy="2859666"/>
          </a:xfrm>
        </p:spPr>
        <p:txBody>
          <a:bodyPr/>
          <a:lstStyle/>
          <a:p>
            <a:r>
              <a:rPr lang="hu-HU" dirty="0"/>
              <a:t>Iskolai jelenlét ellenőrzés automatikusan</a:t>
            </a:r>
          </a:p>
          <a:p>
            <a:pPr lvl="1"/>
            <a:r>
              <a:rPr lang="hu-HU" dirty="0"/>
              <a:t>Idő spórolás</a:t>
            </a:r>
          </a:p>
          <a:p>
            <a:pPr lvl="1"/>
            <a:r>
              <a:rPr lang="hu-HU" dirty="0"/>
              <a:t>Generált statisztikák, rögtön megtekinthetők </a:t>
            </a:r>
          </a:p>
          <a:p>
            <a:r>
              <a:rPr lang="hu-HU" dirty="0"/>
              <a:t>Üzletek látogatottságának felmérése</a:t>
            </a:r>
          </a:p>
          <a:p>
            <a:pPr lvl="1"/>
            <a:r>
              <a:rPr lang="hu-HU" dirty="0"/>
              <a:t>Biztonság növelése</a:t>
            </a:r>
          </a:p>
          <a:p>
            <a:pPr lvl="1"/>
            <a:r>
              <a:rPr lang="hu-HU" dirty="0"/>
              <a:t>Látogatottsági statisztikák</a:t>
            </a:r>
          </a:p>
          <a:p>
            <a:r>
              <a:rPr lang="hu-HU" dirty="0"/>
              <a:t>Hasonlóságok felfedezése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3006056"/>
            <a:ext cx="5691187" cy="291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 fontos elemei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365" y="2591564"/>
            <a:ext cx="6918519" cy="3501505"/>
          </a:xfrm>
        </p:spPr>
        <p:txBody>
          <a:bodyPr/>
          <a:lstStyle/>
          <a:p>
            <a:r>
              <a:rPr lang="hu-HU" dirty="0"/>
              <a:t>Arcok detektálása</a:t>
            </a:r>
          </a:p>
          <a:p>
            <a:r>
              <a:rPr lang="hu-HU" dirty="0"/>
              <a:t>Arcfelismerő Tanítása</a:t>
            </a:r>
            <a:endParaRPr lang="hu-HU" dirty="0"/>
          </a:p>
          <a:p>
            <a:r>
              <a:rPr lang="hu-HU" dirty="0"/>
              <a:t>Arcok felismerése</a:t>
            </a:r>
          </a:p>
          <a:p>
            <a:r>
              <a:rPr lang="hu-HU" dirty="0"/>
              <a:t>Arcok hibamentes felismerése</a:t>
            </a:r>
          </a:p>
          <a:p>
            <a:pPr lvl="1"/>
            <a:r>
              <a:rPr lang="hu-HU" dirty="0"/>
              <a:t>Többszöri felismeréssel a hibák kizárása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38" y="2321169"/>
            <a:ext cx="2568524" cy="38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0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Arcok Detektálása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843" y="2430182"/>
            <a:ext cx="5775518" cy="3636511"/>
          </a:xfrm>
        </p:spPr>
        <p:txBody>
          <a:bodyPr/>
          <a:lstStyle/>
          <a:p>
            <a:r>
              <a:rPr lang="hu-HU" dirty="0"/>
              <a:t>Legfontosabb rész</a:t>
            </a:r>
          </a:p>
          <a:p>
            <a:r>
              <a:rPr lang="hu-HU" dirty="0"/>
              <a:t>Viola-Jones arc detekció</a:t>
            </a:r>
          </a:p>
          <a:p>
            <a:pPr lvl="1"/>
            <a:r>
              <a:rPr lang="hu-HU" dirty="0"/>
              <a:t>Kép minőségére érzéketlen</a:t>
            </a:r>
          </a:p>
          <a:p>
            <a:pPr lvl="1"/>
            <a:r>
              <a:rPr lang="hu-HU" dirty="0"/>
              <a:t>Szürkeárnyalatos képek</a:t>
            </a:r>
          </a:p>
          <a:p>
            <a:pPr lvl="1"/>
            <a:r>
              <a:rPr lang="hu-HU" dirty="0"/>
              <a:t>Gauss Piramis (skálázás)</a:t>
            </a:r>
          </a:p>
          <a:p>
            <a:pPr lvl="1"/>
            <a:r>
              <a:rPr lang="hu-HU" dirty="0"/>
              <a:t>Osztályozók kaszkád struktúrában </a:t>
            </a:r>
            <a:r>
              <a:rPr lang="hu-HU" dirty="0">
                <a:sym typeface="Wingdings" panose="05000000000000000000" pitchFamily="2" charset="2"/>
              </a:rPr>
              <a:t> gyorsaság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Non-Maximum </a:t>
            </a:r>
            <a:r>
              <a:rPr lang="hu-HU" dirty="0" err="1">
                <a:sym typeface="Wingdings" panose="05000000000000000000" pitchFamily="2" charset="2"/>
              </a:rPr>
              <a:t>Supression</a:t>
            </a:r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10" y="2572808"/>
            <a:ext cx="4598274" cy="349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492" y="3675919"/>
            <a:ext cx="2930739" cy="3050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Arcok felismerése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27" y="2697437"/>
            <a:ext cx="5098511" cy="3636511"/>
          </a:xfrm>
        </p:spPr>
        <p:txBody>
          <a:bodyPr/>
          <a:lstStyle/>
          <a:p>
            <a:r>
              <a:rPr lang="hu-HU" dirty="0"/>
              <a:t>Arc adatbázis (</a:t>
            </a:r>
            <a:r>
              <a:rPr lang="hu-HU" dirty="0" err="1"/>
              <a:t>dataset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Kiket akarunk felismerni?</a:t>
            </a:r>
          </a:p>
          <a:p>
            <a:r>
              <a:rPr lang="hu-HU" dirty="0"/>
              <a:t>Több választási lehetőség</a:t>
            </a:r>
          </a:p>
          <a:p>
            <a:pPr lvl="1"/>
            <a:r>
              <a:rPr lang="hu-HU" dirty="0" err="1"/>
              <a:t>Fisherfaces</a:t>
            </a:r>
            <a:endParaRPr lang="hu-HU" dirty="0"/>
          </a:p>
          <a:p>
            <a:pPr lvl="1"/>
            <a:r>
              <a:rPr lang="hu-HU" dirty="0"/>
              <a:t>Local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Pattern</a:t>
            </a:r>
            <a:endParaRPr lang="hu-HU" dirty="0"/>
          </a:p>
          <a:p>
            <a:pPr lvl="1"/>
            <a:r>
              <a:rPr lang="hu-HU" u="sng" dirty="0" err="1"/>
              <a:t>Eigenfaces</a:t>
            </a:r>
            <a:endParaRPr lang="hu-HU" u="sng" dirty="0"/>
          </a:p>
          <a:p>
            <a:r>
              <a:rPr lang="hu-HU" dirty="0" err="1"/>
              <a:t>Eigenfaces</a:t>
            </a:r>
            <a:endParaRPr lang="hu-HU" dirty="0"/>
          </a:p>
          <a:p>
            <a:pPr lvl="1"/>
            <a:r>
              <a:rPr lang="hu-HU" dirty="0"/>
              <a:t>Távolságmértéket kapunk vissza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63" y="2205068"/>
            <a:ext cx="3975589" cy="307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985" y="2134364"/>
            <a:ext cx="15144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984" y="2706932"/>
            <a:ext cx="1774215" cy="4942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983" y="3421321"/>
            <a:ext cx="1656499" cy="442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983" y="4110111"/>
            <a:ext cx="22383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119" y="4329186"/>
            <a:ext cx="2581275" cy="266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3983" y="4998593"/>
            <a:ext cx="710588" cy="435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8460" y="5044846"/>
            <a:ext cx="1866900" cy="3238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599537" y="50538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983" y="5716215"/>
            <a:ext cx="1257835" cy="4139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28130" y="57162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hu-HU" dirty="0">
                <a:sym typeface="Wingdings" panose="05000000000000000000" pitchFamily="2" charset="2"/>
              </a:rPr>
              <a:t>Arctér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75067" y="6234827"/>
            <a:ext cx="1362075" cy="4095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8577" y="6234827"/>
            <a:ext cx="1295400" cy="3429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198460" y="626995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7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95" y="4404692"/>
            <a:ext cx="6013205" cy="21668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Technológiák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4535803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Python 2.7.</a:t>
            </a:r>
          </a:p>
          <a:p>
            <a:r>
              <a:rPr lang="hu-HU" dirty="0"/>
              <a:t>OpenCV 2.4.</a:t>
            </a:r>
          </a:p>
          <a:p>
            <a:pPr lvl="1"/>
            <a:r>
              <a:rPr lang="hu-HU" dirty="0"/>
              <a:t>Széles körben használt</a:t>
            </a:r>
          </a:p>
          <a:p>
            <a:pPr lvl="1"/>
            <a:r>
              <a:rPr lang="hu-HU" dirty="0"/>
              <a:t>Gyors</a:t>
            </a:r>
            <a:endParaRPr lang="hu-HU" dirty="0"/>
          </a:p>
          <a:p>
            <a:r>
              <a:rPr lang="hu-HU" dirty="0"/>
              <a:t>Eszközök</a:t>
            </a:r>
          </a:p>
          <a:p>
            <a:pPr lvl="1"/>
            <a:r>
              <a:rPr lang="hu-HU" dirty="0" err="1"/>
              <a:t>Raspberry</a:t>
            </a:r>
            <a:r>
              <a:rPr lang="hu-HU" dirty="0"/>
              <a:t> Pi</a:t>
            </a:r>
          </a:p>
          <a:p>
            <a:pPr lvl="1"/>
            <a:r>
              <a:rPr lang="hu-HU" dirty="0"/>
              <a:t>Kamera</a:t>
            </a:r>
          </a:p>
          <a:p>
            <a:pPr lvl="2"/>
            <a:r>
              <a:rPr lang="hu-HU" dirty="0"/>
              <a:t>Színes</a:t>
            </a:r>
          </a:p>
          <a:p>
            <a:pPr lvl="2"/>
            <a:r>
              <a:rPr lang="hu-HU" dirty="0"/>
              <a:t>30 </a:t>
            </a:r>
            <a:r>
              <a:rPr lang="hu-HU" dirty="0" err="1"/>
              <a:t>fps</a:t>
            </a:r>
            <a:endParaRPr lang="hu-HU" dirty="0"/>
          </a:p>
          <a:p>
            <a:pPr lvl="2"/>
            <a:r>
              <a:rPr lang="hu-HU" dirty="0"/>
              <a:t>640 x 480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95" y="2030767"/>
            <a:ext cx="2734322" cy="21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4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00" y="2802581"/>
            <a:ext cx="2917938" cy="2754158"/>
          </a:xfrm>
        </p:spPr>
        <p:txBody>
          <a:bodyPr>
            <a:normAutofit/>
          </a:bodyPr>
          <a:lstStyle/>
          <a:p>
            <a:r>
              <a:rPr lang="hu-HU" dirty="0" err="1"/>
              <a:t>Arcdetekció</a:t>
            </a:r>
            <a:endParaRPr lang="hu-HU" dirty="0"/>
          </a:p>
          <a:p>
            <a:pPr lvl="1"/>
            <a:r>
              <a:rPr lang="hu-HU" dirty="0"/>
              <a:t>Robusztusság</a:t>
            </a:r>
          </a:p>
          <a:p>
            <a:pPr lvl="1"/>
            <a:r>
              <a:rPr lang="hu-HU" dirty="0"/>
              <a:t>Gyorsaság</a:t>
            </a:r>
          </a:p>
          <a:p>
            <a:pPr lvl="1"/>
            <a:r>
              <a:rPr lang="hu-HU" dirty="0"/>
              <a:t>Pontosság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881948" y="2633965"/>
            <a:ext cx="4040422" cy="28084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Arcfelismerés</a:t>
            </a:r>
          </a:p>
          <a:p>
            <a:pPr lvl="1"/>
            <a:r>
              <a:rPr lang="hu-HU" dirty="0"/>
              <a:t>Elkészített modell használata</a:t>
            </a:r>
          </a:p>
          <a:p>
            <a:pPr lvl="1"/>
            <a:r>
              <a:rPr lang="hu-HU" dirty="0"/>
              <a:t>Gyorsaság</a:t>
            </a:r>
          </a:p>
          <a:p>
            <a:pPr lvl="1"/>
            <a:r>
              <a:rPr lang="hu-HU" dirty="0"/>
              <a:t>Pontosság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712570" y="2400683"/>
            <a:ext cx="4169378" cy="355795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Arcok tanítása</a:t>
            </a:r>
          </a:p>
          <a:p>
            <a:pPr lvl="1"/>
            <a:r>
              <a:rPr lang="hu-HU" dirty="0"/>
              <a:t>Előkészített képekkel (pl.: </a:t>
            </a:r>
            <a:r>
              <a:rPr lang="hu-HU" dirty="0" err="1"/>
              <a:t>facebook</a:t>
            </a:r>
            <a:r>
              <a:rPr lang="hu-HU" dirty="0"/>
              <a:t> képek)</a:t>
            </a:r>
          </a:p>
          <a:p>
            <a:pPr lvl="1"/>
            <a:r>
              <a:rPr lang="hu-HU" dirty="0"/>
              <a:t>Webkamerából közvetlenül</a:t>
            </a:r>
          </a:p>
          <a:p>
            <a:pPr lvl="1"/>
            <a:r>
              <a:rPr lang="hu-HU" dirty="0"/>
              <a:t>Modell készítése</a:t>
            </a:r>
          </a:p>
        </p:txBody>
      </p:sp>
    </p:spTree>
    <p:extLst>
      <p:ext uri="{BB962C8B-B14F-4D97-AF65-F5344CB8AC3E}">
        <p14:creationId xmlns:p14="http://schemas.microsoft.com/office/powerpoint/2010/main" val="12829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29603"/>
            <a:ext cx="10571998" cy="970450"/>
          </a:xfrm>
        </p:spPr>
        <p:txBody>
          <a:bodyPr/>
          <a:lstStyle/>
          <a:p>
            <a:r>
              <a:rPr lang="hu-HU" dirty="0"/>
              <a:t>Arcok felismerése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1" y="2552333"/>
            <a:ext cx="8410575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1" y="4693992"/>
            <a:ext cx="6696075" cy="1743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500" y="337624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Tanítás: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4061" y="544243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Predikció: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34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106</TotalTime>
  <Words>226</Words>
  <Application>Microsoft Office PowerPoint</Application>
  <PresentationFormat>Widescreen</PresentationFormat>
  <Paragraphs>84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2</vt:lpstr>
      <vt:lpstr>Quotable</vt:lpstr>
      <vt:lpstr>Arcfelismerő Rendszer Kialakítása</vt:lpstr>
      <vt:lpstr>Felhasználási lehetőségek</vt:lpstr>
      <vt:lpstr>Rendszer fontos elemei</vt:lpstr>
      <vt:lpstr>Arcok Detektálása</vt:lpstr>
      <vt:lpstr>Arcok felismerése</vt:lpstr>
      <vt:lpstr>PowerPoint Presentation</vt:lpstr>
      <vt:lpstr>Technológiák</vt:lpstr>
      <vt:lpstr>A Rendszer</vt:lpstr>
      <vt:lpstr>Arcok felismerése</vt:lpstr>
      <vt:lpstr>Tesztek - Arcdetektálás</vt:lpstr>
      <vt:lpstr>Tesztek - Arcfelismerés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Arcfelismerő Rendszer Kialakítása</dc:title>
  <dc:creator>Gabe Gabe</dc:creator>
  <cp:lastModifiedBy>Gabe Gabe</cp:lastModifiedBy>
  <cp:revision>61</cp:revision>
  <dcterms:created xsi:type="dcterms:W3CDTF">2017-01-03T11:51:15Z</dcterms:created>
  <dcterms:modified xsi:type="dcterms:W3CDTF">2017-01-03T13:37:59Z</dcterms:modified>
</cp:coreProperties>
</file>