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  <p:sldMasterId id="2147483667" r:id="rId6"/>
  </p:sldMasterIdLst>
  <p:notesMasterIdLst>
    <p:notesMasterId r:id="rId22"/>
  </p:notesMasterIdLst>
  <p:handoutMasterIdLst>
    <p:handoutMasterId r:id="rId23"/>
  </p:handoutMasterIdLst>
  <p:sldIdLst>
    <p:sldId id="315" r:id="rId7"/>
    <p:sldId id="316" r:id="rId8"/>
    <p:sldId id="330" r:id="rId9"/>
    <p:sldId id="322" r:id="rId10"/>
    <p:sldId id="323" r:id="rId11"/>
    <p:sldId id="331" r:id="rId12"/>
    <p:sldId id="332" r:id="rId13"/>
    <p:sldId id="324" r:id="rId14"/>
    <p:sldId id="325" r:id="rId15"/>
    <p:sldId id="317" r:id="rId16"/>
    <p:sldId id="328" r:id="rId17"/>
    <p:sldId id="326" r:id="rId18"/>
    <p:sldId id="327" r:id="rId19"/>
    <p:sldId id="329" r:id="rId20"/>
    <p:sldId id="33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971"/>
    <a:srgbClr val="0C0C0C"/>
    <a:srgbClr val="9AB9B8"/>
    <a:srgbClr val="686C8F"/>
    <a:srgbClr val="300A24"/>
    <a:srgbClr val="01080F"/>
    <a:srgbClr val="FFC107"/>
    <a:srgbClr val="7B3625"/>
    <a:srgbClr val="B36944"/>
    <a:srgbClr val="B3A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51FC0-A789-45F1-86B5-40586D15131C}" v="17" dt="2023-05-01T10:36:07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4754" autoAdjust="0"/>
    <p:restoredTop sz="94975" autoAdjust="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1779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ant Pierre-Paul" userId="16d6a607-a748-47b2-b406-47c02e4b6c77" providerId="ADAL" clId="{9615D2C9-B35D-4951-ADCB-733178EDD13C}"/>
    <pc:docChg chg="undo custSel addSld delSld modSld">
      <pc:chgData name="Gallant Pierre-Paul" userId="16d6a607-a748-47b2-b406-47c02e4b6c77" providerId="ADAL" clId="{9615D2C9-B35D-4951-ADCB-733178EDD13C}" dt="2023-04-06T12:29:58.512" v="190" actId="20577"/>
      <pc:docMkLst>
        <pc:docMk/>
      </pc:docMkLst>
      <pc:sldChg chg="delSp mod">
        <pc:chgData name="Gallant Pierre-Paul" userId="16d6a607-a748-47b2-b406-47c02e4b6c77" providerId="ADAL" clId="{9615D2C9-B35D-4951-ADCB-733178EDD13C}" dt="2023-04-06T12:18:49.004" v="0" actId="478"/>
        <pc:sldMkLst>
          <pc:docMk/>
          <pc:sldMk cId="3616311193" sldId="315"/>
        </pc:sldMkLst>
        <pc:grpChg chg="del">
          <ac:chgData name="Gallant Pierre-Paul" userId="16d6a607-a748-47b2-b406-47c02e4b6c77" providerId="ADAL" clId="{9615D2C9-B35D-4951-ADCB-733178EDD13C}" dt="2023-04-06T12:18:49.004" v="0" actId="478"/>
          <ac:grpSpMkLst>
            <pc:docMk/>
            <pc:sldMk cId="3616311193" sldId="315"/>
            <ac:grpSpMk id="17" creationId="{922874C5-98E0-BE45-BB4A-0C80769B803C}"/>
          </ac:grpSpMkLst>
        </pc:grpChg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3860103990" sldId="430"/>
        </pc:sldMkLst>
      </pc:sldChg>
      <pc:sldChg chg="del">
        <pc:chgData name="Gallant Pierre-Paul" userId="16d6a607-a748-47b2-b406-47c02e4b6c77" providerId="ADAL" clId="{9615D2C9-B35D-4951-ADCB-733178EDD13C}" dt="2023-04-06T12:25:41.810" v="1" actId="47"/>
        <pc:sldMkLst>
          <pc:docMk/>
          <pc:sldMk cId="3778007907" sldId="434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353427492" sldId="435"/>
        </pc:sldMkLst>
      </pc:sldChg>
      <pc:sldChg chg="addSp delSp modSp mod">
        <pc:chgData name="Gallant Pierre-Paul" userId="16d6a607-a748-47b2-b406-47c02e4b6c77" providerId="ADAL" clId="{9615D2C9-B35D-4951-ADCB-733178EDD13C}" dt="2023-04-06T12:27:07.257" v="136"/>
        <pc:sldMkLst>
          <pc:docMk/>
          <pc:sldMk cId="3687470341" sldId="436"/>
        </pc:sldMkLst>
        <pc:spChg chg="mod">
          <ac:chgData name="Gallant Pierre-Paul" userId="16d6a607-a748-47b2-b406-47c02e4b6c77" providerId="ADAL" clId="{9615D2C9-B35D-4951-ADCB-733178EDD13C}" dt="2023-04-06T12:26:58.613" v="135" actId="20577"/>
          <ac:spMkLst>
            <pc:docMk/>
            <pc:sldMk cId="3687470341" sldId="436"/>
            <ac:spMk id="2" creationId="{24B12A6E-075B-F788-BB0B-D70C01E0ECAD}"/>
          </ac:spMkLst>
        </pc:spChg>
        <pc:spChg chg="add mod">
          <ac:chgData name="Gallant Pierre-Paul" userId="16d6a607-a748-47b2-b406-47c02e4b6c77" providerId="ADAL" clId="{9615D2C9-B35D-4951-ADCB-733178EDD13C}" dt="2023-04-06T12:27:07.257" v="136"/>
          <ac:spMkLst>
            <pc:docMk/>
            <pc:sldMk cId="3687470341" sldId="436"/>
            <ac:spMk id="3" creationId="{B0101F04-B98C-BE3D-D683-481CC22E898E}"/>
          </ac:spMkLst>
        </pc:spChg>
        <pc:spChg chg="add del">
          <ac:chgData name="Gallant Pierre-Paul" userId="16d6a607-a748-47b2-b406-47c02e4b6c77" providerId="ADAL" clId="{9615D2C9-B35D-4951-ADCB-733178EDD13C}" dt="2023-04-06T12:25:59.175" v="9" actId="478"/>
          <ac:spMkLst>
            <pc:docMk/>
            <pc:sldMk cId="3687470341" sldId="436"/>
            <ac:spMk id="4" creationId="{E02282AD-5A47-5E73-BAB2-A3E4BC6C1D61}"/>
          </ac:spMkLst>
        </pc:spChg>
        <pc:grpChg chg="del">
          <ac:chgData name="Gallant Pierre-Paul" userId="16d6a607-a748-47b2-b406-47c02e4b6c77" providerId="ADAL" clId="{9615D2C9-B35D-4951-ADCB-733178EDD13C}" dt="2023-04-06T12:25:50.744" v="3" actId="478"/>
          <ac:grpSpMkLst>
            <pc:docMk/>
            <pc:sldMk cId="3687470341" sldId="436"/>
            <ac:grpSpMk id="9" creationId="{58671371-D5B3-E6CA-9907-C465EB5A5DCF}"/>
          </ac:grpSpMkLst>
        </pc:grpChg>
        <pc:picChg chg="del">
          <ac:chgData name="Gallant Pierre-Paul" userId="16d6a607-a748-47b2-b406-47c02e4b6c77" providerId="ADAL" clId="{9615D2C9-B35D-4951-ADCB-733178EDD13C}" dt="2023-04-06T12:25:52.617" v="4" actId="478"/>
          <ac:picMkLst>
            <pc:docMk/>
            <pc:sldMk cId="3687470341" sldId="436"/>
            <ac:picMk id="6" creationId="{2481E603-FF78-8AE9-F745-9BA5311CABAB}"/>
          </ac:picMkLst>
        </pc:picChg>
        <pc:picChg chg="del">
          <ac:chgData name="Gallant Pierre-Paul" userId="16d6a607-a748-47b2-b406-47c02e4b6c77" providerId="ADAL" clId="{9615D2C9-B35D-4951-ADCB-733178EDD13C}" dt="2023-04-06T12:25:53.281" v="5" actId="478"/>
          <ac:picMkLst>
            <pc:docMk/>
            <pc:sldMk cId="3687470341" sldId="436"/>
            <ac:picMk id="8" creationId="{63B70B1D-ACAA-3A9E-C0AD-C8CD1373FC48}"/>
          </ac:picMkLst>
        </pc:picChg>
        <pc:picChg chg="del">
          <ac:chgData name="Gallant Pierre-Paul" userId="16d6a607-a748-47b2-b406-47c02e4b6c77" providerId="ADAL" clId="{9615D2C9-B35D-4951-ADCB-733178EDD13C}" dt="2023-04-06T12:25:53.991" v="6" actId="478"/>
          <ac:picMkLst>
            <pc:docMk/>
            <pc:sldMk cId="3687470341" sldId="436"/>
            <ac:picMk id="12" creationId="{B5D4687D-7409-9D93-9E0D-843CA9C21C91}"/>
          </ac:picMkLst>
        </pc:picChg>
        <pc:picChg chg="add del">
          <ac:chgData name="Gallant Pierre-Paul" userId="16d6a607-a748-47b2-b406-47c02e4b6c77" providerId="ADAL" clId="{9615D2C9-B35D-4951-ADCB-733178EDD13C}" dt="2023-04-06T12:25:59.175" v="9" actId="478"/>
          <ac:picMkLst>
            <pc:docMk/>
            <pc:sldMk cId="3687470341" sldId="436"/>
            <ac:picMk id="15" creationId="{4D901557-9FD5-BC52-8F65-765C3BAE03E8}"/>
          </ac:picMkLst>
        </pc:picChg>
      </pc:sldChg>
      <pc:sldChg chg="modSp new mod">
        <pc:chgData name="Gallant Pierre-Paul" userId="16d6a607-a748-47b2-b406-47c02e4b6c77" providerId="ADAL" clId="{9615D2C9-B35D-4951-ADCB-733178EDD13C}" dt="2023-04-06T12:26:36.020" v="46" actId="20577"/>
        <pc:sldMkLst>
          <pc:docMk/>
          <pc:sldMk cId="948421402" sldId="437"/>
        </pc:sldMkLst>
        <pc:spChg chg="mod">
          <ac:chgData name="Gallant Pierre-Paul" userId="16d6a607-a748-47b2-b406-47c02e4b6c77" providerId="ADAL" clId="{9615D2C9-B35D-4951-ADCB-733178EDD13C}" dt="2023-04-06T12:26:36.020" v="46" actId="20577"/>
          <ac:spMkLst>
            <pc:docMk/>
            <pc:sldMk cId="948421402" sldId="437"/>
            <ac:spMk id="2" creationId="{ECC826C2-5BEA-5C5E-03A9-C883201018B6}"/>
          </ac:spMkLst>
        </pc:spChg>
      </pc:sldChg>
      <pc:sldChg chg="modSp add mod">
        <pc:chgData name="Gallant Pierre-Paul" userId="16d6a607-a748-47b2-b406-47c02e4b6c77" providerId="ADAL" clId="{9615D2C9-B35D-4951-ADCB-733178EDD13C}" dt="2023-04-06T12:27:34.677" v="159" actId="20577"/>
        <pc:sldMkLst>
          <pc:docMk/>
          <pc:sldMk cId="635810366" sldId="438"/>
        </pc:sldMkLst>
        <pc:spChg chg="mod">
          <ac:chgData name="Gallant Pierre-Paul" userId="16d6a607-a748-47b2-b406-47c02e4b6c77" providerId="ADAL" clId="{9615D2C9-B35D-4951-ADCB-733178EDD13C}" dt="2023-04-06T12:27:34.677" v="159" actId="20577"/>
          <ac:spMkLst>
            <pc:docMk/>
            <pc:sldMk cId="635810366" sldId="438"/>
            <ac:spMk id="2" creationId="{ECC826C2-5BEA-5C5E-03A9-C883201018B6}"/>
          </ac:spMkLst>
        </pc:spChg>
      </pc:sldChg>
      <pc:sldChg chg="new del">
        <pc:chgData name="Gallant Pierre-Paul" userId="16d6a607-a748-47b2-b406-47c02e4b6c77" providerId="ADAL" clId="{9615D2C9-B35D-4951-ADCB-733178EDD13C}" dt="2023-04-06T12:26:20.017" v="15" actId="47"/>
        <pc:sldMkLst>
          <pc:docMk/>
          <pc:sldMk cId="2755229764" sldId="438"/>
        </pc:sldMkLst>
      </pc:sldChg>
      <pc:sldChg chg="new del">
        <pc:chgData name="Gallant Pierre-Paul" userId="16d6a607-a748-47b2-b406-47c02e4b6c77" providerId="ADAL" clId="{9615D2C9-B35D-4951-ADCB-733178EDD13C}" dt="2023-04-06T12:26:20.991" v="16" actId="47"/>
        <pc:sldMkLst>
          <pc:docMk/>
          <pc:sldMk cId="869733243" sldId="439"/>
        </pc:sldMkLst>
      </pc:sldChg>
      <pc:sldChg chg="modSp new mod">
        <pc:chgData name="Gallant Pierre-Paul" userId="16d6a607-a748-47b2-b406-47c02e4b6c77" providerId="ADAL" clId="{9615D2C9-B35D-4951-ADCB-733178EDD13C}" dt="2023-04-06T12:29:36.562" v="169" actId="20577"/>
        <pc:sldMkLst>
          <pc:docMk/>
          <pc:sldMk cId="2351459151" sldId="439"/>
        </pc:sldMkLst>
        <pc:spChg chg="mod">
          <ac:chgData name="Gallant Pierre-Paul" userId="16d6a607-a748-47b2-b406-47c02e4b6c77" providerId="ADAL" clId="{9615D2C9-B35D-4951-ADCB-733178EDD13C}" dt="2023-04-06T12:29:36.562" v="169" actId="20577"/>
          <ac:spMkLst>
            <pc:docMk/>
            <pc:sldMk cId="2351459151" sldId="439"/>
            <ac:spMk id="2" creationId="{72D598B5-DE06-22CB-CC51-4B7C92F47706}"/>
          </ac:spMkLst>
        </pc:spChg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3905054552" sldId="439"/>
        </pc:sldMkLst>
      </pc:sldChg>
      <pc:sldChg chg="new del">
        <pc:chgData name="Gallant Pierre-Paul" userId="16d6a607-a748-47b2-b406-47c02e4b6c77" providerId="ADAL" clId="{9615D2C9-B35D-4951-ADCB-733178EDD13C}" dt="2023-04-06T12:26:18.009" v="14" actId="47"/>
        <pc:sldMkLst>
          <pc:docMk/>
          <pc:sldMk cId="860419296" sldId="440"/>
        </pc:sldMkLst>
      </pc:sldChg>
      <pc:sldChg chg="modSp new mod">
        <pc:chgData name="Gallant Pierre-Paul" userId="16d6a607-a748-47b2-b406-47c02e4b6c77" providerId="ADAL" clId="{9615D2C9-B35D-4951-ADCB-733178EDD13C}" dt="2023-04-06T12:29:58.512" v="190" actId="20577"/>
        <pc:sldMkLst>
          <pc:docMk/>
          <pc:sldMk cId="4012515763" sldId="440"/>
        </pc:sldMkLst>
        <pc:spChg chg="mod">
          <ac:chgData name="Gallant Pierre-Paul" userId="16d6a607-a748-47b2-b406-47c02e4b6c77" providerId="ADAL" clId="{9615D2C9-B35D-4951-ADCB-733178EDD13C}" dt="2023-04-06T12:29:58.512" v="190" actId="20577"/>
          <ac:spMkLst>
            <pc:docMk/>
            <pc:sldMk cId="4012515763" sldId="440"/>
            <ac:spMk id="2" creationId="{528CB8ED-D5C7-6D87-3AE4-99AD12DC80D9}"/>
          </ac:spMkLst>
        </pc:spChg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1570590354" sldId="441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910354838" sldId="457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3408919126" sldId="459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542707658" sldId="460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321318194" sldId="461"/>
        </pc:sldMkLst>
      </pc:sldChg>
      <pc:sldChg chg="del">
        <pc:chgData name="Gallant Pierre-Paul" userId="16d6a607-a748-47b2-b406-47c02e4b6c77" providerId="ADAL" clId="{9615D2C9-B35D-4951-ADCB-733178EDD13C}" dt="2023-04-06T12:25:45.567" v="2" actId="47"/>
        <pc:sldMkLst>
          <pc:docMk/>
          <pc:sldMk cId="1941324171" sldId="462"/>
        </pc:sldMkLst>
      </pc:sldChg>
      <pc:sldMasterChg chg="delSldLayout">
        <pc:chgData name="Gallant Pierre-Paul" userId="16d6a607-a748-47b2-b406-47c02e4b6c77" providerId="ADAL" clId="{9615D2C9-B35D-4951-ADCB-733178EDD13C}" dt="2023-04-06T12:26:20.991" v="16" actId="47"/>
        <pc:sldMasterMkLst>
          <pc:docMk/>
          <pc:sldMasterMk cId="4262319802" sldId="2147483667"/>
        </pc:sldMasterMkLst>
        <pc:sldLayoutChg chg="del">
          <pc:chgData name="Gallant Pierre-Paul" userId="16d6a607-a748-47b2-b406-47c02e4b6c77" providerId="ADAL" clId="{9615D2C9-B35D-4951-ADCB-733178EDD13C}" dt="2023-04-06T12:26:20.991" v="16" actId="47"/>
          <pc:sldLayoutMkLst>
            <pc:docMk/>
            <pc:sldMasterMk cId="4262319802" sldId="2147483667"/>
            <pc:sldLayoutMk cId="1683778828" sldId="2147483688"/>
          </pc:sldLayoutMkLst>
        </pc:sldLayoutChg>
      </pc:sldMasterChg>
    </pc:docChg>
  </pc:docChgLst>
  <pc:docChgLst>
    <pc:chgData name="Gallant Pierre-Paul" userId="16d6a607-a748-47b2-b406-47c02e4b6c77" providerId="ADAL" clId="{BE5127F9-F852-41AD-A9BC-93BC9B84F845}"/>
    <pc:docChg chg="undo custSel addSld delSld modSld sldOrd">
      <pc:chgData name="Gallant Pierre-Paul" userId="16d6a607-a748-47b2-b406-47c02e4b6c77" providerId="ADAL" clId="{BE5127F9-F852-41AD-A9BC-93BC9B84F845}" dt="2023-04-03T00:59:56.799" v="940" actId="20577"/>
      <pc:docMkLst>
        <pc:docMk/>
      </pc:docMkLst>
      <pc:sldChg chg="addSp delSp modSp mod">
        <pc:chgData name="Gallant Pierre-Paul" userId="16d6a607-a748-47b2-b406-47c02e4b6c77" providerId="ADAL" clId="{BE5127F9-F852-41AD-A9BC-93BC9B84F845}" dt="2023-04-03T00:41:33.515" v="125" actId="1076"/>
        <pc:sldMkLst>
          <pc:docMk/>
          <pc:sldMk cId="3616311193" sldId="315"/>
        </pc:sldMkLst>
        <pc:spChg chg="mod">
          <ac:chgData name="Gallant Pierre-Paul" userId="16d6a607-a748-47b2-b406-47c02e4b6c77" providerId="ADAL" clId="{BE5127F9-F852-41AD-A9BC-93BC9B84F845}" dt="2023-04-03T00:41:09.696" v="110"/>
          <ac:spMkLst>
            <pc:docMk/>
            <pc:sldMk cId="3616311193" sldId="315"/>
            <ac:spMk id="6" creationId="{35A8229D-39A2-85DB-CE8D-AB3D7B2243D7}"/>
          </ac:spMkLst>
        </pc:spChg>
        <pc:spChg chg="mod">
          <ac:chgData name="Gallant Pierre-Paul" userId="16d6a607-a748-47b2-b406-47c02e4b6c77" providerId="ADAL" clId="{BE5127F9-F852-41AD-A9BC-93BC9B84F845}" dt="2023-04-03T00:39:22.165" v="76" actId="20577"/>
          <ac:spMkLst>
            <pc:docMk/>
            <pc:sldMk cId="3616311193" sldId="315"/>
            <ac:spMk id="9" creationId="{750BC22A-6D54-4D6C-B5C4-2B3795226DFD}"/>
          </ac:spMkLst>
        </pc:spChg>
        <pc:spChg chg="mod">
          <ac:chgData name="Gallant Pierre-Paul" userId="16d6a607-a748-47b2-b406-47c02e4b6c77" providerId="ADAL" clId="{BE5127F9-F852-41AD-A9BC-93BC9B84F845}" dt="2023-04-03T00:41:11.167" v="111"/>
          <ac:spMkLst>
            <pc:docMk/>
            <pc:sldMk cId="3616311193" sldId="315"/>
            <ac:spMk id="10" creationId="{96FB4E99-EEA1-56B2-5C19-F955E54428E8}"/>
          </ac:spMkLst>
        </pc:spChg>
        <pc:spChg chg="mod">
          <ac:chgData name="Gallant Pierre-Paul" userId="16d6a607-a748-47b2-b406-47c02e4b6c77" providerId="ADAL" clId="{BE5127F9-F852-41AD-A9BC-93BC9B84F845}" dt="2023-04-03T00:41:12.454" v="113"/>
          <ac:spMkLst>
            <pc:docMk/>
            <pc:sldMk cId="3616311193" sldId="315"/>
            <ac:spMk id="13" creationId="{1D2328C8-3A26-7C77-46E0-CF64487F4726}"/>
          </ac:spMkLst>
        </pc:spChg>
        <pc:spChg chg="mod">
          <ac:chgData name="Gallant Pierre-Paul" userId="16d6a607-a748-47b2-b406-47c02e4b6c77" providerId="ADAL" clId="{BE5127F9-F852-41AD-A9BC-93BC9B84F845}" dt="2023-04-03T00:41:14.189" v="115"/>
          <ac:spMkLst>
            <pc:docMk/>
            <pc:sldMk cId="3616311193" sldId="315"/>
            <ac:spMk id="16" creationId="{893B83A3-6763-4E65-52F4-7D7CEF282249}"/>
          </ac:spMkLst>
        </pc:spChg>
        <pc:spChg chg="mod">
          <ac:chgData name="Gallant Pierre-Paul" userId="16d6a607-a748-47b2-b406-47c02e4b6c77" providerId="ADAL" clId="{BE5127F9-F852-41AD-A9BC-93BC9B84F845}" dt="2023-04-03T00:41:25.198" v="124"/>
          <ac:spMkLst>
            <pc:docMk/>
            <pc:sldMk cId="3616311193" sldId="315"/>
            <ac:spMk id="29" creationId="{D23DF5DA-E8C6-EC7D-4794-9C5700296054}"/>
          </ac:spMkLst>
        </pc:spChg>
        <pc:grpChg chg="add del mod">
          <ac:chgData name="Gallant Pierre-Paul" userId="16d6a607-a748-47b2-b406-47c02e4b6c77" providerId="ADAL" clId="{BE5127F9-F852-41AD-A9BC-93BC9B84F845}" dt="2023-04-03T00:41:20.395" v="123"/>
          <ac:grpSpMkLst>
            <pc:docMk/>
            <pc:sldMk cId="3616311193" sldId="315"/>
            <ac:grpSpMk id="3" creationId="{5413C03F-BD3D-BB0E-8673-FEE026BF97B7}"/>
          </ac:grpSpMkLst>
        </pc:grpChg>
        <pc:grpChg chg="add del mod">
          <ac:chgData name="Gallant Pierre-Paul" userId="16d6a607-a748-47b2-b406-47c02e4b6c77" providerId="ADAL" clId="{BE5127F9-F852-41AD-A9BC-93BC9B84F845}" dt="2023-04-03T00:41:19.846" v="122"/>
          <ac:grpSpMkLst>
            <pc:docMk/>
            <pc:sldMk cId="3616311193" sldId="315"/>
            <ac:grpSpMk id="7" creationId="{DF5225A2-B8DC-1EFC-29EC-3B533278F3CB}"/>
          </ac:grpSpMkLst>
        </pc:grpChg>
        <pc:grpChg chg="add del mod">
          <ac:chgData name="Gallant Pierre-Paul" userId="16d6a607-a748-47b2-b406-47c02e4b6c77" providerId="ADAL" clId="{BE5127F9-F852-41AD-A9BC-93BC9B84F845}" dt="2023-04-03T00:41:19.172" v="120"/>
          <ac:grpSpMkLst>
            <pc:docMk/>
            <pc:sldMk cId="3616311193" sldId="315"/>
            <ac:grpSpMk id="11" creationId="{CEB25F79-FA96-D592-3285-2A7DA76ABD64}"/>
          </ac:grpSpMkLst>
        </pc:grpChg>
        <pc:grpChg chg="add del mod">
          <ac:chgData name="Gallant Pierre-Paul" userId="16d6a607-a748-47b2-b406-47c02e4b6c77" providerId="ADAL" clId="{BE5127F9-F852-41AD-A9BC-93BC9B84F845}" dt="2023-04-03T00:41:18.506" v="118"/>
          <ac:grpSpMkLst>
            <pc:docMk/>
            <pc:sldMk cId="3616311193" sldId="315"/>
            <ac:grpSpMk id="14" creationId="{D8AC88FE-EA13-37B2-FBF9-FB8AFB5277D2}"/>
          </ac:grpSpMkLst>
        </pc:grpChg>
        <pc:grpChg chg="add mod">
          <ac:chgData name="Gallant Pierre-Paul" userId="16d6a607-a748-47b2-b406-47c02e4b6c77" providerId="ADAL" clId="{BE5127F9-F852-41AD-A9BC-93BC9B84F845}" dt="2023-04-03T00:41:33.515" v="125" actId="1076"/>
          <ac:grpSpMkLst>
            <pc:docMk/>
            <pc:sldMk cId="3616311193" sldId="315"/>
            <ac:grpSpMk id="17" creationId="{922874C5-98E0-BE45-BB4A-0C80769B803C}"/>
          </ac:grpSpMkLst>
        </pc:grpChg>
        <pc:picChg chg="mod">
          <ac:chgData name="Gallant Pierre-Paul" userId="16d6a607-a748-47b2-b406-47c02e4b6c77" providerId="ADAL" clId="{BE5127F9-F852-41AD-A9BC-93BC9B84F845}" dt="2023-04-03T00:41:09.696" v="110"/>
          <ac:picMkLst>
            <pc:docMk/>
            <pc:sldMk cId="3616311193" sldId="315"/>
            <ac:picMk id="5" creationId="{683A8810-A6AD-3133-A844-9D39D352D46A}"/>
          </ac:picMkLst>
        </pc:picChg>
        <pc:picChg chg="mod">
          <ac:chgData name="Gallant Pierre-Paul" userId="16d6a607-a748-47b2-b406-47c02e4b6c77" providerId="ADAL" clId="{BE5127F9-F852-41AD-A9BC-93BC9B84F845}" dt="2023-04-03T00:41:11.167" v="111"/>
          <ac:picMkLst>
            <pc:docMk/>
            <pc:sldMk cId="3616311193" sldId="315"/>
            <ac:picMk id="8" creationId="{028E4F6E-2C92-2D9C-1439-01B518AA4CC7}"/>
          </ac:picMkLst>
        </pc:picChg>
        <pc:picChg chg="mod">
          <ac:chgData name="Gallant Pierre-Paul" userId="16d6a607-a748-47b2-b406-47c02e4b6c77" providerId="ADAL" clId="{BE5127F9-F852-41AD-A9BC-93BC9B84F845}" dt="2023-04-03T00:41:12.454" v="113"/>
          <ac:picMkLst>
            <pc:docMk/>
            <pc:sldMk cId="3616311193" sldId="315"/>
            <ac:picMk id="12" creationId="{202AB355-1168-D384-FD7F-84C2E4C4EE38}"/>
          </ac:picMkLst>
        </pc:picChg>
        <pc:picChg chg="mod">
          <ac:chgData name="Gallant Pierre-Paul" userId="16d6a607-a748-47b2-b406-47c02e4b6c77" providerId="ADAL" clId="{BE5127F9-F852-41AD-A9BC-93BC9B84F845}" dt="2023-04-03T00:41:14.189" v="115"/>
          <ac:picMkLst>
            <pc:docMk/>
            <pc:sldMk cId="3616311193" sldId="315"/>
            <ac:picMk id="15" creationId="{471708BF-6E6D-3B21-BF64-49BED7446901}"/>
          </ac:picMkLst>
        </pc:picChg>
        <pc:picChg chg="mod">
          <ac:chgData name="Gallant Pierre-Paul" userId="16d6a607-a748-47b2-b406-47c02e4b6c77" providerId="ADAL" clId="{BE5127F9-F852-41AD-A9BC-93BC9B84F845}" dt="2023-04-03T00:41:25.198" v="124"/>
          <ac:picMkLst>
            <pc:docMk/>
            <pc:sldMk cId="3616311193" sldId="315"/>
            <ac:picMk id="28" creationId="{6D21A277-B214-0EA4-7828-E791E4998714}"/>
          </ac:picMkLst>
        </pc:picChg>
      </pc:sldChg>
      <pc:sldChg chg="addSp modSp add ord">
        <pc:chgData name="Gallant Pierre-Paul" userId="16d6a607-a748-47b2-b406-47c02e4b6c77" providerId="ADAL" clId="{BE5127F9-F852-41AD-A9BC-93BC9B84F845}" dt="2023-04-03T00:40:26.884" v="81"/>
        <pc:sldMkLst>
          <pc:docMk/>
          <pc:sldMk cId="3860103990" sldId="430"/>
        </pc:sldMkLst>
        <pc:spChg chg="mod">
          <ac:chgData name="Gallant Pierre-Paul" userId="16d6a607-a748-47b2-b406-47c02e4b6c77" providerId="ADAL" clId="{BE5127F9-F852-41AD-A9BC-93BC9B84F845}" dt="2023-04-03T00:40:26.884" v="81"/>
          <ac:spMkLst>
            <pc:docMk/>
            <pc:sldMk cId="3860103990" sldId="430"/>
            <ac:spMk id="8" creationId="{D685D90C-4637-F67D-7963-1DA5D4D4A735}"/>
          </ac:spMkLst>
        </pc:spChg>
        <pc:grpChg chg="add mod">
          <ac:chgData name="Gallant Pierre-Paul" userId="16d6a607-a748-47b2-b406-47c02e4b6c77" providerId="ADAL" clId="{BE5127F9-F852-41AD-A9BC-93BC9B84F845}" dt="2023-04-03T00:40:26.884" v="81"/>
          <ac:grpSpMkLst>
            <pc:docMk/>
            <pc:sldMk cId="3860103990" sldId="430"/>
            <ac:grpSpMk id="5" creationId="{280D0CD7-B6B9-E7EB-D2C4-50908509FCEA}"/>
          </ac:grpSpMkLst>
        </pc:grpChg>
        <pc:picChg chg="mod">
          <ac:chgData name="Gallant Pierre-Paul" userId="16d6a607-a748-47b2-b406-47c02e4b6c77" providerId="ADAL" clId="{BE5127F9-F852-41AD-A9BC-93BC9B84F845}" dt="2023-04-03T00:40:26.884" v="81"/>
          <ac:picMkLst>
            <pc:docMk/>
            <pc:sldMk cId="3860103990" sldId="430"/>
            <ac:picMk id="6" creationId="{211108DB-CF87-8DEE-10F9-B10E72FFCCDF}"/>
          </ac:picMkLst>
        </pc:picChg>
      </pc:sldChg>
      <pc:sldChg chg="del">
        <pc:chgData name="Gallant Pierre-Paul" userId="16d6a607-a748-47b2-b406-47c02e4b6c77" providerId="ADAL" clId="{BE5127F9-F852-41AD-A9BC-93BC9B84F845}" dt="2023-04-03T00:35:17.008" v="3" actId="47"/>
        <pc:sldMkLst>
          <pc:docMk/>
          <pc:sldMk cId="3132804748" sldId="433"/>
        </pc:sldMkLst>
      </pc:sldChg>
      <pc:sldChg chg="addSp modSp add mod">
        <pc:chgData name="Gallant Pierre-Paul" userId="16d6a607-a748-47b2-b406-47c02e4b6c77" providerId="ADAL" clId="{BE5127F9-F852-41AD-A9BC-93BC9B84F845}" dt="2023-04-03T00:40:37.740" v="85" actId="1076"/>
        <pc:sldMkLst>
          <pc:docMk/>
          <pc:sldMk cId="3778007907" sldId="434"/>
        </pc:sldMkLst>
        <pc:spChg chg="mod">
          <ac:chgData name="Gallant Pierre-Paul" userId="16d6a607-a748-47b2-b406-47c02e4b6c77" providerId="ADAL" clId="{BE5127F9-F852-41AD-A9BC-93BC9B84F845}" dt="2023-04-03T00:40:23.394" v="77"/>
          <ac:spMkLst>
            <pc:docMk/>
            <pc:sldMk cId="3778007907" sldId="434"/>
            <ac:spMk id="5" creationId="{91BF3812-73FA-5AA2-84C7-F44C33616390}"/>
          </ac:spMkLst>
        </pc:spChg>
        <pc:grpChg chg="add mod">
          <ac:chgData name="Gallant Pierre-Paul" userId="16d6a607-a748-47b2-b406-47c02e4b6c77" providerId="ADAL" clId="{BE5127F9-F852-41AD-A9BC-93BC9B84F845}" dt="2023-04-03T00:40:37.740" v="85" actId="1076"/>
          <ac:grpSpMkLst>
            <pc:docMk/>
            <pc:sldMk cId="3778007907" sldId="434"/>
            <ac:grpSpMk id="2" creationId="{658559AE-94A0-D179-1DD4-422BF789B78A}"/>
          </ac:grpSpMkLst>
        </pc:grpChg>
        <pc:picChg chg="mod">
          <ac:chgData name="Gallant Pierre-Paul" userId="16d6a607-a748-47b2-b406-47c02e4b6c77" providerId="ADAL" clId="{BE5127F9-F852-41AD-A9BC-93BC9B84F845}" dt="2023-04-03T00:40:23.394" v="77"/>
          <ac:picMkLst>
            <pc:docMk/>
            <pc:sldMk cId="3778007907" sldId="434"/>
            <ac:picMk id="3" creationId="{4C772C20-D514-53F7-F469-6FB02204A914}"/>
          </ac:picMkLst>
        </pc:picChg>
      </pc:sldChg>
      <pc:sldChg chg="addSp modSp add">
        <pc:chgData name="Gallant Pierre-Paul" userId="16d6a607-a748-47b2-b406-47c02e4b6c77" providerId="ADAL" clId="{BE5127F9-F852-41AD-A9BC-93BC9B84F845}" dt="2023-04-03T00:40:27.542" v="82"/>
        <pc:sldMkLst>
          <pc:docMk/>
          <pc:sldMk cId="353427492" sldId="435"/>
        </pc:sldMkLst>
        <pc:spChg chg="mod">
          <ac:chgData name="Gallant Pierre-Paul" userId="16d6a607-a748-47b2-b406-47c02e4b6c77" providerId="ADAL" clId="{BE5127F9-F852-41AD-A9BC-93BC9B84F845}" dt="2023-04-03T00:40:27.542" v="82"/>
          <ac:spMkLst>
            <pc:docMk/>
            <pc:sldMk cId="353427492" sldId="435"/>
            <ac:spMk id="6" creationId="{667D2127-3303-297D-66A2-83F5AC50EA9D}"/>
          </ac:spMkLst>
        </pc:spChg>
        <pc:grpChg chg="add mod">
          <ac:chgData name="Gallant Pierre-Paul" userId="16d6a607-a748-47b2-b406-47c02e4b6c77" providerId="ADAL" clId="{BE5127F9-F852-41AD-A9BC-93BC9B84F845}" dt="2023-04-03T00:40:27.542" v="82"/>
          <ac:grpSpMkLst>
            <pc:docMk/>
            <pc:sldMk cId="353427492" sldId="435"/>
            <ac:grpSpMk id="3" creationId="{C1715952-3170-5D8F-4474-8596266EDA8E}"/>
          </ac:grpSpMkLst>
        </pc:grpChg>
        <pc:picChg chg="mod">
          <ac:chgData name="Gallant Pierre-Paul" userId="16d6a607-a748-47b2-b406-47c02e4b6c77" providerId="ADAL" clId="{BE5127F9-F852-41AD-A9BC-93BC9B84F845}" dt="2023-04-03T00:40:27.542" v="82"/>
          <ac:picMkLst>
            <pc:docMk/>
            <pc:sldMk cId="353427492" sldId="435"/>
            <ac:picMk id="5" creationId="{693897F4-08DC-96AB-EC02-ADF6AFACD893}"/>
          </ac:picMkLst>
        </pc:picChg>
      </pc:sldChg>
      <pc:sldChg chg="addSp delSp modSp add mod">
        <pc:chgData name="Gallant Pierre-Paul" userId="16d6a607-a748-47b2-b406-47c02e4b6c77" providerId="ADAL" clId="{BE5127F9-F852-41AD-A9BC-93BC9B84F845}" dt="2023-04-03T00:41:00.425" v="109"/>
        <pc:sldMkLst>
          <pc:docMk/>
          <pc:sldMk cId="3687470341" sldId="436"/>
        </pc:sldMkLst>
        <pc:spChg chg="mod">
          <ac:chgData name="Gallant Pierre-Paul" userId="16d6a607-a748-47b2-b406-47c02e4b6c77" providerId="ADAL" clId="{BE5127F9-F852-41AD-A9BC-93BC9B84F845}" dt="2023-04-03T00:40:54.509" v="107" actId="20577"/>
          <ac:spMkLst>
            <pc:docMk/>
            <pc:sldMk cId="3687470341" sldId="436"/>
            <ac:spMk id="2" creationId="{24B12A6E-075B-F788-BB0B-D70C01E0ECAD}"/>
          </ac:spMkLst>
        </pc:spChg>
        <pc:spChg chg="mod">
          <ac:chgData name="Gallant Pierre-Paul" userId="16d6a607-a748-47b2-b406-47c02e4b6c77" providerId="ADAL" clId="{BE5127F9-F852-41AD-A9BC-93BC9B84F845}" dt="2023-04-03T00:40:24.511" v="78"/>
          <ac:spMkLst>
            <pc:docMk/>
            <pc:sldMk cId="3687470341" sldId="436"/>
            <ac:spMk id="7" creationId="{8C6EB00A-5904-E703-D7A6-F2C17F3DE296}"/>
          </ac:spMkLst>
        </pc:spChg>
        <pc:spChg chg="mod">
          <ac:chgData name="Gallant Pierre-Paul" userId="16d6a607-a748-47b2-b406-47c02e4b6c77" providerId="ADAL" clId="{BE5127F9-F852-41AD-A9BC-93BC9B84F845}" dt="2023-04-03T00:41:00.425" v="109"/>
          <ac:spMkLst>
            <pc:docMk/>
            <pc:sldMk cId="3687470341" sldId="436"/>
            <ac:spMk id="11" creationId="{3E86B440-5308-3284-8B57-8ACD860AC566}"/>
          </ac:spMkLst>
        </pc:spChg>
        <pc:grpChg chg="add del mod">
          <ac:chgData name="Gallant Pierre-Paul" userId="16d6a607-a748-47b2-b406-47c02e4b6c77" providerId="ADAL" clId="{BE5127F9-F852-41AD-A9BC-93BC9B84F845}" dt="2023-04-03T00:40:59.278" v="108" actId="478"/>
          <ac:grpSpMkLst>
            <pc:docMk/>
            <pc:sldMk cId="3687470341" sldId="436"/>
            <ac:grpSpMk id="3" creationId="{DBAA36BE-A8CC-501B-A4FF-314F86AF31FE}"/>
          </ac:grpSpMkLst>
        </pc:grpChg>
        <pc:grpChg chg="add mod">
          <ac:chgData name="Gallant Pierre-Paul" userId="16d6a607-a748-47b2-b406-47c02e4b6c77" providerId="ADAL" clId="{BE5127F9-F852-41AD-A9BC-93BC9B84F845}" dt="2023-04-03T00:41:00.425" v="109"/>
          <ac:grpSpMkLst>
            <pc:docMk/>
            <pc:sldMk cId="3687470341" sldId="436"/>
            <ac:grpSpMk id="9" creationId="{58671371-D5B3-E6CA-9907-C465EB5A5DCF}"/>
          </ac:grpSpMkLst>
        </pc:grpChg>
        <pc:picChg chg="mod">
          <ac:chgData name="Gallant Pierre-Paul" userId="16d6a607-a748-47b2-b406-47c02e4b6c77" providerId="ADAL" clId="{BE5127F9-F852-41AD-A9BC-93BC9B84F845}" dt="2023-04-03T00:40:24.511" v="78"/>
          <ac:picMkLst>
            <pc:docMk/>
            <pc:sldMk cId="3687470341" sldId="436"/>
            <ac:picMk id="5" creationId="{6F7F4A31-2C82-E8F9-F0ED-7B24C125C2FD}"/>
          </ac:picMkLst>
        </pc:picChg>
        <pc:picChg chg="mod">
          <ac:chgData name="Gallant Pierre-Paul" userId="16d6a607-a748-47b2-b406-47c02e4b6c77" providerId="ADAL" clId="{BE5127F9-F852-41AD-A9BC-93BC9B84F845}" dt="2023-04-03T00:41:00.425" v="109"/>
          <ac:picMkLst>
            <pc:docMk/>
            <pc:sldMk cId="3687470341" sldId="436"/>
            <ac:picMk id="10" creationId="{ABC220CE-D813-60F4-5137-10C6C0608E82}"/>
          </ac:picMkLst>
        </pc:picChg>
      </pc:sldChg>
      <pc:sldChg chg="addSp modSp add">
        <pc:chgData name="Gallant Pierre-Paul" userId="16d6a607-a748-47b2-b406-47c02e4b6c77" providerId="ADAL" clId="{BE5127F9-F852-41AD-A9BC-93BC9B84F845}" dt="2023-04-03T00:40:25.400" v="79"/>
        <pc:sldMkLst>
          <pc:docMk/>
          <pc:sldMk cId="3905054552" sldId="439"/>
        </pc:sldMkLst>
        <pc:spChg chg="mod">
          <ac:chgData name="Gallant Pierre-Paul" userId="16d6a607-a748-47b2-b406-47c02e4b6c77" providerId="ADAL" clId="{BE5127F9-F852-41AD-A9BC-93BC9B84F845}" dt="2023-04-03T00:40:25.400" v="79"/>
          <ac:spMkLst>
            <pc:docMk/>
            <pc:sldMk cId="3905054552" sldId="439"/>
            <ac:spMk id="6" creationId="{69E388B6-E15F-BFEF-4001-3EE03D7F8896}"/>
          </ac:spMkLst>
        </pc:spChg>
        <pc:grpChg chg="add mod">
          <ac:chgData name="Gallant Pierre-Paul" userId="16d6a607-a748-47b2-b406-47c02e4b6c77" providerId="ADAL" clId="{BE5127F9-F852-41AD-A9BC-93BC9B84F845}" dt="2023-04-03T00:40:25.400" v="79"/>
          <ac:grpSpMkLst>
            <pc:docMk/>
            <pc:sldMk cId="3905054552" sldId="439"/>
            <ac:grpSpMk id="3" creationId="{853F80EB-C343-D1E6-4FED-67498C56DF43}"/>
          </ac:grpSpMkLst>
        </pc:grpChg>
        <pc:picChg chg="mod">
          <ac:chgData name="Gallant Pierre-Paul" userId="16d6a607-a748-47b2-b406-47c02e4b6c77" providerId="ADAL" clId="{BE5127F9-F852-41AD-A9BC-93BC9B84F845}" dt="2023-04-03T00:40:25.400" v="79"/>
          <ac:picMkLst>
            <pc:docMk/>
            <pc:sldMk cId="3905054552" sldId="439"/>
            <ac:picMk id="5" creationId="{1BAF076D-F151-3286-BCD1-4B233C5EBD9A}"/>
          </ac:picMkLst>
        </pc:picChg>
      </pc:sldChg>
      <pc:sldChg chg="addSp modSp add">
        <pc:chgData name="Gallant Pierre-Paul" userId="16d6a607-a748-47b2-b406-47c02e4b6c77" providerId="ADAL" clId="{BE5127F9-F852-41AD-A9BC-93BC9B84F845}" dt="2023-04-03T00:40:26.176" v="80"/>
        <pc:sldMkLst>
          <pc:docMk/>
          <pc:sldMk cId="1570590354" sldId="441"/>
        </pc:sldMkLst>
        <pc:spChg chg="mod">
          <ac:chgData name="Gallant Pierre-Paul" userId="16d6a607-a748-47b2-b406-47c02e4b6c77" providerId="ADAL" clId="{BE5127F9-F852-41AD-A9BC-93BC9B84F845}" dt="2023-04-03T00:40:26.176" v="80"/>
          <ac:spMkLst>
            <pc:docMk/>
            <pc:sldMk cId="1570590354" sldId="441"/>
            <ac:spMk id="14" creationId="{D502795A-B59C-9FDD-F231-76FC3FC082C6}"/>
          </ac:spMkLst>
        </pc:spChg>
        <pc:grpChg chg="add mod">
          <ac:chgData name="Gallant Pierre-Paul" userId="16d6a607-a748-47b2-b406-47c02e4b6c77" providerId="ADAL" clId="{BE5127F9-F852-41AD-A9BC-93BC9B84F845}" dt="2023-04-03T00:40:26.176" v="80"/>
          <ac:grpSpMkLst>
            <pc:docMk/>
            <pc:sldMk cId="1570590354" sldId="441"/>
            <ac:grpSpMk id="5" creationId="{70B4B596-8D47-DBB0-A38B-E2E954968C77}"/>
          </ac:grpSpMkLst>
        </pc:grpChg>
        <pc:picChg chg="mod">
          <ac:chgData name="Gallant Pierre-Paul" userId="16d6a607-a748-47b2-b406-47c02e4b6c77" providerId="ADAL" clId="{BE5127F9-F852-41AD-A9BC-93BC9B84F845}" dt="2023-04-03T00:40:26.176" v="80"/>
          <ac:picMkLst>
            <pc:docMk/>
            <pc:sldMk cId="1570590354" sldId="441"/>
            <ac:picMk id="13" creationId="{5ADF5161-EB34-E15F-D355-1CF0A8D9DE36}"/>
          </ac:picMkLst>
        </pc:picChg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1477206913" sldId="446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4129392715" sldId="447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3404705077" sldId="449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4077711147" sldId="450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3387993553" sldId="451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254247065" sldId="452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1095300247" sldId="453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1974875495" sldId="454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132324577" sldId="455"/>
        </pc:sldMkLst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4072079177" sldId="456"/>
        </pc:sldMkLst>
      </pc:sldChg>
      <pc:sldChg chg="addSp delSp modSp add del mod">
        <pc:chgData name="Gallant Pierre-Paul" userId="16d6a607-a748-47b2-b406-47c02e4b6c77" providerId="ADAL" clId="{BE5127F9-F852-41AD-A9BC-93BC9B84F845}" dt="2023-04-03T00:53:57.858" v="326" actId="20577"/>
        <pc:sldMkLst>
          <pc:docMk/>
          <pc:sldMk cId="910354838" sldId="457"/>
        </pc:sldMkLst>
        <pc:spChg chg="mod">
          <ac:chgData name="Gallant Pierre-Paul" userId="16d6a607-a748-47b2-b406-47c02e4b6c77" providerId="ADAL" clId="{BE5127F9-F852-41AD-A9BC-93BC9B84F845}" dt="2023-04-03T00:53:57.858" v="326" actId="20577"/>
          <ac:spMkLst>
            <pc:docMk/>
            <pc:sldMk cId="910354838" sldId="457"/>
            <ac:spMk id="2" creationId="{E51E497A-E610-70FB-45D4-E0F97F461EA4}"/>
          </ac:spMkLst>
        </pc:spChg>
        <pc:spChg chg="mod">
          <ac:chgData name="Gallant Pierre-Paul" userId="16d6a607-a748-47b2-b406-47c02e4b6c77" providerId="ADAL" clId="{BE5127F9-F852-41AD-A9BC-93BC9B84F845}" dt="2023-04-03T00:53:36.103" v="309"/>
          <ac:spMkLst>
            <pc:docMk/>
            <pc:sldMk cId="910354838" sldId="457"/>
            <ac:spMk id="12" creationId="{12A6ABE2-25F9-D2F5-461F-30AC4E6700A1}"/>
          </ac:spMkLst>
        </pc:spChg>
        <pc:grpChg chg="add mod">
          <ac:chgData name="Gallant Pierre-Paul" userId="16d6a607-a748-47b2-b406-47c02e4b6c77" providerId="ADAL" clId="{BE5127F9-F852-41AD-A9BC-93BC9B84F845}" dt="2023-04-03T00:53:36.103" v="309"/>
          <ac:grpSpMkLst>
            <pc:docMk/>
            <pc:sldMk cId="910354838" sldId="457"/>
            <ac:grpSpMk id="10" creationId="{3EE1720A-44F9-89B2-3D56-6B52DC21DAD0}"/>
          </ac:grpSpMkLst>
        </pc:grpChg>
        <pc:picChg chg="mod ord modCrop">
          <ac:chgData name="Gallant Pierre-Paul" userId="16d6a607-a748-47b2-b406-47c02e4b6c77" providerId="ADAL" clId="{BE5127F9-F852-41AD-A9BC-93BC9B84F845}" dt="2023-04-03T00:52:49.261" v="291" actId="732"/>
          <ac:picMkLst>
            <pc:docMk/>
            <pc:sldMk cId="910354838" sldId="457"/>
            <ac:picMk id="3" creationId="{FA0B9C28-9E77-FD25-DD77-8983868AEB2F}"/>
          </ac:picMkLst>
        </pc:picChg>
        <pc:picChg chg="add mod ord">
          <ac:chgData name="Gallant Pierre-Paul" userId="16d6a607-a748-47b2-b406-47c02e4b6c77" providerId="ADAL" clId="{BE5127F9-F852-41AD-A9BC-93BC9B84F845}" dt="2023-04-03T00:52:57.495" v="301" actId="1037"/>
          <ac:picMkLst>
            <pc:docMk/>
            <pc:sldMk cId="910354838" sldId="457"/>
            <ac:picMk id="5" creationId="{75120E3E-FE5A-7180-6F3C-938E4B95BF6B}"/>
          </ac:picMkLst>
        </pc:picChg>
        <pc:picChg chg="add del mod modCrop">
          <ac:chgData name="Gallant Pierre-Paul" userId="16d6a607-a748-47b2-b406-47c02e4b6c77" providerId="ADAL" clId="{BE5127F9-F852-41AD-A9BC-93BC9B84F845}" dt="2023-04-03T00:50:34.180" v="258" actId="478"/>
          <ac:picMkLst>
            <pc:docMk/>
            <pc:sldMk cId="910354838" sldId="457"/>
            <ac:picMk id="6" creationId="{C99A66C9-F998-16A7-1438-BDD42AB5A388}"/>
          </ac:picMkLst>
        </pc:picChg>
        <pc:picChg chg="add del mod modCrop">
          <ac:chgData name="Gallant Pierre-Paul" userId="16d6a607-a748-47b2-b406-47c02e4b6c77" providerId="ADAL" clId="{BE5127F9-F852-41AD-A9BC-93BC9B84F845}" dt="2023-04-03T00:52:23.373" v="269" actId="478"/>
          <ac:picMkLst>
            <pc:docMk/>
            <pc:sldMk cId="910354838" sldId="457"/>
            <ac:picMk id="7" creationId="{4B07EB03-64AA-72FC-AC10-C8CD25001441}"/>
          </ac:picMkLst>
        </pc:picChg>
        <pc:picChg chg="add del mod modCrop">
          <ac:chgData name="Gallant Pierre-Paul" userId="16d6a607-a748-47b2-b406-47c02e4b6c77" providerId="ADAL" clId="{BE5127F9-F852-41AD-A9BC-93BC9B84F845}" dt="2023-04-03T00:52:24.667" v="270" actId="478"/>
          <ac:picMkLst>
            <pc:docMk/>
            <pc:sldMk cId="910354838" sldId="457"/>
            <ac:picMk id="8" creationId="{AC5745A8-6E7A-639B-8FA6-13A95B22E9EA}"/>
          </ac:picMkLst>
        </pc:picChg>
        <pc:picChg chg="del">
          <ac:chgData name="Gallant Pierre-Paul" userId="16d6a607-a748-47b2-b406-47c02e4b6c77" providerId="ADAL" clId="{BE5127F9-F852-41AD-A9BC-93BC9B84F845}" dt="2023-04-03T00:49:26.940" v="243" actId="478"/>
          <ac:picMkLst>
            <pc:docMk/>
            <pc:sldMk cId="910354838" sldId="457"/>
            <ac:picMk id="9" creationId="{A4291148-0090-D079-AD36-3C89CBD6BE6B}"/>
          </ac:picMkLst>
        </pc:picChg>
        <pc:picChg chg="mod">
          <ac:chgData name="Gallant Pierre-Paul" userId="16d6a607-a748-47b2-b406-47c02e4b6c77" providerId="ADAL" clId="{BE5127F9-F852-41AD-A9BC-93BC9B84F845}" dt="2023-04-03T00:53:36.103" v="309"/>
          <ac:picMkLst>
            <pc:docMk/>
            <pc:sldMk cId="910354838" sldId="457"/>
            <ac:picMk id="11" creationId="{DB36FF4A-A73C-E1EC-6E1D-6C1B266DF852}"/>
          </ac:picMkLst>
        </pc:picChg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3570612429" sldId="458"/>
        </pc:sldMkLst>
      </pc:sldChg>
      <pc:sldChg chg="addSp delSp modSp add del mod">
        <pc:chgData name="Gallant Pierre-Paul" userId="16d6a607-a748-47b2-b406-47c02e4b6c77" providerId="ADAL" clId="{BE5127F9-F852-41AD-A9BC-93BC9B84F845}" dt="2023-04-03T00:54:00.924" v="327" actId="20577"/>
        <pc:sldMkLst>
          <pc:docMk/>
          <pc:sldMk cId="3408919126" sldId="459"/>
        </pc:sldMkLst>
        <pc:spChg chg="mod">
          <ac:chgData name="Gallant Pierre-Paul" userId="16d6a607-a748-47b2-b406-47c02e4b6c77" providerId="ADAL" clId="{BE5127F9-F852-41AD-A9BC-93BC9B84F845}" dt="2023-04-03T00:54:00.924" v="327" actId="20577"/>
          <ac:spMkLst>
            <pc:docMk/>
            <pc:sldMk cId="3408919126" sldId="459"/>
            <ac:spMk id="2" creationId="{E51E497A-E610-70FB-45D4-E0F97F461EA4}"/>
          </ac:spMkLst>
        </pc:spChg>
        <pc:spChg chg="mod">
          <ac:chgData name="Gallant Pierre-Paul" userId="16d6a607-a748-47b2-b406-47c02e4b6c77" providerId="ADAL" clId="{BE5127F9-F852-41AD-A9BC-93BC9B84F845}" dt="2023-04-03T00:48:38.506" v="238" actId="403"/>
          <ac:spMkLst>
            <pc:docMk/>
            <pc:sldMk cId="3408919126" sldId="459"/>
            <ac:spMk id="8" creationId="{68F3731E-51D5-0630-891B-C6A6E9DFB1FA}"/>
          </ac:spMkLst>
        </pc:spChg>
        <pc:spChg chg="mod">
          <ac:chgData name="Gallant Pierre-Paul" userId="16d6a607-a748-47b2-b406-47c02e4b6c77" providerId="ADAL" clId="{BE5127F9-F852-41AD-A9BC-93BC9B84F845}" dt="2023-04-03T00:53:35.113" v="308"/>
          <ac:spMkLst>
            <pc:docMk/>
            <pc:sldMk cId="3408919126" sldId="459"/>
            <ac:spMk id="11" creationId="{E19E659A-F54A-8285-518E-54045589084B}"/>
          </ac:spMkLst>
        </pc:spChg>
        <pc:grpChg chg="add mod">
          <ac:chgData name="Gallant Pierre-Paul" userId="16d6a607-a748-47b2-b406-47c02e4b6c77" providerId="ADAL" clId="{BE5127F9-F852-41AD-A9BC-93BC9B84F845}" dt="2023-04-03T00:53:35.113" v="308"/>
          <ac:grpSpMkLst>
            <pc:docMk/>
            <pc:sldMk cId="3408919126" sldId="459"/>
            <ac:grpSpMk id="7" creationId="{0F6C47D5-FBD3-3593-A4A4-E2EABE74A711}"/>
          </ac:grpSpMkLst>
        </pc:grpChg>
        <pc:picChg chg="mod">
          <ac:chgData name="Gallant Pierre-Paul" userId="16d6a607-a748-47b2-b406-47c02e4b6c77" providerId="ADAL" clId="{BE5127F9-F852-41AD-A9BC-93BC9B84F845}" dt="2023-04-03T00:53:35.113" v="308"/>
          <ac:picMkLst>
            <pc:docMk/>
            <pc:sldMk cId="3408919126" sldId="459"/>
            <ac:picMk id="9" creationId="{23FF7952-B275-E58C-FD93-652894CDACC8}"/>
          </ac:picMkLst>
        </pc:picChg>
        <pc:cxnChg chg="del">
          <ac:chgData name="Gallant Pierre-Paul" userId="16d6a607-a748-47b2-b406-47c02e4b6c77" providerId="ADAL" clId="{BE5127F9-F852-41AD-A9BC-93BC9B84F845}" dt="2023-04-03T00:49:09.939" v="242" actId="478"/>
          <ac:cxnSpMkLst>
            <pc:docMk/>
            <pc:sldMk cId="3408919126" sldId="459"/>
            <ac:cxnSpMk id="6" creationId="{B012F6E2-2E93-F49D-D6E6-C2053FBC4A17}"/>
          </ac:cxnSpMkLst>
        </pc:cxnChg>
        <pc:cxnChg chg="mod">
          <ac:chgData name="Gallant Pierre-Paul" userId="16d6a607-a748-47b2-b406-47c02e4b6c77" providerId="ADAL" clId="{BE5127F9-F852-41AD-A9BC-93BC9B84F845}" dt="2023-04-03T00:49:05.872" v="241" actId="14100"/>
          <ac:cxnSpMkLst>
            <pc:docMk/>
            <pc:sldMk cId="3408919126" sldId="459"/>
            <ac:cxnSpMk id="10" creationId="{0675CE48-31D0-6438-23BC-68668A8AFBAF}"/>
          </ac:cxnSpMkLst>
        </pc:cxnChg>
        <pc:cxnChg chg="mod">
          <ac:chgData name="Gallant Pierre-Paul" userId="16d6a607-a748-47b2-b406-47c02e4b6c77" providerId="ADAL" clId="{BE5127F9-F852-41AD-A9BC-93BC9B84F845}" dt="2023-04-03T00:48:42.306" v="239" actId="1076"/>
          <ac:cxnSpMkLst>
            <pc:docMk/>
            <pc:sldMk cId="3408919126" sldId="459"/>
            <ac:cxnSpMk id="12" creationId="{05449ED7-96BE-F368-6987-CDCA287B6C91}"/>
          </ac:cxnSpMkLst>
        </pc:cxnChg>
      </pc:sldChg>
      <pc:sldChg chg="addSp modSp add del">
        <pc:chgData name="Gallant Pierre-Paul" userId="16d6a607-a748-47b2-b406-47c02e4b6c77" providerId="ADAL" clId="{BE5127F9-F852-41AD-A9BC-93BC9B84F845}" dt="2023-04-03T00:40:28.256" v="83"/>
        <pc:sldMkLst>
          <pc:docMk/>
          <pc:sldMk cId="542707658" sldId="460"/>
        </pc:sldMkLst>
        <pc:spChg chg="mod">
          <ac:chgData name="Gallant Pierre-Paul" userId="16d6a607-a748-47b2-b406-47c02e4b6c77" providerId="ADAL" clId="{BE5127F9-F852-41AD-A9BC-93BC9B84F845}" dt="2023-04-03T00:40:28.256" v="83"/>
          <ac:spMkLst>
            <pc:docMk/>
            <pc:sldMk cId="542707658" sldId="460"/>
            <ac:spMk id="8" creationId="{4463054B-A181-2A0B-C5E7-7DC78300C399}"/>
          </ac:spMkLst>
        </pc:spChg>
        <pc:grpChg chg="add mod">
          <ac:chgData name="Gallant Pierre-Paul" userId="16d6a607-a748-47b2-b406-47c02e4b6c77" providerId="ADAL" clId="{BE5127F9-F852-41AD-A9BC-93BC9B84F845}" dt="2023-04-03T00:40:28.256" v="83"/>
          <ac:grpSpMkLst>
            <pc:docMk/>
            <pc:sldMk cId="542707658" sldId="460"/>
            <ac:grpSpMk id="3" creationId="{4138D472-02E3-E280-7139-C668B5006806}"/>
          </ac:grpSpMkLst>
        </pc:grpChg>
        <pc:picChg chg="mod">
          <ac:chgData name="Gallant Pierre-Paul" userId="16d6a607-a748-47b2-b406-47c02e4b6c77" providerId="ADAL" clId="{BE5127F9-F852-41AD-A9BC-93BC9B84F845}" dt="2023-04-03T00:40:28.256" v="83"/>
          <ac:picMkLst>
            <pc:docMk/>
            <pc:sldMk cId="542707658" sldId="460"/>
            <ac:picMk id="5" creationId="{44330224-CB19-2D0E-54DF-D83B224654DE}"/>
          </ac:picMkLst>
        </pc:picChg>
      </pc:sldChg>
      <pc:sldChg chg="addSp modSp add del mod">
        <pc:chgData name="Gallant Pierre-Paul" userId="16d6a607-a748-47b2-b406-47c02e4b6c77" providerId="ADAL" clId="{BE5127F9-F852-41AD-A9BC-93BC9B84F845}" dt="2023-04-03T00:43:41.658" v="127" actId="20577"/>
        <pc:sldMkLst>
          <pc:docMk/>
          <pc:sldMk cId="321318194" sldId="461"/>
        </pc:sldMkLst>
        <pc:spChg chg="mod">
          <ac:chgData name="Gallant Pierre-Paul" userId="16d6a607-a748-47b2-b406-47c02e4b6c77" providerId="ADAL" clId="{BE5127F9-F852-41AD-A9BC-93BC9B84F845}" dt="2023-04-03T00:43:41.658" v="127" actId="20577"/>
          <ac:spMkLst>
            <pc:docMk/>
            <pc:sldMk cId="321318194" sldId="461"/>
            <ac:spMk id="3" creationId="{05AE1979-6FE9-E206-0A7D-A38AD6DBE955}"/>
          </ac:spMkLst>
        </pc:spChg>
        <pc:spChg chg="mod">
          <ac:chgData name="Gallant Pierre-Paul" userId="16d6a607-a748-47b2-b406-47c02e4b6c77" providerId="ADAL" clId="{BE5127F9-F852-41AD-A9BC-93BC9B84F845}" dt="2023-04-03T00:40:28.995" v="84"/>
          <ac:spMkLst>
            <pc:docMk/>
            <pc:sldMk cId="321318194" sldId="461"/>
            <ac:spMk id="7" creationId="{B4BB2AF4-76E9-70D7-3DF1-47DB0C48E29E}"/>
          </ac:spMkLst>
        </pc:spChg>
        <pc:grpChg chg="add mod">
          <ac:chgData name="Gallant Pierre-Paul" userId="16d6a607-a748-47b2-b406-47c02e4b6c77" providerId="ADAL" clId="{BE5127F9-F852-41AD-A9BC-93BC9B84F845}" dt="2023-04-03T00:40:28.995" v="84"/>
          <ac:grpSpMkLst>
            <pc:docMk/>
            <pc:sldMk cId="321318194" sldId="461"/>
            <ac:grpSpMk id="5" creationId="{F3EAEF27-71D0-35BE-0C2A-ED7ECE08E043}"/>
          </ac:grpSpMkLst>
        </pc:grpChg>
        <pc:picChg chg="mod">
          <ac:chgData name="Gallant Pierre-Paul" userId="16d6a607-a748-47b2-b406-47c02e4b6c77" providerId="ADAL" clId="{BE5127F9-F852-41AD-A9BC-93BC9B84F845}" dt="2023-04-03T00:40:28.995" v="84"/>
          <ac:picMkLst>
            <pc:docMk/>
            <pc:sldMk cId="321318194" sldId="461"/>
            <ac:picMk id="6" creationId="{EC0E91C9-9B91-3372-CFA8-B64C2FE649B3}"/>
          </ac:picMkLst>
        </pc:picChg>
      </pc:sldChg>
      <pc:sldChg chg="del">
        <pc:chgData name="Gallant Pierre-Paul" userId="16d6a607-a748-47b2-b406-47c02e4b6c77" providerId="ADAL" clId="{BE5127F9-F852-41AD-A9BC-93BC9B84F845}" dt="2023-04-03T00:35:16.093" v="2" actId="47"/>
        <pc:sldMkLst>
          <pc:docMk/>
          <pc:sldMk cId="1129410244" sldId="462"/>
        </pc:sldMkLst>
      </pc:sldChg>
      <pc:sldChg chg="addSp delSp modSp add mod">
        <pc:chgData name="Gallant Pierre-Paul" userId="16d6a607-a748-47b2-b406-47c02e4b6c77" providerId="ADAL" clId="{BE5127F9-F852-41AD-A9BC-93BC9B84F845}" dt="2023-04-03T00:59:56.799" v="940" actId="20577"/>
        <pc:sldMkLst>
          <pc:docMk/>
          <pc:sldMk cId="1941324171" sldId="462"/>
        </pc:sldMkLst>
        <pc:spChg chg="mod">
          <ac:chgData name="Gallant Pierre-Paul" userId="16d6a607-a748-47b2-b406-47c02e4b6c77" providerId="ADAL" clId="{BE5127F9-F852-41AD-A9BC-93BC9B84F845}" dt="2023-04-03T00:54:51.277" v="346" actId="20577"/>
          <ac:spMkLst>
            <pc:docMk/>
            <pc:sldMk cId="1941324171" sldId="462"/>
            <ac:spMk id="2" creationId="{E51E497A-E610-70FB-45D4-E0F97F461EA4}"/>
          </ac:spMkLst>
        </pc:spChg>
        <pc:spChg chg="add mod">
          <ac:chgData name="Gallant Pierre-Paul" userId="16d6a607-a748-47b2-b406-47c02e4b6c77" providerId="ADAL" clId="{BE5127F9-F852-41AD-A9BC-93BC9B84F845}" dt="2023-04-03T00:59:56.799" v="940" actId="20577"/>
          <ac:spMkLst>
            <pc:docMk/>
            <pc:sldMk cId="1941324171" sldId="462"/>
            <ac:spMk id="6" creationId="{A904052A-E296-6E04-45D4-EFE7D8E703F0}"/>
          </ac:spMkLst>
        </pc:spChg>
        <pc:grpChg chg="del">
          <ac:chgData name="Gallant Pierre-Paul" userId="16d6a607-a748-47b2-b406-47c02e4b6c77" providerId="ADAL" clId="{BE5127F9-F852-41AD-A9BC-93BC9B84F845}" dt="2023-04-03T00:54:47.456" v="345" actId="478"/>
          <ac:grpSpMkLst>
            <pc:docMk/>
            <pc:sldMk cId="1941324171" sldId="462"/>
            <ac:grpSpMk id="10" creationId="{3EE1720A-44F9-89B2-3D56-6B52DC21DAD0}"/>
          </ac:grpSpMkLst>
        </pc:grpChg>
        <pc:picChg chg="del">
          <ac:chgData name="Gallant Pierre-Paul" userId="16d6a607-a748-47b2-b406-47c02e4b6c77" providerId="ADAL" clId="{BE5127F9-F852-41AD-A9BC-93BC9B84F845}" dt="2023-04-03T00:54:46.179" v="344" actId="478"/>
          <ac:picMkLst>
            <pc:docMk/>
            <pc:sldMk cId="1941324171" sldId="462"/>
            <ac:picMk id="3" creationId="{FA0B9C28-9E77-FD25-DD77-8983868AEB2F}"/>
          </ac:picMkLst>
        </pc:picChg>
        <pc:picChg chg="del">
          <ac:chgData name="Gallant Pierre-Paul" userId="16d6a607-a748-47b2-b406-47c02e4b6c77" providerId="ADAL" clId="{BE5127F9-F852-41AD-A9BC-93BC9B84F845}" dt="2023-04-03T00:54:45.638" v="343" actId="478"/>
          <ac:picMkLst>
            <pc:docMk/>
            <pc:sldMk cId="1941324171" sldId="462"/>
            <ac:picMk id="5" creationId="{75120E3E-FE5A-7180-6F3C-938E4B95BF6B}"/>
          </ac:picMkLst>
        </pc:picChg>
      </pc:sldChg>
    </pc:docChg>
  </pc:docChgLst>
  <pc:docChgLst>
    <pc:chgData name="Gallant Pierre-Paul" userId="16d6a607-a748-47b2-b406-47c02e4b6c77" providerId="ADAL" clId="{9A3B2F7E-37B1-45A8-9A65-EC2DCEADE5A8}"/>
    <pc:docChg chg="undo custSel addSld delSld modSld sldOrd">
      <pc:chgData name="Gallant Pierre-Paul" userId="16d6a607-a748-47b2-b406-47c02e4b6c77" providerId="ADAL" clId="{9A3B2F7E-37B1-45A8-9A65-EC2DCEADE5A8}" dt="2023-04-16T21:36:45.925" v="5789" actId="20577"/>
      <pc:docMkLst>
        <pc:docMk/>
      </pc:docMkLst>
      <pc:sldChg chg="modSp mod">
        <pc:chgData name="Gallant Pierre-Paul" userId="16d6a607-a748-47b2-b406-47c02e4b6c77" providerId="ADAL" clId="{9A3B2F7E-37B1-45A8-9A65-EC2DCEADE5A8}" dt="2023-04-16T21:33:53.355" v="5546" actId="20577"/>
        <pc:sldMkLst>
          <pc:docMk/>
          <pc:sldMk cId="3616311193" sldId="315"/>
        </pc:sldMkLst>
        <pc:spChg chg="mod">
          <ac:chgData name="Gallant Pierre-Paul" userId="16d6a607-a748-47b2-b406-47c02e4b6c77" providerId="ADAL" clId="{9A3B2F7E-37B1-45A8-9A65-EC2DCEADE5A8}" dt="2023-04-16T21:33:53.355" v="5546" actId="20577"/>
          <ac:spMkLst>
            <pc:docMk/>
            <pc:sldMk cId="3616311193" sldId="315"/>
            <ac:spMk id="9" creationId="{750BC22A-6D54-4D6C-B5C4-2B3795226DFD}"/>
          </ac:spMkLst>
        </pc:spChg>
      </pc:sldChg>
      <pc:sldChg chg="add del">
        <pc:chgData name="Gallant Pierre-Paul" userId="16d6a607-a748-47b2-b406-47c02e4b6c77" providerId="ADAL" clId="{9A3B2F7E-37B1-45A8-9A65-EC2DCEADE5A8}" dt="2023-04-15T15:42:26.840" v="2817" actId="47"/>
        <pc:sldMkLst>
          <pc:docMk/>
          <pc:sldMk cId="3398393458" sldId="414"/>
        </pc:sldMkLst>
      </pc:sldChg>
      <pc:sldChg chg="addSp delSp modSp mod modAnim">
        <pc:chgData name="Gallant Pierre-Paul" userId="16d6a607-a748-47b2-b406-47c02e4b6c77" providerId="ADAL" clId="{9A3B2F7E-37B1-45A8-9A65-EC2DCEADE5A8}" dt="2023-04-15T14:52:25.940" v="1729"/>
        <pc:sldMkLst>
          <pc:docMk/>
          <pc:sldMk cId="3687470341" sldId="436"/>
        </pc:sldMkLst>
        <pc:spChg chg="add mod">
          <ac:chgData name="Gallant Pierre-Paul" userId="16d6a607-a748-47b2-b406-47c02e4b6c77" providerId="ADAL" clId="{9A3B2F7E-37B1-45A8-9A65-EC2DCEADE5A8}" dt="2023-04-15T14:50:58.531" v="1719" actId="5793"/>
          <ac:spMkLst>
            <pc:docMk/>
            <pc:sldMk cId="3687470341" sldId="436"/>
            <ac:spMk id="6" creationId="{B58C065D-56BB-FAE1-EDBC-13BA48A6D17C}"/>
          </ac:spMkLst>
        </pc:spChg>
        <pc:spChg chg="add mod">
          <ac:chgData name="Gallant Pierre-Paul" userId="16d6a607-a748-47b2-b406-47c02e4b6c77" providerId="ADAL" clId="{9A3B2F7E-37B1-45A8-9A65-EC2DCEADE5A8}" dt="2023-04-15T14:52:09.431" v="1725" actId="164"/>
          <ac:spMkLst>
            <pc:docMk/>
            <pc:sldMk cId="3687470341" sldId="436"/>
            <ac:spMk id="9" creationId="{176B31DB-BA69-60BD-444F-94F9D4B9D5C9}"/>
          </ac:spMkLst>
        </pc:spChg>
        <pc:grpChg chg="add mod">
          <ac:chgData name="Gallant Pierre-Paul" userId="16d6a607-a748-47b2-b406-47c02e4b6c77" providerId="ADAL" clId="{9A3B2F7E-37B1-45A8-9A65-EC2DCEADE5A8}" dt="2023-04-15T14:52:09.431" v="1725" actId="164"/>
          <ac:grpSpMkLst>
            <pc:docMk/>
            <pc:sldMk cId="3687470341" sldId="436"/>
            <ac:grpSpMk id="12" creationId="{A3DACC77-8D8D-185A-9AAB-82826C22EFCC}"/>
          </ac:grpSpMkLst>
        </pc:grpChg>
        <pc:picChg chg="add mod modCrop">
          <ac:chgData name="Gallant Pierre-Paul" userId="16d6a607-a748-47b2-b406-47c02e4b6c77" providerId="ADAL" clId="{9A3B2F7E-37B1-45A8-9A65-EC2DCEADE5A8}" dt="2023-04-15T13:00:05.371" v="9" actId="732"/>
          <ac:picMkLst>
            <pc:docMk/>
            <pc:sldMk cId="3687470341" sldId="436"/>
            <ac:picMk id="5" creationId="{7207E84E-5F13-4830-4D39-2A252948FD8D}"/>
          </ac:picMkLst>
        </pc:picChg>
        <pc:cxnChg chg="add del mod">
          <ac:chgData name="Gallant Pierre-Paul" userId="16d6a607-a748-47b2-b406-47c02e4b6c77" providerId="ADAL" clId="{9A3B2F7E-37B1-45A8-9A65-EC2DCEADE5A8}" dt="2023-04-15T14:46:26.129" v="1583" actId="478"/>
          <ac:cxnSpMkLst>
            <pc:docMk/>
            <pc:sldMk cId="3687470341" sldId="436"/>
            <ac:cxnSpMk id="8" creationId="{0D31075F-CA54-DE03-4A1F-2CF458905CEC}"/>
          </ac:cxnSpMkLst>
        </pc:cxnChg>
        <pc:cxnChg chg="add mod">
          <ac:chgData name="Gallant Pierre-Paul" userId="16d6a607-a748-47b2-b406-47c02e4b6c77" providerId="ADAL" clId="{9A3B2F7E-37B1-45A8-9A65-EC2DCEADE5A8}" dt="2023-04-15T14:52:09.431" v="1725" actId="164"/>
          <ac:cxnSpMkLst>
            <pc:docMk/>
            <pc:sldMk cId="3687470341" sldId="436"/>
            <ac:cxnSpMk id="11" creationId="{CC4E1542-EA27-7BF2-AC27-7A9E8655CCD1}"/>
          </ac:cxnSpMkLst>
        </pc:cxnChg>
      </pc:sldChg>
      <pc:sldChg chg="addSp modSp mod">
        <pc:chgData name="Gallant Pierre-Paul" userId="16d6a607-a748-47b2-b406-47c02e4b6c77" providerId="ADAL" clId="{9A3B2F7E-37B1-45A8-9A65-EC2DCEADE5A8}" dt="2023-04-15T15:42:06.580" v="2816" actId="1076"/>
        <pc:sldMkLst>
          <pc:docMk/>
          <pc:sldMk cId="948421402" sldId="437"/>
        </pc:sldMkLst>
        <pc:spChg chg="mod">
          <ac:chgData name="Gallant Pierre-Paul" userId="16d6a607-a748-47b2-b406-47c02e4b6c77" providerId="ADAL" clId="{9A3B2F7E-37B1-45A8-9A65-EC2DCEADE5A8}" dt="2023-04-15T15:41:58.634" v="2814" actId="20577"/>
          <ac:spMkLst>
            <pc:docMk/>
            <pc:sldMk cId="948421402" sldId="437"/>
            <ac:spMk id="3" creationId="{85CC7D2D-76AD-C689-1709-0FCE7A834E4B}"/>
          </ac:spMkLst>
        </pc:spChg>
        <pc:picChg chg="add mod">
          <ac:chgData name="Gallant Pierre-Paul" userId="16d6a607-a748-47b2-b406-47c02e4b6c77" providerId="ADAL" clId="{9A3B2F7E-37B1-45A8-9A65-EC2DCEADE5A8}" dt="2023-04-15T15:42:06.580" v="2816" actId="1076"/>
          <ac:picMkLst>
            <pc:docMk/>
            <pc:sldMk cId="948421402" sldId="437"/>
            <ac:picMk id="6" creationId="{40DC704F-48BE-17BE-DC2D-A1D489AEEB03}"/>
          </ac:picMkLst>
        </pc:picChg>
      </pc:sldChg>
      <pc:sldChg chg="modSp del mod modShow">
        <pc:chgData name="Gallant Pierre-Paul" userId="16d6a607-a748-47b2-b406-47c02e4b6c77" providerId="ADAL" clId="{9A3B2F7E-37B1-45A8-9A65-EC2DCEADE5A8}" dt="2023-04-16T21:30:11.966" v="5439" actId="47"/>
        <pc:sldMkLst>
          <pc:docMk/>
          <pc:sldMk cId="635810366" sldId="438"/>
        </pc:sldMkLst>
        <pc:spChg chg="mod">
          <ac:chgData name="Gallant Pierre-Paul" userId="16d6a607-a748-47b2-b406-47c02e4b6c77" providerId="ADAL" clId="{9A3B2F7E-37B1-45A8-9A65-EC2DCEADE5A8}" dt="2023-04-15T13:12:23.012" v="415" actId="20577"/>
          <ac:spMkLst>
            <pc:docMk/>
            <pc:sldMk cId="635810366" sldId="438"/>
            <ac:spMk id="3" creationId="{85CC7D2D-76AD-C689-1709-0FCE7A834E4B}"/>
          </ac:spMkLst>
        </pc:spChg>
      </pc:sldChg>
      <pc:sldChg chg="modSp del mod modShow">
        <pc:chgData name="Gallant Pierre-Paul" userId="16d6a607-a748-47b2-b406-47c02e4b6c77" providerId="ADAL" clId="{9A3B2F7E-37B1-45A8-9A65-EC2DCEADE5A8}" dt="2023-04-16T21:30:11.966" v="5439" actId="47"/>
        <pc:sldMkLst>
          <pc:docMk/>
          <pc:sldMk cId="2351459151" sldId="439"/>
        </pc:sldMkLst>
        <pc:spChg chg="mod">
          <ac:chgData name="Gallant Pierre-Paul" userId="16d6a607-a748-47b2-b406-47c02e4b6c77" providerId="ADAL" clId="{9A3B2F7E-37B1-45A8-9A65-EC2DCEADE5A8}" dt="2023-04-15T13:12:44.803" v="471" actId="5793"/>
          <ac:spMkLst>
            <pc:docMk/>
            <pc:sldMk cId="2351459151" sldId="439"/>
            <ac:spMk id="3" creationId="{2FBD5A3E-BA33-5CFE-0A41-537A167EFA93}"/>
          </ac:spMkLst>
        </pc:spChg>
      </pc:sldChg>
      <pc:sldChg chg="addSp modSp mod ord">
        <pc:chgData name="Gallant Pierre-Paul" userId="16d6a607-a748-47b2-b406-47c02e4b6c77" providerId="ADAL" clId="{9A3B2F7E-37B1-45A8-9A65-EC2DCEADE5A8}" dt="2023-04-15T15:41:02.087" v="2768" actId="20577"/>
        <pc:sldMkLst>
          <pc:docMk/>
          <pc:sldMk cId="4012515763" sldId="440"/>
        </pc:sldMkLst>
        <pc:spChg chg="mod">
          <ac:chgData name="Gallant Pierre-Paul" userId="16d6a607-a748-47b2-b406-47c02e4b6c77" providerId="ADAL" clId="{9A3B2F7E-37B1-45A8-9A65-EC2DCEADE5A8}" dt="2023-04-15T15:41:02.087" v="2768" actId="20577"/>
          <ac:spMkLst>
            <pc:docMk/>
            <pc:sldMk cId="4012515763" sldId="440"/>
            <ac:spMk id="2" creationId="{528CB8ED-D5C7-6D87-3AE4-99AD12DC80D9}"/>
          </ac:spMkLst>
        </pc:spChg>
        <pc:spChg chg="mod">
          <ac:chgData name="Gallant Pierre-Paul" userId="16d6a607-a748-47b2-b406-47c02e4b6c77" providerId="ADAL" clId="{9A3B2F7E-37B1-45A8-9A65-EC2DCEADE5A8}" dt="2023-04-15T15:27:22.879" v="2119" actId="14100"/>
          <ac:spMkLst>
            <pc:docMk/>
            <pc:sldMk cId="4012515763" sldId="440"/>
            <ac:spMk id="3" creationId="{67EFA6D9-306A-F1F8-DFAD-13F30F74359F}"/>
          </ac:spMkLst>
        </pc:spChg>
        <pc:picChg chg="add mod">
          <ac:chgData name="Gallant Pierre-Paul" userId="16d6a607-a748-47b2-b406-47c02e4b6c77" providerId="ADAL" clId="{9A3B2F7E-37B1-45A8-9A65-EC2DCEADE5A8}" dt="2023-04-15T15:27:33.341" v="2125" actId="1076"/>
          <ac:picMkLst>
            <pc:docMk/>
            <pc:sldMk cId="4012515763" sldId="440"/>
            <ac:picMk id="6" creationId="{2F595B5A-1105-7B33-4D34-936927489392}"/>
          </ac:picMkLst>
        </pc:picChg>
      </pc:sldChg>
      <pc:sldChg chg="modSp new mod modAnim">
        <pc:chgData name="Gallant Pierre-Paul" userId="16d6a607-a748-47b2-b406-47c02e4b6c77" providerId="ADAL" clId="{9A3B2F7E-37B1-45A8-9A65-EC2DCEADE5A8}" dt="2023-04-16T21:35:25.581" v="5549"/>
        <pc:sldMkLst>
          <pc:docMk/>
          <pc:sldMk cId="1169273075" sldId="441"/>
        </pc:sldMkLst>
        <pc:spChg chg="mod">
          <ac:chgData name="Gallant Pierre-Paul" userId="16d6a607-a748-47b2-b406-47c02e4b6c77" providerId="ADAL" clId="{9A3B2F7E-37B1-45A8-9A65-EC2DCEADE5A8}" dt="2023-04-15T15:50:18.919" v="2862" actId="20577"/>
          <ac:spMkLst>
            <pc:docMk/>
            <pc:sldMk cId="1169273075" sldId="441"/>
            <ac:spMk id="2" creationId="{23248536-AFA4-AE69-F823-04B1F5A71ADC}"/>
          </ac:spMkLst>
        </pc:spChg>
        <pc:spChg chg="mod">
          <ac:chgData name="Gallant Pierre-Paul" userId="16d6a607-a748-47b2-b406-47c02e4b6c77" providerId="ADAL" clId="{9A3B2F7E-37B1-45A8-9A65-EC2DCEADE5A8}" dt="2023-04-15T16:19:39.644" v="3111" actId="14100"/>
          <ac:spMkLst>
            <pc:docMk/>
            <pc:sldMk cId="1169273075" sldId="441"/>
            <ac:spMk id="3" creationId="{37CF2090-D178-6BEA-A070-33E96A8D430C}"/>
          </ac:spMkLst>
        </pc:spChg>
      </pc:sldChg>
      <pc:sldChg chg="addSp delSp modSp add mod">
        <pc:chgData name="Gallant Pierre-Paul" userId="16d6a607-a748-47b2-b406-47c02e4b6c77" providerId="ADAL" clId="{9A3B2F7E-37B1-45A8-9A65-EC2DCEADE5A8}" dt="2023-04-15T16:17:27.083" v="3029" actId="20577"/>
        <pc:sldMkLst>
          <pc:docMk/>
          <pc:sldMk cId="1822994715" sldId="442"/>
        </pc:sldMkLst>
        <pc:spChg chg="mod">
          <ac:chgData name="Gallant Pierre-Paul" userId="16d6a607-a748-47b2-b406-47c02e4b6c77" providerId="ADAL" clId="{9A3B2F7E-37B1-45A8-9A65-EC2DCEADE5A8}" dt="2023-04-15T14:23:23.607" v="1287" actId="20577"/>
          <ac:spMkLst>
            <pc:docMk/>
            <pc:sldMk cId="1822994715" sldId="442"/>
            <ac:spMk id="2" creationId="{23248536-AFA4-AE69-F823-04B1F5A71ADC}"/>
          </ac:spMkLst>
        </pc:spChg>
        <pc:spChg chg="del mod">
          <ac:chgData name="Gallant Pierre-Paul" userId="16d6a607-a748-47b2-b406-47c02e4b6c77" providerId="ADAL" clId="{9A3B2F7E-37B1-45A8-9A65-EC2DCEADE5A8}" dt="2023-04-15T16:15:58.017" v="2957" actId="21"/>
          <ac:spMkLst>
            <pc:docMk/>
            <pc:sldMk cId="1822994715" sldId="442"/>
            <ac:spMk id="3" creationId="{37CF2090-D178-6BEA-A070-33E96A8D430C}"/>
          </ac:spMkLst>
        </pc:spChg>
        <pc:spChg chg="add del mod">
          <ac:chgData name="Gallant Pierre-Paul" userId="16d6a607-a748-47b2-b406-47c02e4b6c77" providerId="ADAL" clId="{9A3B2F7E-37B1-45A8-9A65-EC2DCEADE5A8}" dt="2023-04-15T16:15:53.624" v="2955" actId="478"/>
          <ac:spMkLst>
            <pc:docMk/>
            <pc:sldMk cId="1822994715" sldId="442"/>
            <ac:spMk id="8" creationId="{E4C9552A-98BB-8F50-E52B-DAF4017CA1D7}"/>
          </ac:spMkLst>
        </pc:spChg>
        <pc:spChg chg="add del mod">
          <ac:chgData name="Gallant Pierre-Paul" userId="16d6a607-a748-47b2-b406-47c02e4b6c77" providerId="ADAL" clId="{9A3B2F7E-37B1-45A8-9A65-EC2DCEADE5A8}" dt="2023-04-15T16:16:03.803" v="2959" actId="478"/>
          <ac:spMkLst>
            <pc:docMk/>
            <pc:sldMk cId="1822994715" sldId="442"/>
            <ac:spMk id="10" creationId="{2EADD11D-25FA-3AE8-FDAD-144728C7E847}"/>
          </ac:spMkLst>
        </pc:spChg>
        <pc:spChg chg="add mod">
          <ac:chgData name="Gallant Pierre-Paul" userId="16d6a607-a748-47b2-b406-47c02e4b6c77" providerId="ADAL" clId="{9A3B2F7E-37B1-45A8-9A65-EC2DCEADE5A8}" dt="2023-04-15T16:17:12.695" v="3024" actId="20577"/>
          <ac:spMkLst>
            <pc:docMk/>
            <pc:sldMk cId="1822994715" sldId="442"/>
            <ac:spMk id="11" creationId="{3E148883-E462-DB42-AD91-9BF65F29CE9D}"/>
          </ac:spMkLst>
        </pc:spChg>
        <pc:spChg chg="add mod">
          <ac:chgData name="Gallant Pierre-Paul" userId="16d6a607-a748-47b2-b406-47c02e4b6c77" providerId="ADAL" clId="{9A3B2F7E-37B1-45A8-9A65-EC2DCEADE5A8}" dt="2023-04-15T16:17:27.083" v="3029" actId="20577"/>
          <ac:spMkLst>
            <pc:docMk/>
            <pc:sldMk cId="1822994715" sldId="442"/>
            <ac:spMk id="12" creationId="{1FF88738-8F22-2722-D6B9-F7C68CEE13C8}"/>
          </ac:spMkLst>
        </pc:spChg>
        <pc:spChg chg="add mod">
          <ac:chgData name="Gallant Pierre-Paul" userId="16d6a607-a748-47b2-b406-47c02e4b6c77" providerId="ADAL" clId="{9A3B2F7E-37B1-45A8-9A65-EC2DCEADE5A8}" dt="2023-04-15T16:17:23.194" v="3028" actId="20577"/>
          <ac:spMkLst>
            <pc:docMk/>
            <pc:sldMk cId="1822994715" sldId="442"/>
            <ac:spMk id="13" creationId="{23FBB14F-BA5D-788E-F5C1-8E18D58D1754}"/>
          </ac:spMkLst>
        </pc:spChg>
        <pc:picChg chg="add mod">
          <ac:chgData name="Gallant Pierre-Paul" userId="16d6a607-a748-47b2-b406-47c02e4b6c77" providerId="ADAL" clId="{9A3B2F7E-37B1-45A8-9A65-EC2DCEADE5A8}" dt="2023-04-15T16:15:13.700" v="2945" actId="14100"/>
          <ac:picMkLst>
            <pc:docMk/>
            <pc:sldMk cId="1822994715" sldId="442"/>
            <ac:picMk id="6" creationId="{BCCC0A20-24DD-5F9B-DF72-5648378B87B0}"/>
          </ac:picMkLst>
        </pc:picChg>
      </pc:sldChg>
      <pc:sldChg chg="addSp delSp modSp add mod">
        <pc:chgData name="Gallant Pierre-Paul" userId="16d6a607-a748-47b2-b406-47c02e4b6c77" providerId="ADAL" clId="{9A3B2F7E-37B1-45A8-9A65-EC2DCEADE5A8}" dt="2023-04-15T15:40:59.625" v="2767" actId="20577"/>
        <pc:sldMkLst>
          <pc:docMk/>
          <pc:sldMk cId="3929006325" sldId="443"/>
        </pc:sldMkLst>
        <pc:spChg chg="mod">
          <ac:chgData name="Gallant Pierre-Paul" userId="16d6a607-a748-47b2-b406-47c02e4b6c77" providerId="ADAL" clId="{9A3B2F7E-37B1-45A8-9A65-EC2DCEADE5A8}" dt="2023-04-15T15:40:59.625" v="2767" actId="20577"/>
          <ac:spMkLst>
            <pc:docMk/>
            <pc:sldMk cId="3929006325" sldId="443"/>
            <ac:spMk id="2" creationId="{528CB8ED-D5C7-6D87-3AE4-99AD12DC80D9}"/>
          </ac:spMkLst>
        </pc:spChg>
        <pc:spChg chg="mod">
          <ac:chgData name="Gallant Pierre-Paul" userId="16d6a607-a748-47b2-b406-47c02e4b6c77" providerId="ADAL" clId="{9A3B2F7E-37B1-45A8-9A65-EC2DCEADE5A8}" dt="2023-04-15T15:30:11.437" v="2226" actId="20577"/>
          <ac:spMkLst>
            <pc:docMk/>
            <pc:sldMk cId="3929006325" sldId="443"/>
            <ac:spMk id="3" creationId="{67EFA6D9-306A-F1F8-DFAD-13F30F74359F}"/>
          </ac:spMkLst>
        </pc:spChg>
        <pc:picChg chg="del">
          <ac:chgData name="Gallant Pierre-Paul" userId="16d6a607-a748-47b2-b406-47c02e4b6c77" providerId="ADAL" clId="{9A3B2F7E-37B1-45A8-9A65-EC2DCEADE5A8}" dt="2023-04-15T15:30:08.345" v="2224" actId="478"/>
          <ac:picMkLst>
            <pc:docMk/>
            <pc:sldMk cId="3929006325" sldId="443"/>
            <ac:picMk id="6" creationId="{2F595B5A-1105-7B33-4D34-936927489392}"/>
          </ac:picMkLst>
        </pc:picChg>
        <pc:picChg chg="add mod">
          <ac:chgData name="Gallant Pierre-Paul" userId="16d6a607-a748-47b2-b406-47c02e4b6c77" providerId="ADAL" clId="{9A3B2F7E-37B1-45A8-9A65-EC2DCEADE5A8}" dt="2023-04-15T15:30:17.090" v="2228" actId="14100"/>
          <ac:picMkLst>
            <pc:docMk/>
            <pc:sldMk cId="3929006325" sldId="443"/>
            <ac:picMk id="7" creationId="{D8C04E3A-2384-96A9-A441-085C04C788BC}"/>
          </ac:picMkLst>
        </pc:picChg>
      </pc:sldChg>
      <pc:sldChg chg="addSp delSp modSp add mod">
        <pc:chgData name="Gallant Pierre-Paul" userId="16d6a607-a748-47b2-b406-47c02e4b6c77" providerId="ADAL" clId="{9A3B2F7E-37B1-45A8-9A65-EC2DCEADE5A8}" dt="2023-04-16T20:02:21.366" v="3113" actId="732"/>
        <pc:sldMkLst>
          <pc:docMk/>
          <pc:sldMk cId="3467558304" sldId="444"/>
        </pc:sldMkLst>
        <pc:spChg chg="mod">
          <ac:chgData name="Gallant Pierre-Paul" userId="16d6a607-a748-47b2-b406-47c02e4b6c77" providerId="ADAL" clId="{9A3B2F7E-37B1-45A8-9A65-EC2DCEADE5A8}" dt="2023-04-15T15:40:56.585" v="2766" actId="20577"/>
          <ac:spMkLst>
            <pc:docMk/>
            <pc:sldMk cId="3467558304" sldId="444"/>
            <ac:spMk id="2" creationId="{528CB8ED-D5C7-6D87-3AE4-99AD12DC80D9}"/>
          </ac:spMkLst>
        </pc:spChg>
        <pc:spChg chg="mod">
          <ac:chgData name="Gallant Pierre-Paul" userId="16d6a607-a748-47b2-b406-47c02e4b6c77" providerId="ADAL" clId="{9A3B2F7E-37B1-45A8-9A65-EC2DCEADE5A8}" dt="2023-04-15T15:31:15.431" v="2301" actId="20577"/>
          <ac:spMkLst>
            <pc:docMk/>
            <pc:sldMk cId="3467558304" sldId="444"/>
            <ac:spMk id="3" creationId="{67EFA6D9-306A-F1F8-DFAD-13F30F74359F}"/>
          </ac:spMkLst>
        </pc:spChg>
        <pc:picChg chg="add mod modCrop">
          <ac:chgData name="Gallant Pierre-Paul" userId="16d6a607-a748-47b2-b406-47c02e4b6c77" providerId="ADAL" clId="{9A3B2F7E-37B1-45A8-9A65-EC2DCEADE5A8}" dt="2023-04-16T20:02:21.366" v="3113" actId="732"/>
          <ac:picMkLst>
            <pc:docMk/>
            <pc:sldMk cId="3467558304" sldId="444"/>
            <ac:picMk id="6" creationId="{BF0A6293-11CC-DA64-2E48-14C795384A1B}"/>
          </ac:picMkLst>
        </pc:picChg>
        <pc:picChg chg="del">
          <ac:chgData name="Gallant Pierre-Paul" userId="16d6a607-a748-47b2-b406-47c02e4b6c77" providerId="ADAL" clId="{9A3B2F7E-37B1-45A8-9A65-EC2DCEADE5A8}" dt="2023-04-15T15:32:48.365" v="2302" actId="478"/>
          <ac:picMkLst>
            <pc:docMk/>
            <pc:sldMk cId="3467558304" sldId="444"/>
            <ac:picMk id="7" creationId="{D8C04E3A-2384-96A9-A441-085C04C788BC}"/>
          </ac:picMkLst>
        </pc:picChg>
      </pc:sldChg>
      <pc:sldChg chg="addSp delSp modSp add mod">
        <pc:chgData name="Gallant Pierre-Paul" userId="16d6a607-a748-47b2-b406-47c02e4b6c77" providerId="ADAL" clId="{9A3B2F7E-37B1-45A8-9A65-EC2DCEADE5A8}" dt="2023-04-15T15:40:53.251" v="2765" actId="20577"/>
        <pc:sldMkLst>
          <pc:docMk/>
          <pc:sldMk cId="2783062771" sldId="445"/>
        </pc:sldMkLst>
        <pc:spChg chg="mod">
          <ac:chgData name="Gallant Pierre-Paul" userId="16d6a607-a748-47b2-b406-47c02e4b6c77" providerId="ADAL" clId="{9A3B2F7E-37B1-45A8-9A65-EC2DCEADE5A8}" dt="2023-04-15T15:40:53.251" v="2765" actId="20577"/>
          <ac:spMkLst>
            <pc:docMk/>
            <pc:sldMk cId="2783062771" sldId="445"/>
            <ac:spMk id="2" creationId="{528CB8ED-D5C7-6D87-3AE4-99AD12DC80D9}"/>
          </ac:spMkLst>
        </pc:spChg>
        <pc:spChg chg="mod">
          <ac:chgData name="Gallant Pierre-Paul" userId="16d6a607-a748-47b2-b406-47c02e4b6c77" providerId="ADAL" clId="{9A3B2F7E-37B1-45A8-9A65-EC2DCEADE5A8}" dt="2023-04-15T15:40:43.974" v="2763" actId="20577"/>
          <ac:spMkLst>
            <pc:docMk/>
            <pc:sldMk cId="2783062771" sldId="445"/>
            <ac:spMk id="3" creationId="{67EFA6D9-306A-F1F8-DFAD-13F30F74359F}"/>
          </ac:spMkLst>
        </pc:spChg>
        <pc:spChg chg="add del mod">
          <ac:chgData name="Gallant Pierre-Paul" userId="16d6a607-a748-47b2-b406-47c02e4b6c77" providerId="ADAL" clId="{9A3B2F7E-37B1-45A8-9A65-EC2DCEADE5A8}" dt="2023-04-15T15:36:05.718" v="2458" actId="478"/>
          <ac:spMkLst>
            <pc:docMk/>
            <pc:sldMk cId="2783062771" sldId="445"/>
            <ac:spMk id="7" creationId="{F84D9A08-9C18-7F4B-7FE6-117C91542FC9}"/>
          </ac:spMkLst>
        </pc:spChg>
        <pc:picChg chg="del mod">
          <ac:chgData name="Gallant Pierre-Paul" userId="16d6a607-a748-47b2-b406-47c02e4b6c77" providerId="ADAL" clId="{9A3B2F7E-37B1-45A8-9A65-EC2DCEADE5A8}" dt="2023-04-15T15:40:49.991" v="2764" actId="478"/>
          <ac:picMkLst>
            <pc:docMk/>
            <pc:sldMk cId="2783062771" sldId="445"/>
            <ac:picMk id="6" creationId="{2F595B5A-1105-7B33-4D34-936927489392}"/>
          </ac:picMkLst>
        </pc:picChg>
      </pc:sldChg>
      <pc:sldChg chg="modSp new del mod">
        <pc:chgData name="Gallant Pierre-Paul" userId="16d6a607-a748-47b2-b406-47c02e4b6c77" providerId="ADAL" clId="{9A3B2F7E-37B1-45A8-9A65-EC2DCEADE5A8}" dt="2023-04-15T16:19:57.587" v="3112" actId="47"/>
        <pc:sldMkLst>
          <pc:docMk/>
          <pc:sldMk cId="1791704181" sldId="446"/>
        </pc:sldMkLst>
        <pc:spChg chg="mod">
          <ac:chgData name="Gallant Pierre-Paul" userId="16d6a607-a748-47b2-b406-47c02e4b6c77" providerId="ADAL" clId="{9A3B2F7E-37B1-45A8-9A65-EC2DCEADE5A8}" dt="2023-04-15T15:55:11.757" v="2938" actId="20577"/>
          <ac:spMkLst>
            <pc:docMk/>
            <pc:sldMk cId="1791704181" sldId="446"/>
            <ac:spMk id="3" creationId="{782843C1-3B95-B1DF-7826-9A8B51F4DF0A}"/>
          </ac:spMkLst>
        </pc:spChg>
      </pc:sldChg>
      <pc:sldChg chg="addSp delSp modSp add mod">
        <pc:chgData name="Gallant Pierre-Paul" userId="16d6a607-a748-47b2-b406-47c02e4b6c77" providerId="ADAL" clId="{9A3B2F7E-37B1-45A8-9A65-EC2DCEADE5A8}" dt="2023-04-16T21:23:20.955" v="5009" actId="20577"/>
        <pc:sldMkLst>
          <pc:docMk/>
          <pc:sldMk cId="1388912070" sldId="447"/>
        </pc:sldMkLst>
        <pc:spChg chg="mod">
          <ac:chgData name="Gallant Pierre-Paul" userId="16d6a607-a748-47b2-b406-47c02e4b6c77" providerId="ADAL" clId="{9A3B2F7E-37B1-45A8-9A65-EC2DCEADE5A8}" dt="2023-04-16T20:23:40.132" v="3378" actId="20577"/>
          <ac:spMkLst>
            <pc:docMk/>
            <pc:sldMk cId="1388912070" sldId="447"/>
            <ac:spMk id="2" creationId="{58F2568F-49E9-0FED-6555-F11A44E391D5}"/>
          </ac:spMkLst>
        </pc:spChg>
        <pc:spChg chg="del mod">
          <ac:chgData name="Gallant Pierre-Paul" userId="16d6a607-a748-47b2-b406-47c02e4b6c77" providerId="ADAL" clId="{9A3B2F7E-37B1-45A8-9A65-EC2DCEADE5A8}" dt="2023-04-16T20:23:34.666" v="3367" actId="478"/>
          <ac:spMkLst>
            <pc:docMk/>
            <pc:sldMk cId="1388912070" sldId="447"/>
            <ac:spMk id="3" creationId="{782843C1-3B95-B1DF-7826-9A8B51F4DF0A}"/>
          </ac:spMkLst>
        </pc:spChg>
        <pc:spChg chg="add mod">
          <ac:chgData name="Gallant Pierre-Paul" userId="16d6a607-a748-47b2-b406-47c02e4b6c77" providerId="ADAL" clId="{9A3B2F7E-37B1-45A8-9A65-EC2DCEADE5A8}" dt="2023-04-16T21:23:20.955" v="5009" actId="20577"/>
          <ac:spMkLst>
            <pc:docMk/>
            <pc:sldMk cId="1388912070" sldId="447"/>
            <ac:spMk id="6" creationId="{836C8007-D31F-C522-FD5F-20C2D9225BB4}"/>
          </ac:spMkLst>
        </pc:spChg>
      </pc:sldChg>
      <pc:sldChg chg="addSp delSp modSp add del mod">
        <pc:chgData name="Gallant Pierre-Paul" userId="16d6a607-a748-47b2-b406-47c02e4b6c77" providerId="ADAL" clId="{9A3B2F7E-37B1-45A8-9A65-EC2DCEADE5A8}" dt="2023-04-16T21:32:10.217" v="5501" actId="47"/>
        <pc:sldMkLst>
          <pc:docMk/>
          <pc:sldMk cId="2787721515" sldId="448"/>
        </pc:sldMkLst>
        <pc:spChg chg="mod">
          <ac:chgData name="Gallant Pierre-Paul" userId="16d6a607-a748-47b2-b406-47c02e4b6c77" providerId="ADAL" clId="{9A3B2F7E-37B1-45A8-9A65-EC2DCEADE5A8}" dt="2023-04-16T20:07:03.251" v="3163" actId="20577"/>
          <ac:spMkLst>
            <pc:docMk/>
            <pc:sldMk cId="2787721515" sldId="448"/>
            <ac:spMk id="2" creationId="{58F2568F-49E9-0FED-6555-F11A44E391D5}"/>
          </ac:spMkLst>
        </pc:spChg>
        <pc:spChg chg="del">
          <ac:chgData name="Gallant Pierre-Paul" userId="16d6a607-a748-47b2-b406-47c02e4b6c77" providerId="ADAL" clId="{9A3B2F7E-37B1-45A8-9A65-EC2DCEADE5A8}" dt="2023-04-16T20:07:07.434" v="3164" actId="478"/>
          <ac:spMkLst>
            <pc:docMk/>
            <pc:sldMk cId="2787721515" sldId="448"/>
            <ac:spMk id="3" creationId="{782843C1-3B95-B1DF-7826-9A8B51F4DF0A}"/>
          </ac:spMkLst>
        </pc:spChg>
        <pc:spChg chg="add mod">
          <ac:chgData name="Gallant Pierre-Paul" userId="16d6a607-a748-47b2-b406-47c02e4b6c77" providerId="ADAL" clId="{9A3B2F7E-37B1-45A8-9A65-EC2DCEADE5A8}" dt="2023-04-16T20:07:49.017" v="3347" actId="20577"/>
          <ac:spMkLst>
            <pc:docMk/>
            <pc:sldMk cId="2787721515" sldId="448"/>
            <ac:spMk id="6" creationId="{0F857629-7CDF-642E-5470-B7034FD91C0A}"/>
          </ac:spMkLst>
        </pc:spChg>
      </pc:sldChg>
      <pc:sldChg chg="addSp delSp modSp add mod ord">
        <pc:chgData name="Gallant Pierre-Paul" userId="16d6a607-a748-47b2-b406-47c02e4b6c77" providerId="ADAL" clId="{9A3B2F7E-37B1-45A8-9A65-EC2DCEADE5A8}" dt="2023-04-16T21:28:40.971" v="5437" actId="20577"/>
        <pc:sldMkLst>
          <pc:docMk/>
          <pc:sldMk cId="2700129805" sldId="449"/>
        </pc:sldMkLst>
        <pc:spChg chg="mod">
          <ac:chgData name="Gallant Pierre-Paul" userId="16d6a607-a748-47b2-b406-47c02e4b6c77" providerId="ADAL" clId="{9A3B2F7E-37B1-45A8-9A65-EC2DCEADE5A8}" dt="2023-04-16T20:55:49.221" v="3790" actId="20577"/>
          <ac:spMkLst>
            <pc:docMk/>
            <pc:sldMk cId="2700129805" sldId="449"/>
            <ac:spMk id="2" creationId="{58F2568F-49E9-0FED-6555-F11A44E391D5}"/>
          </ac:spMkLst>
        </pc:spChg>
        <pc:spChg chg="del">
          <ac:chgData name="Gallant Pierre-Paul" userId="16d6a607-a748-47b2-b406-47c02e4b6c77" providerId="ADAL" clId="{9A3B2F7E-37B1-45A8-9A65-EC2DCEADE5A8}" dt="2023-04-16T20:55:37.141" v="3783" actId="478"/>
          <ac:spMkLst>
            <pc:docMk/>
            <pc:sldMk cId="2700129805" sldId="449"/>
            <ac:spMk id="6" creationId="{836C8007-D31F-C522-FD5F-20C2D9225BB4}"/>
          </ac:spMkLst>
        </pc:spChg>
        <pc:spChg chg="add del mod">
          <ac:chgData name="Gallant Pierre-Paul" userId="16d6a607-a748-47b2-b406-47c02e4b6c77" providerId="ADAL" clId="{9A3B2F7E-37B1-45A8-9A65-EC2DCEADE5A8}" dt="2023-04-16T20:55:39.823" v="3784" actId="478"/>
          <ac:spMkLst>
            <pc:docMk/>
            <pc:sldMk cId="2700129805" sldId="449"/>
            <ac:spMk id="8" creationId="{F0712C4D-4728-0624-A0BF-16CA27A4574D}"/>
          </ac:spMkLst>
        </pc:spChg>
        <pc:spChg chg="add mod">
          <ac:chgData name="Gallant Pierre-Paul" userId="16d6a607-a748-47b2-b406-47c02e4b6c77" providerId="ADAL" clId="{9A3B2F7E-37B1-45A8-9A65-EC2DCEADE5A8}" dt="2023-04-16T20:58:21.526" v="3971" actId="1076"/>
          <ac:spMkLst>
            <pc:docMk/>
            <pc:sldMk cId="2700129805" sldId="449"/>
            <ac:spMk id="9" creationId="{F82BC9D3-E267-6EAE-AA68-FB7C47F56BBF}"/>
          </ac:spMkLst>
        </pc:spChg>
        <pc:spChg chg="add mod">
          <ac:chgData name="Gallant Pierre-Paul" userId="16d6a607-a748-47b2-b406-47c02e4b6c77" providerId="ADAL" clId="{9A3B2F7E-37B1-45A8-9A65-EC2DCEADE5A8}" dt="2023-04-16T21:28:40.971" v="5437" actId="20577"/>
          <ac:spMkLst>
            <pc:docMk/>
            <pc:sldMk cId="2700129805" sldId="449"/>
            <ac:spMk id="19" creationId="{F5A785C9-3F87-FE6F-3FE2-3D8466AC6FC0}"/>
          </ac:spMkLst>
        </pc:spChg>
        <pc:picChg chg="add mod modCrop">
          <ac:chgData name="Gallant Pierre-Paul" userId="16d6a607-a748-47b2-b406-47c02e4b6c77" providerId="ADAL" clId="{9A3B2F7E-37B1-45A8-9A65-EC2DCEADE5A8}" dt="2023-04-16T20:56:09.818" v="3795" actId="1076"/>
          <ac:picMkLst>
            <pc:docMk/>
            <pc:sldMk cId="2700129805" sldId="449"/>
            <ac:picMk id="5" creationId="{1A7335F4-D0C7-3F85-9B40-E9B7F98C46E1}"/>
          </ac:picMkLst>
        </pc:picChg>
        <pc:cxnChg chg="add del mod">
          <ac:chgData name="Gallant Pierre-Paul" userId="16d6a607-a748-47b2-b406-47c02e4b6c77" providerId="ADAL" clId="{9A3B2F7E-37B1-45A8-9A65-EC2DCEADE5A8}" dt="2023-04-16T20:58:51.518" v="3978" actId="478"/>
          <ac:cxnSpMkLst>
            <pc:docMk/>
            <pc:sldMk cId="2700129805" sldId="449"/>
            <ac:cxnSpMk id="11" creationId="{8FD957B9-4B0A-B7CD-A2A6-E01E57BA9290}"/>
          </ac:cxnSpMkLst>
        </pc:cxnChg>
        <pc:cxnChg chg="add mod">
          <ac:chgData name="Gallant Pierre-Paul" userId="16d6a607-a748-47b2-b406-47c02e4b6c77" providerId="ADAL" clId="{9A3B2F7E-37B1-45A8-9A65-EC2DCEADE5A8}" dt="2023-04-16T20:59:03.864" v="3982" actId="14100"/>
          <ac:cxnSpMkLst>
            <pc:docMk/>
            <pc:sldMk cId="2700129805" sldId="449"/>
            <ac:cxnSpMk id="14" creationId="{BF18C36B-60AB-18C1-A94C-95C76BC1203C}"/>
          </ac:cxnSpMkLst>
        </pc:cxnChg>
        <pc:cxnChg chg="add mod">
          <ac:chgData name="Gallant Pierre-Paul" userId="16d6a607-a748-47b2-b406-47c02e4b6c77" providerId="ADAL" clId="{9A3B2F7E-37B1-45A8-9A65-EC2DCEADE5A8}" dt="2023-04-16T20:59:15.917" v="3985" actId="14100"/>
          <ac:cxnSpMkLst>
            <pc:docMk/>
            <pc:sldMk cId="2700129805" sldId="449"/>
            <ac:cxnSpMk id="15" creationId="{3501AA7A-24FA-02C1-D463-741307495ABB}"/>
          </ac:cxnSpMkLst>
        </pc:cxnChg>
        <pc:cxnChg chg="add mod">
          <ac:chgData name="Gallant Pierre-Paul" userId="16d6a607-a748-47b2-b406-47c02e4b6c77" providerId="ADAL" clId="{9A3B2F7E-37B1-45A8-9A65-EC2DCEADE5A8}" dt="2023-04-16T21:02:08.988" v="4237" actId="14100"/>
          <ac:cxnSpMkLst>
            <pc:docMk/>
            <pc:sldMk cId="2700129805" sldId="449"/>
            <ac:cxnSpMk id="20" creationId="{9A3D1EB9-4195-7698-D9B3-1211D80D19D4}"/>
          </ac:cxnSpMkLst>
        </pc:cxnChg>
      </pc:sldChg>
      <pc:sldChg chg="modSp add mod">
        <pc:chgData name="Gallant Pierre-Paul" userId="16d6a607-a748-47b2-b406-47c02e4b6c77" providerId="ADAL" clId="{9A3B2F7E-37B1-45A8-9A65-EC2DCEADE5A8}" dt="2023-04-16T21:27:51.552" v="5422" actId="20577"/>
        <pc:sldMkLst>
          <pc:docMk/>
          <pc:sldMk cId="2326746237" sldId="450"/>
        </pc:sldMkLst>
        <pc:spChg chg="mod">
          <ac:chgData name="Gallant Pierre-Paul" userId="16d6a607-a748-47b2-b406-47c02e4b6c77" providerId="ADAL" clId="{9A3B2F7E-37B1-45A8-9A65-EC2DCEADE5A8}" dt="2023-04-16T21:24:06.942" v="5012" actId="20577"/>
          <ac:spMkLst>
            <pc:docMk/>
            <pc:sldMk cId="2326746237" sldId="450"/>
            <ac:spMk id="2" creationId="{58F2568F-49E9-0FED-6555-F11A44E391D5}"/>
          </ac:spMkLst>
        </pc:spChg>
        <pc:spChg chg="mod">
          <ac:chgData name="Gallant Pierre-Paul" userId="16d6a607-a748-47b2-b406-47c02e4b6c77" providerId="ADAL" clId="{9A3B2F7E-37B1-45A8-9A65-EC2DCEADE5A8}" dt="2023-04-16T21:27:51.552" v="5422" actId="20577"/>
          <ac:spMkLst>
            <pc:docMk/>
            <pc:sldMk cId="2326746237" sldId="450"/>
            <ac:spMk id="6" creationId="{836C8007-D31F-C522-FD5F-20C2D9225BB4}"/>
          </ac:spMkLst>
        </pc:spChg>
      </pc:sldChg>
      <pc:sldChg chg="add del ord">
        <pc:chgData name="Gallant Pierre-Paul" userId="16d6a607-a748-47b2-b406-47c02e4b6c77" providerId="ADAL" clId="{9A3B2F7E-37B1-45A8-9A65-EC2DCEADE5A8}" dt="2023-04-16T21:04:12.117" v="4498" actId="47"/>
        <pc:sldMkLst>
          <pc:docMk/>
          <pc:sldMk cId="70935226" sldId="451"/>
        </pc:sldMkLst>
      </pc:sldChg>
      <pc:sldChg chg="addSp delSp modSp add del mod">
        <pc:chgData name="Gallant Pierre-Paul" userId="16d6a607-a748-47b2-b406-47c02e4b6c77" providerId="ADAL" clId="{9A3B2F7E-37B1-45A8-9A65-EC2DCEADE5A8}" dt="2023-04-16T21:29:19.540" v="5438" actId="47"/>
        <pc:sldMkLst>
          <pc:docMk/>
          <pc:sldMk cId="2292883271" sldId="451"/>
        </pc:sldMkLst>
        <pc:spChg chg="mod">
          <ac:chgData name="Gallant Pierre-Paul" userId="16d6a607-a748-47b2-b406-47c02e4b6c77" providerId="ADAL" clId="{9A3B2F7E-37B1-45A8-9A65-EC2DCEADE5A8}" dt="2023-04-16T21:12:18.367" v="4517" actId="20577"/>
          <ac:spMkLst>
            <pc:docMk/>
            <pc:sldMk cId="2292883271" sldId="451"/>
            <ac:spMk id="2" creationId="{58F2568F-49E9-0FED-6555-F11A44E391D5}"/>
          </ac:spMkLst>
        </pc:spChg>
        <pc:spChg chg="mod">
          <ac:chgData name="Gallant Pierre-Paul" userId="16d6a607-a748-47b2-b406-47c02e4b6c77" providerId="ADAL" clId="{9A3B2F7E-37B1-45A8-9A65-EC2DCEADE5A8}" dt="2023-04-16T21:15:25.627" v="4859" actId="14100"/>
          <ac:spMkLst>
            <pc:docMk/>
            <pc:sldMk cId="2292883271" sldId="451"/>
            <ac:spMk id="6" creationId="{836C8007-D31F-C522-FD5F-20C2D9225BB4}"/>
          </ac:spMkLst>
        </pc:spChg>
        <pc:picChg chg="add del mod">
          <ac:chgData name="Gallant Pierre-Paul" userId="16d6a607-a748-47b2-b406-47c02e4b6c77" providerId="ADAL" clId="{9A3B2F7E-37B1-45A8-9A65-EC2DCEADE5A8}" dt="2023-04-16T21:16:19.851" v="4868" actId="478"/>
          <ac:picMkLst>
            <pc:docMk/>
            <pc:sldMk cId="2292883271" sldId="451"/>
            <ac:picMk id="5" creationId="{E9139413-12BA-4E96-37EB-A7F69AB5D71D}"/>
          </ac:picMkLst>
        </pc:picChg>
        <pc:picChg chg="add del mod">
          <ac:chgData name="Gallant Pierre-Paul" userId="16d6a607-a748-47b2-b406-47c02e4b6c77" providerId="ADAL" clId="{9A3B2F7E-37B1-45A8-9A65-EC2DCEADE5A8}" dt="2023-04-16T21:16:20.292" v="4869" actId="478"/>
          <ac:picMkLst>
            <pc:docMk/>
            <pc:sldMk cId="2292883271" sldId="451"/>
            <ac:picMk id="8" creationId="{CCB1A7B7-CA4F-E1FE-6EC2-785055F5D7B3}"/>
          </ac:picMkLst>
        </pc:picChg>
        <pc:picChg chg="add mod">
          <ac:chgData name="Gallant Pierre-Paul" userId="16d6a607-a748-47b2-b406-47c02e4b6c77" providerId="ADAL" clId="{9A3B2F7E-37B1-45A8-9A65-EC2DCEADE5A8}" dt="2023-04-16T21:16:28.402" v="4872" actId="1076"/>
          <ac:picMkLst>
            <pc:docMk/>
            <pc:sldMk cId="2292883271" sldId="451"/>
            <ac:picMk id="10" creationId="{2AD4D79D-D714-602D-7802-0AF64B5E4145}"/>
          </ac:picMkLst>
        </pc:picChg>
      </pc:sldChg>
      <pc:sldChg chg="addSp delSp modSp add mod">
        <pc:chgData name="Gallant Pierre-Paul" userId="16d6a607-a748-47b2-b406-47c02e4b6c77" providerId="ADAL" clId="{9A3B2F7E-37B1-45A8-9A65-EC2DCEADE5A8}" dt="2023-04-16T21:31:43.995" v="5500" actId="20577"/>
        <pc:sldMkLst>
          <pc:docMk/>
          <pc:sldMk cId="3209788513" sldId="452"/>
        </pc:sldMkLst>
        <pc:spChg chg="mod">
          <ac:chgData name="Gallant Pierre-Paul" userId="16d6a607-a748-47b2-b406-47c02e4b6c77" providerId="ADAL" clId="{9A3B2F7E-37B1-45A8-9A65-EC2DCEADE5A8}" dt="2023-04-16T21:31:43.995" v="5500" actId="20577"/>
          <ac:spMkLst>
            <pc:docMk/>
            <pc:sldMk cId="3209788513" sldId="452"/>
            <ac:spMk id="6" creationId="{836C8007-D31F-C522-FD5F-20C2D9225BB4}"/>
          </ac:spMkLst>
        </pc:spChg>
        <pc:picChg chg="add mod ord modCrop">
          <ac:chgData name="Gallant Pierre-Paul" userId="16d6a607-a748-47b2-b406-47c02e4b6c77" providerId="ADAL" clId="{9A3B2F7E-37B1-45A8-9A65-EC2DCEADE5A8}" dt="2023-04-16T21:20:09.561" v="4938" actId="1037"/>
          <ac:picMkLst>
            <pc:docMk/>
            <pc:sldMk cId="3209788513" sldId="452"/>
            <ac:picMk id="3" creationId="{F299A24D-553A-A040-680C-DDE13C194EE0}"/>
          </ac:picMkLst>
        </pc:picChg>
        <pc:picChg chg="add mod ord modCrop">
          <ac:chgData name="Gallant Pierre-Paul" userId="16d6a607-a748-47b2-b406-47c02e4b6c77" providerId="ADAL" clId="{9A3B2F7E-37B1-45A8-9A65-EC2DCEADE5A8}" dt="2023-04-16T21:20:09.561" v="4938" actId="1037"/>
          <ac:picMkLst>
            <pc:docMk/>
            <pc:sldMk cId="3209788513" sldId="452"/>
            <ac:picMk id="5" creationId="{12F6BBC8-028B-1EF7-D1D5-1031E58DC924}"/>
          </ac:picMkLst>
        </pc:picChg>
        <pc:picChg chg="add mod ord">
          <ac:chgData name="Gallant Pierre-Paul" userId="16d6a607-a748-47b2-b406-47c02e4b6c77" providerId="ADAL" clId="{9A3B2F7E-37B1-45A8-9A65-EC2DCEADE5A8}" dt="2023-04-16T21:20:09.561" v="4938" actId="1037"/>
          <ac:picMkLst>
            <pc:docMk/>
            <pc:sldMk cId="3209788513" sldId="452"/>
            <ac:picMk id="7" creationId="{27006B3F-01A4-8BF3-69C3-6064B1C1C9DD}"/>
          </ac:picMkLst>
        </pc:picChg>
        <pc:picChg chg="del mod">
          <ac:chgData name="Gallant Pierre-Paul" userId="16d6a607-a748-47b2-b406-47c02e4b6c77" providerId="ADAL" clId="{9A3B2F7E-37B1-45A8-9A65-EC2DCEADE5A8}" dt="2023-04-16T21:17:51.205" v="4892" actId="21"/>
          <ac:picMkLst>
            <pc:docMk/>
            <pc:sldMk cId="3209788513" sldId="452"/>
            <ac:picMk id="10" creationId="{2AD4D79D-D714-602D-7802-0AF64B5E4145}"/>
          </ac:picMkLst>
        </pc:picChg>
        <pc:cxnChg chg="add mod ord">
          <ac:chgData name="Gallant Pierre-Paul" userId="16d6a607-a748-47b2-b406-47c02e4b6c77" providerId="ADAL" clId="{9A3B2F7E-37B1-45A8-9A65-EC2DCEADE5A8}" dt="2023-04-16T21:20:09.561" v="4938" actId="1037"/>
          <ac:cxnSpMkLst>
            <pc:docMk/>
            <pc:sldMk cId="3209788513" sldId="452"/>
            <ac:cxnSpMk id="9" creationId="{517DE9EF-1848-5832-CFAC-1001CF1AE8C2}"/>
          </ac:cxnSpMkLst>
        </pc:cxnChg>
        <pc:cxnChg chg="add mod ord">
          <ac:chgData name="Gallant Pierre-Paul" userId="16d6a607-a748-47b2-b406-47c02e4b6c77" providerId="ADAL" clId="{9A3B2F7E-37B1-45A8-9A65-EC2DCEADE5A8}" dt="2023-04-16T21:20:09.561" v="4938" actId="1037"/>
          <ac:cxnSpMkLst>
            <pc:docMk/>
            <pc:sldMk cId="3209788513" sldId="452"/>
            <ac:cxnSpMk id="11" creationId="{E16E1A1C-2A22-A7C8-C540-C50177AF42AF}"/>
          </ac:cxnSpMkLst>
        </pc:cxnChg>
        <pc:cxnChg chg="add mod ord">
          <ac:chgData name="Gallant Pierre-Paul" userId="16d6a607-a748-47b2-b406-47c02e4b6c77" providerId="ADAL" clId="{9A3B2F7E-37B1-45A8-9A65-EC2DCEADE5A8}" dt="2023-04-16T21:20:09.561" v="4938" actId="1037"/>
          <ac:cxnSpMkLst>
            <pc:docMk/>
            <pc:sldMk cId="3209788513" sldId="452"/>
            <ac:cxnSpMk id="12" creationId="{8DF2BC16-2D5A-9A2F-EE92-850261C1998E}"/>
          </ac:cxnSpMkLst>
        </pc:cxnChg>
        <pc:cxnChg chg="add mod ord">
          <ac:chgData name="Gallant Pierre-Paul" userId="16d6a607-a748-47b2-b406-47c02e4b6c77" providerId="ADAL" clId="{9A3B2F7E-37B1-45A8-9A65-EC2DCEADE5A8}" dt="2023-04-16T21:20:09.561" v="4938" actId="1037"/>
          <ac:cxnSpMkLst>
            <pc:docMk/>
            <pc:sldMk cId="3209788513" sldId="452"/>
            <ac:cxnSpMk id="14" creationId="{01D16825-D4CB-1E81-0AEB-0CEE588B3BB7}"/>
          </ac:cxnSpMkLst>
        </pc:cxnChg>
      </pc:sldChg>
      <pc:sldChg chg="add del">
        <pc:chgData name="Gallant Pierre-Paul" userId="16d6a607-a748-47b2-b406-47c02e4b6c77" providerId="ADAL" clId="{9A3B2F7E-37B1-45A8-9A65-EC2DCEADE5A8}" dt="2023-04-16T21:28:05.584" v="5423" actId="47"/>
        <pc:sldMkLst>
          <pc:docMk/>
          <pc:sldMk cId="973885454" sldId="453"/>
        </pc:sldMkLst>
      </pc:sldChg>
      <pc:sldChg chg="modSp new mod">
        <pc:chgData name="Gallant Pierre-Paul" userId="16d6a607-a748-47b2-b406-47c02e4b6c77" providerId="ADAL" clId="{9A3B2F7E-37B1-45A8-9A65-EC2DCEADE5A8}" dt="2023-04-16T21:36:45.925" v="5789" actId="20577"/>
        <pc:sldMkLst>
          <pc:docMk/>
          <pc:sldMk cId="2068388322" sldId="453"/>
        </pc:sldMkLst>
        <pc:spChg chg="mod">
          <ac:chgData name="Gallant Pierre-Paul" userId="16d6a607-a748-47b2-b406-47c02e4b6c77" providerId="ADAL" clId="{9A3B2F7E-37B1-45A8-9A65-EC2DCEADE5A8}" dt="2023-04-16T21:35:38.841" v="5566" actId="20577"/>
          <ac:spMkLst>
            <pc:docMk/>
            <pc:sldMk cId="2068388322" sldId="453"/>
            <ac:spMk id="2" creationId="{E05C8610-FCB9-D13A-074A-6A36ECE13B41}"/>
          </ac:spMkLst>
        </pc:spChg>
        <pc:spChg chg="mod">
          <ac:chgData name="Gallant Pierre-Paul" userId="16d6a607-a748-47b2-b406-47c02e4b6c77" providerId="ADAL" clId="{9A3B2F7E-37B1-45A8-9A65-EC2DCEADE5A8}" dt="2023-04-16T21:36:45.925" v="5789" actId="20577"/>
          <ac:spMkLst>
            <pc:docMk/>
            <pc:sldMk cId="2068388322" sldId="453"/>
            <ac:spMk id="3" creationId="{4A9A5360-48D1-262E-C405-A16F902CFFA2}"/>
          </ac:spMkLst>
        </pc:spChg>
      </pc:sldChg>
      <pc:sldChg chg="add del">
        <pc:chgData name="Gallant Pierre-Paul" userId="16d6a607-a748-47b2-b406-47c02e4b6c77" providerId="ADAL" clId="{9A3B2F7E-37B1-45A8-9A65-EC2DCEADE5A8}" dt="2023-04-16T21:34:38.103" v="5548" actId="47"/>
        <pc:sldMkLst>
          <pc:docMk/>
          <pc:sldMk cId="4264802073" sldId="453"/>
        </pc:sldMkLst>
      </pc:sldChg>
    </pc:docChg>
  </pc:docChgLst>
  <pc:docChgLst>
    <pc:chgData name="Gallant Pierre-Paul" userId="16d6a607-a748-47b2-b406-47c02e4b6c77" providerId="ADAL" clId="{E4751FC0-A789-45F1-86B5-40586D15131C}"/>
    <pc:docChg chg="undo custSel addSld delSld modSld sldOrd">
      <pc:chgData name="Gallant Pierre-Paul" userId="16d6a607-a748-47b2-b406-47c02e4b6c77" providerId="ADAL" clId="{E4751FC0-A789-45F1-86B5-40586D15131C}" dt="2023-05-01T10:41:07.278" v="6911" actId="20577"/>
      <pc:docMkLst>
        <pc:docMk/>
      </pc:docMkLst>
      <pc:sldChg chg="modSp mod">
        <pc:chgData name="Gallant Pierre-Paul" userId="16d6a607-a748-47b2-b406-47c02e4b6c77" providerId="ADAL" clId="{E4751FC0-A789-45F1-86B5-40586D15131C}" dt="2023-04-27T14:37:48.256" v="4" actId="27636"/>
        <pc:sldMkLst>
          <pc:docMk/>
          <pc:sldMk cId="3616311193" sldId="315"/>
        </pc:sldMkLst>
        <pc:spChg chg="mod">
          <ac:chgData name="Gallant Pierre-Paul" userId="16d6a607-a748-47b2-b406-47c02e4b6c77" providerId="ADAL" clId="{E4751FC0-A789-45F1-86B5-40586D15131C}" dt="2023-04-27T14:37:48.256" v="4" actId="27636"/>
          <ac:spMkLst>
            <pc:docMk/>
            <pc:sldMk cId="3616311193" sldId="315"/>
            <ac:spMk id="9" creationId="{750BC22A-6D54-4D6C-B5C4-2B3795226DFD}"/>
          </ac:spMkLst>
        </pc:spChg>
      </pc:sldChg>
      <pc:sldChg chg="addSp delSp modSp new mod modNotesTx">
        <pc:chgData name="Gallant Pierre-Paul" userId="16d6a607-a748-47b2-b406-47c02e4b6c77" providerId="ADAL" clId="{E4751FC0-A789-45F1-86B5-40586D15131C}" dt="2023-05-01T08:29:48.496" v="5184" actId="20577"/>
        <pc:sldMkLst>
          <pc:docMk/>
          <pc:sldMk cId="1634233588" sldId="316"/>
        </pc:sldMkLst>
        <pc:spChg chg="mod">
          <ac:chgData name="Gallant Pierre-Paul" userId="16d6a607-a748-47b2-b406-47c02e4b6c77" providerId="ADAL" clId="{E4751FC0-A789-45F1-86B5-40586D15131C}" dt="2023-05-01T07:40:39.686" v="3739" actId="20577"/>
          <ac:spMkLst>
            <pc:docMk/>
            <pc:sldMk cId="1634233588" sldId="316"/>
            <ac:spMk id="2" creationId="{5EA2BD5A-4A95-1220-B1B0-D89A67444D08}"/>
          </ac:spMkLst>
        </pc:spChg>
        <pc:spChg chg="mod">
          <ac:chgData name="Gallant Pierre-Paul" userId="16d6a607-a748-47b2-b406-47c02e4b6c77" providerId="ADAL" clId="{E4751FC0-A789-45F1-86B5-40586D15131C}" dt="2023-05-01T08:29:48.496" v="5184" actId="20577"/>
          <ac:spMkLst>
            <pc:docMk/>
            <pc:sldMk cId="1634233588" sldId="316"/>
            <ac:spMk id="3" creationId="{0E4D695B-2610-EB19-3C12-1E9D50961C24}"/>
          </ac:spMkLst>
        </pc:spChg>
        <pc:spChg chg="add del mod">
          <ac:chgData name="Gallant Pierre-Paul" userId="16d6a607-a748-47b2-b406-47c02e4b6c77" providerId="ADAL" clId="{E4751FC0-A789-45F1-86B5-40586D15131C}" dt="2023-05-01T07:47:18.232" v="4068" actId="478"/>
          <ac:spMkLst>
            <pc:docMk/>
            <pc:sldMk cId="1634233588" sldId="316"/>
            <ac:spMk id="7" creationId="{8D401091-70FC-5134-135F-599EFFBB333E}"/>
          </ac:spMkLst>
        </pc:spChg>
        <pc:picChg chg="add del mod">
          <ac:chgData name="Gallant Pierre-Paul" userId="16d6a607-a748-47b2-b406-47c02e4b6c77" providerId="ADAL" clId="{E4751FC0-A789-45F1-86B5-40586D15131C}" dt="2023-05-01T07:40:22.732" v="3711" actId="478"/>
          <ac:picMkLst>
            <pc:docMk/>
            <pc:sldMk cId="1634233588" sldId="316"/>
            <ac:picMk id="5" creationId="{51B6C05B-B736-364D-6CEA-E76DEC644C7E}"/>
          </ac:picMkLst>
        </pc:picChg>
      </pc:sldChg>
      <pc:sldChg chg="addSp delSp modSp new mod ord modNotesTx">
        <pc:chgData name="Gallant Pierre-Paul" userId="16d6a607-a748-47b2-b406-47c02e4b6c77" providerId="ADAL" clId="{E4751FC0-A789-45F1-86B5-40586D15131C}" dt="2023-05-01T10:30:10.834" v="6442" actId="20577"/>
        <pc:sldMkLst>
          <pc:docMk/>
          <pc:sldMk cId="705311176" sldId="317"/>
        </pc:sldMkLst>
        <pc:spChg chg="mod">
          <ac:chgData name="Gallant Pierre-Paul" userId="16d6a607-a748-47b2-b406-47c02e4b6c77" providerId="ADAL" clId="{E4751FC0-A789-45F1-86B5-40586D15131C}" dt="2023-05-01T10:30:10.834" v="6442" actId="20577"/>
          <ac:spMkLst>
            <pc:docMk/>
            <pc:sldMk cId="705311176" sldId="317"/>
            <ac:spMk id="2" creationId="{00C89799-CB64-93C6-BBA9-5E931CF04C74}"/>
          </ac:spMkLst>
        </pc:spChg>
        <pc:spChg chg="del mod">
          <ac:chgData name="Gallant Pierre-Paul" userId="16d6a607-a748-47b2-b406-47c02e4b6c77" providerId="ADAL" clId="{E4751FC0-A789-45F1-86B5-40586D15131C}" dt="2023-04-30T22:19:54.145" v="1063" actId="478"/>
          <ac:spMkLst>
            <pc:docMk/>
            <pc:sldMk cId="705311176" sldId="317"/>
            <ac:spMk id="3" creationId="{6F24FBA5-66A9-1042-B213-060896803C54}"/>
          </ac:spMkLst>
        </pc:spChg>
        <pc:spChg chg="add mod">
          <ac:chgData name="Gallant Pierre-Paul" userId="16d6a607-a748-47b2-b406-47c02e4b6c77" providerId="ADAL" clId="{E4751FC0-A789-45F1-86B5-40586D15131C}" dt="2023-05-01T09:45:19.104" v="5755" actId="14100"/>
          <ac:spMkLst>
            <pc:docMk/>
            <pc:sldMk cId="705311176" sldId="317"/>
            <ac:spMk id="6" creationId="{91B0E66D-0779-7930-95C9-2388F1F6FED8}"/>
          </ac:spMkLst>
        </pc:spChg>
        <pc:spChg chg="add mod">
          <ac:chgData name="Gallant Pierre-Paul" userId="16d6a607-a748-47b2-b406-47c02e4b6c77" providerId="ADAL" clId="{E4751FC0-A789-45F1-86B5-40586D15131C}" dt="2023-05-01T09:51:33.831" v="5861" actId="1076"/>
          <ac:spMkLst>
            <pc:docMk/>
            <pc:sldMk cId="705311176" sldId="317"/>
            <ac:spMk id="7" creationId="{4F774CF2-9880-558A-3996-9E660068D6B5}"/>
          </ac:spMkLst>
        </pc:spChg>
        <pc:picChg chg="add mod">
          <ac:chgData name="Gallant Pierre-Paul" userId="16d6a607-a748-47b2-b406-47c02e4b6c77" providerId="ADAL" clId="{E4751FC0-A789-45F1-86B5-40586D15131C}" dt="2023-05-01T09:51:36.965" v="5863" actId="1036"/>
          <ac:picMkLst>
            <pc:docMk/>
            <pc:sldMk cId="705311176" sldId="317"/>
            <ac:picMk id="5" creationId="{FA437EAE-78A7-F3D4-EAC2-A55BAC3B344E}"/>
          </ac:picMkLst>
        </pc:picChg>
        <pc:picChg chg="add del mod">
          <ac:chgData name="Gallant Pierre-Paul" userId="16d6a607-a748-47b2-b406-47c02e4b6c77" providerId="ADAL" clId="{E4751FC0-A789-45F1-86B5-40586D15131C}" dt="2023-05-01T09:50:22.452" v="5850" actId="478"/>
          <ac:picMkLst>
            <pc:docMk/>
            <pc:sldMk cId="705311176" sldId="317"/>
            <ac:picMk id="9" creationId="{F3A18B76-3D91-DF93-3D01-C697445A1117}"/>
          </ac:picMkLst>
        </pc:picChg>
      </pc:sldChg>
      <pc:sldChg chg="addSp delSp new del mod">
        <pc:chgData name="Gallant Pierre-Paul" userId="16d6a607-a748-47b2-b406-47c02e4b6c77" providerId="ADAL" clId="{E4751FC0-A789-45F1-86B5-40586D15131C}" dt="2023-04-30T22:17:02.122" v="963" actId="47"/>
        <pc:sldMkLst>
          <pc:docMk/>
          <pc:sldMk cId="1390882404" sldId="318"/>
        </pc:sldMkLst>
        <pc:picChg chg="add del">
          <ac:chgData name="Gallant Pierre-Paul" userId="16d6a607-a748-47b2-b406-47c02e4b6c77" providerId="ADAL" clId="{E4751FC0-A789-45F1-86B5-40586D15131C}" dt="2023-04-30T20:56:23.012" v="959" actId="21"/>
          <ac:picMkLst>
            <pc:docMk/>
            <pc:sldMk cId="1390882404" sldId="318"/>
            <ac:picMk id="6" creationId="{A0EC561E-531F-884D-ADC2-80204D045314}"/>
          </ac:picMkLst>
        </pc:picChg>
      </pc:sldChg>
      <pc:sldChg chg="modSp new del mod ord">
        <pc:chgData name="Gallant Pierre-Paul" userId="16d6a607-a748-47b2-b406-47c02e4b6c77" providerId="ADAL" clId="{E4751FC0-A789-45F1-86B5-40586D15131C}" dt="2023-04-30T22:17:04.783" v="964" actId="47"/>
        <pc:sldMkLst>
          <pc:docMk/>
          <pc:sldMk cId="797780909" sldId="319"/>
        </pc:sldMkLst>
        <pc:spChg chg="mod">
          <ac:chgData name="Gallant Pierre-Paul" userId="16d6a607-a748-47b2-b406-47c02e4b6c77" providerId="ADAL" clId="{E4751FC0-A789-45F1-86B5-40586D15131C}" dt="2023-04-27T14:58:32.725" v="456" actId="20577"/>
          <ac:spMkLst>
            <pc:docMk/>
            <pc:sldMk cId="797780909" sldId="319"/>
            <ac:spMk id="3" creationId="{72585510-97B6-2D11-6804-637BA4F81F49}"/>
          </ac:spMkLst>
        </pc:spChg>
      </pc:sldChg>
      <pc:sldChg chg="addSp delSp modSp new del mod modNotesTx">
        <pc:chgData name="Gallant Pierre-Paul" userId="16d6a607-a748-47b2-b406-47c02e4b6c77" providerId="ADAL" clId="{E4751FC0-A789-45F1-86B5-40586D15131C}" dt="2023-05-01T10:21:33.077" v="6141" actId="47"/>
        <pc:sldMkLst>
          <pc:docMk/>
          <pc:sldMk cId="4101553463" sldId="320"/>
        </pc:sldMkLst>
        <pc:spChg chg="mod">
          <ac:chgData name="Gallant Pierre-Paul" userId="16d6a607-a748-47b2-b406-47c02e4b6c77" providerId="ADAL" clId="{E4751FC0-A789-45F1-86B5-40586D15131C}" dt="2023-04-30T22:20:25.451" v="1102" actId="20577"/>
          <ac:spMkLst>
            <pc:docMk/>
            <pc:sldMk cId="4101553463" sldId="320"/>
            <ac:spMk id="2" creationId="{6FFDBC86-1AF2-3328-DF87-4E3B85BAD6A4}"/>
          </ac:spMkLst>
        </pc:spChg>
        <pc:spChg chg="del">
          <ac:chgData name="Gallant Pierre-Paul" userId="16d6a607-a748-47b2-b406-47c02e4b6c77" providerId="ADAL" clId="{E4751FC0-A789-45F1-86B5-40586D15131C}" dt="2023-04-29T18:54:50.933" v="482" actId="22"/>
          <ac:spMkLst>
            <pc:docMk/>
            <pc:sldMk cId="4101553463" sldId="320"/>
            <ac:spMk id="3" creationId="{5F3D8ED6-73C5-1381-E711-1C8AAB38016C}"/>
          </ac:spMkLst>
        </pc:spChg>
        <pc:spChg chg="add del mod">
          <ac:chgData name="Gallant Pierre-Paul" userId="16d6a607-a748-47b2-b406-47c02e4b6c77" providerId="ADAL" clId="{E4751FC0-A789-45F1-86B5-40586D15131C}" dt="2023-04-30T22:20:25.832" v="1103" actId="478"/>
          <ac:spMkLst>
            <pc:docMk/>
            <pc:sldMk cId="4101553463" sldId="320"/>
            <ac:spMk id="5" creationId="{C9D0A7DF-10AA-EE0C-0DFB-F0EA1C7E755B}"/>
          </ac:spMkLst>
        </pc:spChg>
        <pc:spChg chg="add mod">
          <ac:chgData name="Gallant Pierre-Paul" userId="16d6a607-a748-47b2-b406-47c02e4b6c77" providerId="ADAL" clId="{E4751FC0-A789-45F1-86B5-40586D15131C}" dt="2023-04-29T18:55:19.204" v="489" actId="1076"/>
          <ac:spMkLst>
            <pc:docMk/>
            <pc:sldMk cId="4101553463" sldId="320"/>
            <ac:spMk id="7" creationId="{1D41633E-16FF-5054-CD17-BA2B9F201C71}"/>
          </ac:spMkLst>
        </pc:spChg>
        <pc:spChg chg="add mod">
          <ac:chgData name="Gallant Pierre-Paul" userId="16d6a607-a748-47b2-b406-47c02e4b6c77" providerId="ADAL" clId="{E4751FC0-A789-45F1-86B5-40586D15131C}" dt="2023-04-29T18:55:28.864" v="505" actId="20577"/>
          <ac:spMkLst>
            <pc:docMk/>
            <pc:sldMk cId="4101553463" sldId="320"/>
            <ac:spMk id="8" creationId="{374DAF0A-9A1D-FFA0-C945-00391C66B1AA}"/>
          </ac:spMkLst>
        </pc:spChg>
        <pc:spChg chg="add mod">
          <ac:chgData name="Gallant Pierre-Paul" userId="16d6a607-a748-47b2-b406-47c02e4b6c77" providerId="ADAL" clId="{E4751FC0-A789-45F1-86B5-40586D15131C}" dt="2023-04-29T18:55:41.957" v="527" actId="20577"/>
          <ac:spMkLst>
            <pc:docMk/>
            <pc:sldMk cId="4101553463" sldId="320"/>
            <ac:spMk id="9" creationId="{AE1BDF42-2D4D-7BAA-96CA-75EEF0973D10}"/>
          </ac:spMkLst>
        </pc:spChg>
        <pc:picChg chg="add del mod ord">
          <ac:chgData name="Gallant Pierre-Paul" userId="16d6a607-a748-47b2-b406-47c02e4b6c77" providerId="ADAL" clId="{E4751FC0-A789-45F1-86B5-40586D15131C}" dt="2023-04-30T22:20:25.832" v="1103" actId="478"/>
          <ac:picMkLst>
            <pc:docMk/>
            <pc:sldMk cId="4101553463" sldId="320"/>
            <ac:picMk id="6" creationId="{3C6FA4C9-D79F-622C-F62B-43E2E421F021}"/>
          </ac:picMkLst>
        </pc:picChg>
      </pc:sldChg>
      <pc:sldChg chg="addSp delSp modSp new del mod">
        <pc:chgData name="Gallant Pierre-Paul" userId="16d6a607-a748-47b2-b406-47c02e4b6c77" providerId="ADAL" clId="{E4751FC0-A789-45F1-86B5-40586D15131C}" dt="2023-05-01T10:21:33.667" v="6142" actId="47"/>
        <pc:sldMkLst>
          <pc:docMk/>
          <pc:sldMk cId="2527599934" sldId="321"/>
        </pc:sldMkLst>
        <pc:spChg chg="mod">
          <ac:chgData name="Gallant Pierre-Paul" userId="16d6a607-a748-47b2-b406-47c02e4b6c77" providerId="ADAL" clId="{E4751FC0-A789-45F1-86B5-40586D15131C}" dt="2023-04-29T18:57:16.624" v="764" actId="20577"/>
          <ac:spMkLst>
            <pc:docMk/>
            <pc:sldMk cId="2527599934" sldId="321"/>
            <ac:spMk id="2" creationId="{71547FB7-E34E-209E-6BA0-5146FCB33A12}"/>
          </ac:spMkLst>
        </pc:spChg>
        <pc:spChg chg="del">
          <ac:chgData name="Gallant Pierre-Paul" userId="16d6a607-a748-47b2-b406-47c02e4b6c77" providerId="ADAL" clId="{E4751FC0-A789-45F1-86B5-40586D15131C}" dt="2023-04-29T18:56:56.886" v="729" actId="22"/>
          <ac:spMkLst>
            <pc:docMk/>
            <pc:sldMk cId="2527599934" sldId="321"/>
            <ac:spMk id="3" creationId="{5A21A0F8-780F-5E77-EAB5-3435FADEF889}"/>
          </ac:spMkLst>
        </pc:spChg>
        <pc:spChg chg="add mod">
          <ac:chgData name="Gallant Pierre-Paul" userId="16d6a607-a748-47b2-b406-47c02e4b6c77" providerId="ADAL" clId="{E4751FC0-A789-45F1-86B5-40586D15131C}" dt="2023-04-29T18:59:09.037" v="878" actId="1076"/>
          <ac:spMkLst>
            <pc:docMk/>
            <pc:sldMk cId="2527599934" sldId="321"/>
            <ac:spMk id="9" creationId="{D043952B-B555-0C6F-66B4-CED30987DA33}"/>
          </ac:spMkLst>
        </pc:spChg>
        <pc:picChg chg="add mod ord">
          <ac:chgData name="Gallant Pierre-Paul" userId="16d6a607-a748-47b2-b406-47c02e4b6c77" providerId="ADAL" clId="{E4751FC0-A789-45F1-86B5-40586D15131C}" dt="2023-04-29T18:56:56.886" v="729" actId="22"/>
          <ac:picMkLst>
            <pc:docMk/>
            <pc:sldMk cId="2527599934" sldId="321"/>
            <ac:picMk id="6" creationId="{2B1FF896-9509-40C9-6B01-C7A6B2FE0866}"/>
          </ac:picMkLst>
        </pc:picChg>
        <pc:picChg chg="add mod">
          <ac:chgData name="Gallant Pierre-Paul" userId="16d6a607-a748-47b2-b406-47c02e4b6c77" providerId="ADAL" clId="{E4751FC0-A789-45F1-86B5-40586D15131C}" dt="2023-04-29T18:57:22.446" v="766" actId="1076"/>
          <ac:picMkLst>
            <pc:docMk/>
            <pc:sldMk cId="2527599934" sldId="321"/>
            <ac:picMk id="8" creationId="{C9534338-00EC-A956-B2D0-A6483AA5AE00}"/>
          </ac:picMkLst>
        </pc:picChg>
      </pc:sldChg>
      <pc:sldChg chg="modSp new del mod">
        <pc:chgData name="Gallant Pierre-Paul" userId="16d6a607-a748-47b2-b406-47c02e4b6c77" providerId="ADAL" clId="{E4751FC0-A789-45F1-86B5-40586D15131C}" dt="2023-04-30T22:17:06.392" v="965" actId="47"/>
        <pc:sldMkLst>
          <pc:docMk/>
          <pc:sldMk cId="1745512102" sldId="322"/>
        </pc:sldMkLst>
        <pc:spChg chg="mod">
          <ac:chgData name="Gallant Pierre-Paul" userId="16d6a607-a748-47b2-b406-47c02e4b6c77" providerId="ADAL" clId="{E4751FC0-A789-45F1-86B5-40586D15131C}" dt="2023-04-29T18:59:21.513" v="907" actId="20577"/>
          <ac:spMkLst>
            <pc:docMk/>
            <pc:sldMk cId="1745512102" sldId="322"/>
            <ac:spMk id="2" creationId="{78F27C8E-7CBF-995D-06D8-4FFAA823989F}"/>
          </ac:spMkLst>
        </pc:spChg>
        <pc:spChg chg="mod">
          <ac:chgData name="Gallant Pierre-Paul" userId="16d6a607-a748-47b2-b406-47c02e4b6c77" providerId="ADAL" clId="{E4751FC0-A789-45F1-86B5-40586D15131C}" dt="2023-04-29T18:59:48.308" v="957" actId="20577"/>
          <ac:spMkLst>
            <pc:docMk/>
            <pc:sldMk cId="1745512102" sldId="322"/>
            <ac:spMk id="3" creationId="{1F2B35FE-9056-C81D-5C44-580627E73AF0}"/>
          </ac:spMkLst>
        </pc:spChg>
      </pc:sldChg>
      <pc:sldChg chg="modSp new mod ord modNotesTx">
        <pc:chgData name="Gallant Pierre-Paul" userId="16d6a607-a748-47b2-b406-47c02e4b6c77" providerId="ADAL" clId="{E4751FC0-A789-45F1-86B5-40586D15131C}" dt="2023-05-01T08:30:35.049" v="5199" actId="20577"/>
        <pc:sldMkLst>
          <pc:docMk/>
          <pc:sldMk cId="2520598234" sldId="322"/>
        </pc:sldMkLst>
        <pc:spChg chg="mod">
          <ac:chgData name="Gallant Pierre-Paul" userId="16d6a607-a748-47b2-b406-47c02e4b6c77" providerId="ADAL" clId="{E4751FC0-A789-45F1-86B5-40586D15131C}" dt="2023-05-01T08:12:14.813" v="5101" actId="113"/>
          <ac:spMkLst>
            <pc:docMk/>
            <pc:sldMk cId="2520598234" sldId="322"/>
            <ac:spMk id="2" creationId="{B90521A1-8ED8-11F9-3625-B7E479E896F7}"/>
          </ac:spMkLst>
        </pc:spChg>
        <pc:spChg chg="mod">
          <ac:chgData name="Gallant Pierre-Paul" userId="16d6a607-a748-47b2-b406-47c02e4b6c77" providerId="ADAL" clId="{E4751FC0-A789-45F1-86B5-40586D15131C}" dt="2023-05-01T08:30:35.049" v="5199" actId="20577"/>
          <ac:spMkLst>
            <pc:docMk/>
            <pc:sldMk cId="2520598234" sldId="322"/>
            <ac:spMk id="3" creationId="{348544F3-1062-6BB2-AE68-47A7A700ACD9}"/>
          </ac:spMkLst>
        </pc:spChg>
      </pc:sldChg>
      <pc:sldChg chg="addSp delSp modSp new mod modNotesTx">
        <pc:chgData name="Gallant Pierre-Paul" userId="16d6a607-a748-47b2-b406-47c02e4b6c77" providerId="ADAL" clId="{E4751FC0-A789-45F1-86B5-40586D15131C}" dt="2023-05-01T08:31:34.832" v="5206"/>
        <pc:sldMkLst>
          <pc:docMk/>
          <pc:sldMk cId="788321793" sldId="323"/>
        </pc:sldMkLst>
        <pc:spChg chg="mod">
          <ac:chgData name="Gallant Pierre-Paul" userId="16d6a607-a748-47b2-b406-47c02e4b6c77" providerId="ADAL" clId="{E4751FC0-A789-45F1-86B5-40586D15131C}" dt="2023-05-01T08:12:12.302" v="5100" actId="113"/>
          <ac:spMkLst>
            <pc:docMk/>
            <pc:sldMk cId="788321793" sldId="323"/>
            <ac:spMk id="2" creationId="{B77CD35C-B058-D3CF-42A1-5D07A02119DF}"/>
          </ac:spMkLst>
        </pc:spChg>
        <pc:spChg chg="mod">
          <ac:chgData name="Gallant Pierre-Paul" userId="16d6a607-a748-47b2-b406-47c02e4b6c77" providerId="ADAL" clId="{E4751FC0-A789-45F1-86B5-40586D15131C}" dt="2023-05-01T08:31:09.425" v="5203" actId="20577"/>
          <ac:spMkLst>
            <pc:docMk/>
            <pc:sldMk cId="788321793" sldId="323"/>
            <ac:spMk id="3" creationId="{B4A29DF4-657B-EEF1-DB2C-944EAED5392D}"/>
          </ac:spMkLst>
        </pc:spChg>
        <pc:picChg chg="add del mod modCrop">
          <ac:chgData name="Gallant Pierre-Paul" userId="16d6a607-a748-47b2-b406-47c02e4b6c77" providerId="ADAL" clId="{E4751FC0-A789-45F1-86B5-40586D15131C}" dt="2023-05-01T07:55:22.376" v="4434" actId="478"/>
          <ac:picMkLst>
            <pc:docMk/>
            <pc:sldMk cId="788321793" sldId="323"/>
            <ac:picMk id="6" creationId="{721AAAD1-6951-3195-155D-D3768FC69766}"/>
          </ac:picMkLst>
        </pc:picChg>
        <pc:picChg chg="add mod">
          <ac:chgData name="Gallant Pierre-Paul" userId="16d6a607-a748-47b2-b406-47c02e4b6c77" providerId="ADAL" clId="{E4751FC0-A789-45F1-86B5-40586D15131C}" dt="2023-05-01T07:58:20.032" v="4706" actId="1076"/>
          <ac:picMkLst>
            <pc:docMk/>
            <pc:sldMk cId="788321793" sldId="323"/>
            <ac:picMk id="8" creationId="{1C63E3AA-D02D-2B62-FC40-F253B6A8259F}"/>
          </ac:picMkLst>
        </pc:picChg>
        <pc:picChg chg="add mod">
          <ac:chgData name="Gallant Pierre-Paul" userId="16d6a607-a748-47b2-b406-47c02e4b6c77" providerId="ADAL" clId="{E4751FC0-A789-45F1-86B5-40586D15131C}" dt="2023-05-01T08:31:34.832" v="5206"/>
          <ac:picMkLst>
            <pc:docMk/>
            <pc:sldMk cId="788321793" sldId="323"/>
            <ac:picMk id="9" creationId="{5F286041-E635-D774-6677-FDE286BBDC77}"/>
          </ac:picMkLst>
        </pc:picChg>
      </pc:sldChg>
      <pc:sldChg chg="modSp new mod modNotesTx">
        <pc:chgData name="Gallant Pierre-Paul" userId="16d6a607-a748-47b2-b406-47c02e4b6c77" providerId="ADAL" clId="{E4751FC0-A789-45F1-86B5-40586D15131C}" dt="2023-05-01T08:11:53.043" v="5099" actId="20577"/>
        <pc:sldMkLst>
          <pc:docMk/>
          <pc:sldMk cId="3781987906" sldId="324"/>
        </pc:sldMkLst>
        <pc:spChg chg="mod">
          <ac:chgData name="Gallant Pierre-Paul" userId="16d6a607-a748-47b2-b406-47c02e4b6c77" providerId="ADAL" clId="{E4751FC0-A789-45F1-86B5-40586D15131C}" dt="2023-04-30T22:19:11.555" v="1007" actId="20577"/>
          <ac:spMkLst>
            <pc:docMk/>
            <pc:sldMk cId="3781987906" sldId="324"/>
            <ac:spMk id="2" creationId="{65D678FD-D535-C08F-D37D-30366A46C6AE}"/>
          </ac:spMkLst>
        </pc:spChg>
        <pc:spChg chg="mod">
          <ac:chgData name="Gallant Pierre-Paul" userId="16d6a607-a748-47b2-b406-47c02e4b6c77" providerId="ADAL" clId="{E4751FC0-A789-45F1-86B5-40586D15131C}" dt="2023-05-01T08:11:53.043" v="5099" actId="20577"/>
          <ac:spMkLst>
            <pc:docMk/>
            <pc:sldMk cId="3781987906" sldId="324"/>
            <ac:spMk id="3" creationId="{DAC121D5-125B-54C4-0578-D81E211620CB}"/>
          </ac:spMkLst>
        </pc:spChg>
      </pc:sldChg>
      <pc:sldChg chg="addSp delSp modSp new mod modNotesTx">
        <pc:chgData name="Gallant Pierre-Paul" userId="16d6a607-a748-47b2-b406-47c02e4b6c77" providerId="ADAL" clId="{E4751FC0-A789-45F1-86B5-40586D15131C}" dt="2023-05-01T10:30:04.519" v="6440" actId="20577"/>
        <pc:sldMkLst>
          <pc:docMk/>
          <pc:sldMk cId="4128365253" sldId="325"/>
        </pc:sldMkLst>
        <pc:spChg chg="mod">
          <ac:chgData name="Gallant Pierre-Paul" userId="16d6a607-a748-47b2-b406-47c02e4b6c77" providerId="ADAL" clId="{E4751FC0-A789-45F1-86B5-40586D15131C}" dt="2023-05-01T10:30:04.519" v="6440" actId="20577"/>
          <ac:spMkLst>
            <pc:docMk/>
            <pc:sldMk cId="4128365253" sldId="325"/>
            <ac:spMk id="2" creationId="{B7062DFB-0A68-855E-D30E-0F48E168299C}"/>
          </ac:spMkLst>
        </pc:spChg>
        <pc:spChg chg="mod">
          <ac:chgData name="Gallant Pierre-Paul" userId="16d6a607-a748-47b2-b406-47c02e4b6c77" providerId="ADAL" clId="{E4751FC0-A789-45F1-86B5-40586D15131C}" dt="2023-05-01T08:54:48.542" v="5575" actId="6549"/>
          <ac:spMkLst>
            <pc:docMk/>
            <pc:sldMk cId="4128365253" sldId="325"/>
            <ac:spMk id="3" creationId="{BE7B2EE7-3379-DF9E-689F-F2B526C16291}"/>
          </ac:spMkLst>
        </pc:spChg>
        <pc:spChg chg="del">
          <ac:chgData name="Gallant Pierre-Paul" userId="16d6a607-a748-47b2-b406-47c02e4b6c77" providerId="ADAL" clId="{E4751FC0-A789-45F1-86B5-40586D15131C}" dt="2023-05-01T08:55:14.777" v="5578" actId="478"/>
          <ac:spMkLst>
            <pc:docMk/>
            <pc:sldMk cId="4128365253" sldId="325"/>
            <ac:spMk id="4" creationId="{15B27A13-B0AC-88F6-8BCB-E3B142F91D03}"/>
          </ac:spMkLst>
        </pc:spChg>
        <pc:spChg chg="add mod">
          <ac:chgData name="Gallant Pierre-Paul" userId="16d6a607-a748-47b2-b406-47c02e4b6c77" providerId="ADAL" clId="{E4751FC0-A789-45F1-86B5-40586D15131C}" dt="2023-05-01T08:55:15.728" v="5579"/>
          <ac:spMkLst>
            <pc:docMk/>
            <pc:sldMk cId="4128365253" sldId="325"/>
            <ac:spMk id="5" creationId="{6110E92F-5E56-1666-C1D4-52709DCAC183}"/>
          </ac:spMkLst>
        </pc:spChg>
        <pc:spChg chg="add mod">
          <ac:chgData name="Gallant Pierre-Paul" userId="16d6a607-a748-47b2-b406-47c02e4b6c77" providerId="ADAL" clId="{E4751FC0-A789-45F1-86B5-40586D15131C}" dt="2023-05-01T08:55:15.728" v="5579"/>
          <ac:spMkLst>
            <pc:docMk/>
            <pc:sldMk cId="4128365253" sldId="325"/>
            <ac:spMk id="6" creationId="{B50FB300-2825-A00B-DFF5-611FE303D798}"/>
          </ac:spMkLst>
        </pc:spChg>
        <pc:picChg chg="add mod">
          <ac:chgData name="Gallant Pierre-Paul" userId="16d6a607-a748-47b2-b406-47c02e4b6c77" providerId="ADAL" clId="{E4751FC0-A789-45F1-86B5-40586D15131C}" dt="2023-05-01T08:55:15.728" v="5579"/>
          <ac:picMkLst>
            <pc:docMk/>
            <pc:sldMk cId="4128365253" sldId="325"/>
            <ac:picMk id="7" creationId="{3916EC70-9166-271F-A2AF-9D8F3A3B109D}"/>
          </ac:picMkLst>
        </pc:picChg>
      </pc:sldChg>
      <pc:sldChg chg="addSp delSp modSp new mod">
        <pc:chgData name="Gallant Pierre-Paul" userId="16d6a607-a748-47b2-b406-47c02e4b6c77" providerId="ADAL" clId="{E4751FC0-A789-45F1-86B5-40586D15131C}" dt="2023-05-01T10:30:18.116" v="6444" actId="20577"/>
        <pc:sldMkLst>
          <pc:docMk/>
          <pc:sldMk cId="2819126754" sldId="326"/>
        </pc:sldMkLst>
        <pc:spChg chg="mod">
          <ac:chgData name="Gallant Pierre-Paul" userId="16d6a607-a748-47b2-b406-47c02e4b6c77" providerId="ADAL" clId="{E4751FC0-A789-45F1-86B5-40586D15131C}" dt="2023-05-01T10:30:18.116" v="6444" actId="20577"/>
          <ac:spMkLst>
            <pc:docMk/>
            <pc:sldMk cId="2819126754" sldId="326"/>
            <ac:spMk id="2" creationId="{302D6390-BE42-2F7A-A085-964E7936DB48}"/>
          </ac:spMkLst>
        </pc:spChg>
        <pc:spChg chg="mod">
          <ac:chgData name="Gallant Pierre-Paul" userId="16d6a607-a748-47b2-b406-47c02e4b6c77" providerId="ADAL" clId="{E4751FC0-A789-45F1-86B5-40586D15131C}" dt="2023-05-01T10:29:32.237" v="6432" actId="20577"/>
          <ac:spMkLst>
            <pc:docMk/>
            <pc:sldMk cId="2819126754" sldId="326"/>
            <ac:spMk id="3" creationId="{8048F0C5-94D6-AF9E-D8A5-3D4166DE8F7B}"/>
          </ac:spMkLst>
        </pc:spChg>
        <pc:picChg chg="add del mod">
          <ac:chgData name="Gallant Pierre-Paul" userId="16d6a607-a748-47b2-b406-47c02e4b6c77" providerId="ADAL" clId="{E4751FC0-A789-45F1-86B5-40586D15131C}" dt="2023-05-01T10:28:35.673" v="6249" actId="478"/>
          <ac:picMkLst>
            <pc:docMk/>
            <pc:sldMk cId="2819126754" sldId="326"/>
            <ac:picMk id="6" creationId="{9DA2CF09-49BF-504A-DD38-FB6BFFD229B9}"/>
          </ac:picMkLst>
        </pc:picChg>
        <pc:picChg chg="add mod">
          <ac:chgData name="Gallant Pierre-Paul" userId="16d6a607-a748-47b2-b406-47c02e4b6c77" providerId="ADAL" clId="{E4751FC0-A789-45F1-86B5-40586D15131C}" dt="2023-05-01T10:29:37.915" v="6434" actId="1076"/>
          <ac:picMkLst>
            <pc:docMk/>
            <pc:sldMk cId="2819126754" sldId="326"/>
            <ac:picMk id="8" creationId="{5A2B6CDF-12B4-060D-FF0D-E87A33FC651B}"/>
          </ac:picMkLst>
        </pc:picChg>
      </pc:sldChg>
      <pc:sldChg chg="addSp modSp new mod">
        <pc:chgData name="Gallant Pierre-Paul" userId="16d6a607-a748-47b2-b406-47c02e4b6c77" providerId="ADAL" clId="{E4751FC0-A789-45F1-86B5-40586D15131C}" dt="2023-05-01T10:33:44.050" v="6533" actId="1076"/>
        <pc:sldMkLst>
          <pc:docMk/>
          <pc:sldMk cId="3411003175" sldId="327"/>
        </pc:sldMkLst>
        <pc:spChg chg="mod">
          <ac:chgData name="Gallant Pierre-Paul" userId="16d6a607-a748-47b2-b406-47c02e4b6c77" providerId="ADAL" clId="{E4751FC0-A789-45F1-86B5-40586D15131C}" dt="2023-05-01T10:30:41.588" v="6450" actId="20577"/>
          <ac:spMkLst>
            <pc:docMk/>
            <pc:sldMk cId="3411003175" sldId="327"/>
            <ac:spMk id="2" creationId="{993729A7-618C-D79C-704D-83C125E5A89C}"/>
          </ac:spMkLst>
        </pc:spChg>
        <pc:spChg chg="mod">
          <ac:chgData name="Gallant Pierre-Paul" userId="16d6a607-a748-47b2-b406-47c02e4b6c77" providerId="ADAL" clId="{E4751FC0-A789-45F1-86B5-40586D15131C}" dt="2023-05-01T10:31:20.196" v="6525" actId="20577"/>
          <ac:spMkLst>
            <pc:docMk/>
            <pc:sldMk cId="3411003175" sldId="327"/>
            <ac:spMk id="3" creationId="{6A4AAEAB-B577-75E3-ED19-B9AD3B17477D}"/>
          </ac:spMkLst>
        </pc:spChg>
        <pc:picChg chg="add mod">
          <ac:chgData name="Gallant Pierre-Paul" userId="16d6a607-a748-47b2-b406-47c02e4b6c77" providerId="ADAL" clId="{E4751FC0-A789-45F1-86B5-40586D15131C}" dt="2023-05-01T10:33:38.164" v="6531" actId="14100"/>
          <ac:picMkLst>
            <pc:docMk/>
            <pc:sldMk cId="3411003175" sldId="327"/>
            <ac:picMk id="6" creationId="{B1639B05-C87B-2B39-93DD-FF48B5B59C07}"/>
          </ac:picMkLst>
        </pc:picChg>
        <pc:picChg chg="add mod">
          <ac:chgData name="Gallant Pierre-Paul" userId="16d6a607-a748-47b2-b406-47c02e4b6c77" providerId="ADAL" clId="{E4751FC0-A789-45F1-86B5-40586D15131C}" dt="2023-05-01T10:33:44.050" v="6533" actId="1076"/>
          <ac:picMkLst>
            <pc:docMk/>
            <pc:sldMk cId="3411003175" sldId="327"/>
            <ac:picMk id="8" creationId="{1811F8B8-6812-873D-E7DE-4CFCA6B0A439}"/>
          </ac:picMkLst>
        </pc:picChg>
      </pc:sldChg>
      <pc:sldChg chg="addSp delSp modSp new mod ord modNotesTx">
        <pc:chgData name="Gallant Pierre-Paul" userId="16d6a607-a748-47b2-b406-47c02e4b6c77" providerId="ADAL" clId="{E4751FC0-A789-45F1-86B5-40586D15131C}" dt="2023-05-01T10:12:19.122" v="6136" actId="20577"/>
        <pc:sldMkLst>
          <pc:docMk/>
          <pc:sldMk cId="2472863953" sldId="328"/>
        </pc:sldMkLst>
        <pc:spChg chg="mod">
          <ac:chgData name="Gallant Pierre-Paul" userId="16d6a607-a748-47b2-b406-47c02e4b6c77" providerId="ADAL" clId="{E4751FC0-A789-45F1-86B5-40586D15131C}" dt="2023-04-30T22:20:39.024" v="1123" actId="20577"/>
          <ac:spMkLst>
            <pc:docMk/>
            <pc:sldMk cId="2472863953" sldId="328"/>
            <ac:spMk id="2" creationId="{8B561DB5-097E-689D-9F1D-1820F3B84DA3}"/>
          </ac:spMkLst>
        </pc:spChg>
        <pc:spChg chg="mod">
          <ac:chgData name="Gallant Pierre-Paul" userId="16d6a607-a748-47b2-b406-47c02e4b6c77" providerId="ADAL" clId="{E4751FC0-A789-45F1-86B5-40586D15131C}" dt="2023-05-01T10:12:19.122" v="6136" actId="20577"/>
          <ac:spMkLst>
            <pc:docMk/>
            <pc:sldMk cId="2472863953" sldId="328"/>
            <ac:spMk id="3" creationId="{4D54213B-3DDC-AA37-C469-B4B45BCCEEE6}"/>
          </ac:spMkLst>
        </pc:spChg>
        <pc:spChg chg="add del mod">
          <ac:chgData name="Gallant Pierre-Paul" userId="16d6a607-a748-47b2-b406-47c02e4b6c77" providerId="ADAL" clId="{E4751FC0-A789-45F1-86B5-40586D15131C}" dt="2023-05-01T10:08:35.214" v="5871" actId="478"/>
          <ac:spMkLst>
            <pc:docMk/>
            <pc:sldMk cId="2472863953" sldId="328"/>
            <ac:spMk id="5" creationId="{02185B33-1372-D7D3-DE87-D1EF4E049599}"/>
          </ac:spMkLst>
        </pc:spChg>
        <pc:spChg chg="add del mod">
          <ac:chgData name="Gallant Pierre-Paul" userId="16d6a607-a748-47b2-b406-47c02e4b6c77" providerId="ADAL" clId="{E4751FC0-A789-45F1-86B5-40586D15131C}" dt="2023-05-01T10:10:45.397" v="6026" actId="21"/>
          <ac:spMkLst>
            <pc:docMk/>
            <pc:sldMk cId="2472863953" sldId="328"/>
            <ac:spMk id="6" creationId="{9E702FBB-4984-C42B-A548-BBD01D9E5CF0}"/>
          </ac:spMkLst>
        </pc:spChg>
        <pc:spChg chg="add mod">
          <ac:chgData name="Gallant Pierre-Paul" userId="16d6a607-a748-47b2-b406-47c02e4b6c77" providerId="ADAL" clId="{E4751FC0-A789-45F1-86B5-40586D15131C}" dt="2023-05-01T10:10:39.149" v="6024" actId="207"/>
          <ac:spMkLst>
            <pc:docMk/>
            <pc:sldMk cId="2472863953" sldId="328"/>
            <ac:spMk id="11" creationId="{33DF7B73-7FBE-0B47-4407-D155F9A82F62}"/>
          </ac:spMkLst>
        </pc:spChg>
        <pc:spChg chg="add mod">
          <ac:chgData name="Gallant Pierre-Paul" userId="16d6a607-a748-47b2-b406-47c02e4b6c77" providerId="ADAL" clId="{E4751FC0-A789-45F1-86B5-40586D15131C}" dt="2023-05-01T10:10:48.134" v="6028" actId="1076"/>
          <ac:spMkLst>
            <pc:docMk/>
            <pc:sldMk cId="2472863953" sldId="328"/>
            <ac:spMk id="12" creationId="{DC624943-64C3-AC1B-DA59-EDDD6C254EA7}"/>
          </ac:spMkLst>
        </pc:spChg>
        <pc:picChg chg="add mod modCrop">
          <ac:chgData name="Gallant Pierre-Paul" userId="16d6a607-a748-47b2-b406-47c02e4b6c77" providerId="ADAL" clId="{E4751FC0-A789-45F1-86B5-40586D15131C}" dt="2023-05-01T10:11:20.541" v="6034" actId="1076"/>
          <ac:picMkLst>
            <pc:docMk/>
            <pc:sldMk cId="2472863953" sldId="328"/>
            <ac:picMk id="7" creationId="{5F90F90C-763F-3AB9-018E-D4B6B70C47A2}"/>
          </ac:picMkLst>
        </pc:picChg>
        <pc:picChg chg="add mod">
          <ac:chgData name="Gallant Pierre-Paul" userId="16d6a607-a748-47b2-b406-47c02e4b6c77" providerId="ADAL" clId="{E4751FC0-A789-45F1-86B5-40586D15131C}" dt="2023-05-01T10:11:18.839" v="6033" actId="1076"/>
          <ac:picMkLst>
            <pc:docMk/>
            <pc:sldMk cId="2472863953" sldId="328"/>
            <ac:picMk id="9" creationId="{DF3C1344-2D33-37EE-7E98-06FB9F1BFC54}"/>
          </ac:picMkLst>
        </pc:picChg>
        <pc:picChg chg="add mod">
          <ac:chgData name="Gallant Pierre-Paul" userId="16d6a607-a748-47b2-b406-47c02e4b6c77" providerId="ADAL" clId="{E4751FC0-A789-45F1-86B5-40586D15131C}" dt="2023-05-01T10:10:20.301" v="6021" actId="1076"/>
          <ac:picMkLst>
            <pc:docMk/>
            <pc:sldMk cId="2472863953" sldId="328"/>
            <ac:picMk id="10" creationId="{44034DE3-7921-0485-03D0-D99333A4D281}"/>
          </ac:picMkLst>
        </pc:picChg>
        <pc:cxnChg chg="add mod">
          <ac:chgData name="Gallant Pierre-Paul" userId="16d6a607-a748-47b2-b406-47c02e4b6c77" providerId="ADAL" clId="{E4751FC0-A789-45F1-86B5-40586D15131C}" dt="2023-05-01T10:11:11.233" v="6032" actId="14100"/>
          <ac:cxnSpMkLst>
            <pc:docMk/>
            <pc:sldMk cId="2472863953" sldId="328"/>
            <ac:cxnSpMk id="14" creationId="{8DF94CEF-A2FF-1053-F083-34C6A771220A}"/>
          </ac:cxnSpMkLst>
        </pc:cxnChg>
      </pc:sldChg>
      <pc:sldChg chg="addSp delSp modSp new mod">
        <pc:chgData name="Gallant Pierre-Paul" userId="16d6a607-a748-47b2-b406-47c02e4b6c77" providerId="ADAL" clId="{E4751FC0-A789-45F1-86B5-40586D15131C}" dt="2023-05-01T10:39:04.111" v="6624" actId="478"/>
        <pc:sldMkLst>
          <pc:docMk/>
          <pc:sldMk cId="619921246" sldId="329"/>
        </pc:sldMkLst>
        <pc:spChg chg="mod">
          <ac:chgData name="Gallant Pierre-Paul" userId="16d6a607-a748-47b2-b406-47c02e4b6c77" providerId="ADAL" clId="{E4751FC0-A789-45F1-86B5-40586D15131C}" dt="2023-05-01T10:34:14.783" v="6548" actId="20577"/>
          <ac:spMkLst>
            <pc:docMk/>
            <pc:sldMk cId="619921246" sldId="329"/>
            <ac:spMk id="2" creationId="{E4872367-E8A5-34B3-E6C4-9F306F99B55C}"/>
          </ac:spMkLst>
        </pc:spChg>
        <pc:spChg chg="mod">
          <ac:chgData name="Gallant Pierre-Paul" userId="16d6a607-a748-47b2-b406-47c02e4b6c77" providerId="ADAL" clId="{E4751FC0-A789-45F1-86B5-40586D15131C}" dt="2023-05-01T10:37:00.917" v="6620" actId="20577"/>
          <ac:spMkLst>
            <pc:docMk/>
            <pc:sldMk cId="619921246" sldId="329"/>
            <ac:spMk id="3" creationId="{F9D7B661-19F7-A8E9-D640-82FAEDD03493}"/>
          </ac:spMkLst>
        </pc:spChg>
        <pc:picChg chg="add mod">
          <ac:chgData name="Gallant Pierre-Paul" userId="16d6a607-a748-47b2-b406-47c02e4b6c77" providerId="ADAL" clId="{E4751FC0-A789-45F1-86B5-40586D15131C}" dt="2023-05-01T10:37:05.901" v="6622" actId="1076"/>
          <ac:picMkLst>
            <pc:docMk/>
            <pc:sldMk cId="619921246" sldId="329"/>
            <ac:picMk id="6" creationId="{3A6944C3-CC6B-C009-D636-1C2889B5C2CD}"/>
          </ac:picMkLst>
        </pc:picChg>
        <pc:picChg chg="add del mod modCrop">
          <ac:chgData name="Gallant Pierre-Paul" userId="16d6a607-a748-47b2-b406-47c02e4b6c77" providerId="ADAL" clId="{E4751FC0-A789-45F1-86B5-40586D15131C}" dt="2023-05-01T10:36:48.064" v="6613" actId="478"/>
          <ac:picMkLst>
            <pc:docMk/>
            <pc:sldMk cId="619921246" sldId="329"/>
            <ac:picMk id="8" creationId="{ECF8CF65-EB14-E819-5225-9F52BC13C971}"/>
          </ac:picMkLst>
        </pc:picChg>
        <pc:picChg chg="add mod">
          <ac:chgData name="Gallant Pierre-Paul" userId="16d6a607-a748-47b2-b406-47c02e4b6c77" providerId="ADAL" clId="{E4751FC0-A789-45F1-86B5-40586D15131C}" dt="2023-05-01T10:36:57.388" v="6619" actId="1076"/>
          <ac:picMkLst>
            <pc:docMk/>
            <pc:sldMk cId="619921246" sldId="329"/>
            <ac:picMk id="10" creationId="{C4C67481-C824-790D-3EEC-1AFA15D544FD}"/>
          </ac:picMkLst>
        </pc:picChg>
        <pc:picChg chg="add del">
          <ac:chgData name="Gallant Pierre-Paul" userId="16d6a607-a748-47b2-b406-47c02e4b6c77" providerId="ADAL" clId="{E4751FC0-A789-45F1-86B5-40586D15131C}" dt="2023-05-01T10:39:04.111" v="6624" actId="478"/>
          <ac:picMkLst>
            <pc:docMk/>
            <pc:sldMk cId="619921246" sldId="329"/>
            <ac:picMk id="12" creationId="{12C334A2-EED0-5F14-BE21-AEA2C53413EF}"/>
          </ac:picMkLst>
        </pc:picChg>
      </pc:sldChg>
      <pc:sldChg chg="addSp modSp new mod">
        <pc:chgData name="Gallant Pierre-Paul" userId="16d6a607-a748-47b2-b406-47c02e4b6c77" providerId="ADAL" clId="{E4751FC0-A789-45F1-86B5-40586D15131C}" dt="2023-05-01T07:48:52.644" v="4102" actId="207"/>
        <pc:sldMkLst>
          <pc:docMk/>
          <pc:sldMk cId="3888599245" sldId="330"/>
        </pc:sldMkLst>
        <pc:spChg chg="mod">
          <ac:chgData name="Gallant Pierre-Paul" userId="16d6a607-a748-47b2-b406-47c02e4b6c77" providerId="ADAL" clId="{E4751FC0-A789-45F1-86B5-40586D15131C}" dt="2023-05-01T07:48:14.947" v="4092" actId="20577"/>
          <ac:spMkLst>
            <pc:docMk/>
            <pc:sldMk cId="3888599245" sldId="330"/>
            <ac:spMk id="2" creationId="{A2C02261-20A7-86BA-A5E9-7F1887F94948}"/>
          </ac:spMkLst>
        </pc:spChg>
        <pc:spChg chg="mod">
          <ac:chgData name="Gallant Pierre-Paul" userId="16d6a607-a748-47b2-b406-47c02e4b6c77" providerId="ADAL" clId="{E4751FC0-A789-45F1-86B5-40586D15131C}" dt="2023-05-01T07:48:36.245" v="4100" actId="20577"/>
          <ac:spMkLst>
            <pc:docMk/>
            <pc:sldMk cId="3888599245" sldId="330"/>
            <ac:spMk id="3" creationId="{D13EFC97-66EE-2034-03E5-15901452A9D8}"/>
          </ac:spMkLst>
        </pc:spChg>
        <pc:spChg chg="add mod">
          <ac:chgData name="Gallant Pierre-Paul" userId="16d6a607-a748-47b2-b406-47c02e4b6c77" providerId="ADAL" clId="{E4751FC0-A789-45F1-86B5-40586D15131C}" dt="2023-05-01T07:48:52.644" v="4102" actId="207"/>
          <ac:spMkLst>
            <pc:docMk/>
            <pc:sldMk cId="3888599245" sldId="330"/>
            <ac:spMk id="5" creationId="{EE050441-089C-729A-8BE4-371CDAB285BD}"/>
          </ac:spMkLst>
        </pc:spChg>
      </pc:sldChg>
      <pc:sldChg chg="addSp delSp modSp new mod ord">
        <pc:chgData name="Gallant Pierre-Paul" userId="16d6a607-a748-47b2-b406-47c02e4b6c77" providerId="ADAL" clId="{E4751FC0-A789-45F1-86B5-40586D15131C}" dt="2023-05-01T08:55:04.076" v="5577" actId="1076"/>
        <pc:sldMkLst>
          <pc:docMk/>
          <pc:sldMk cId="2448382407" sldId="331"/>
        </pc:sldMkLst>
        <pc:spChg chg="mod">
          <ac:chgData name="Gallant Pierre-Paul" userId="16d6a607-a748-47b2-b406-47c02e4b6c77" providerId="ADAL" clId="{E4751FC0-A789-45F1-86B5-40586D15131C}" dt="2023-05-01T08:31:21.142" v="5205" actId="20577"/>
          <ac:spMkLst>
            <pc:docMk/>
            <pc:sldMk cId="2448382407" sldId="331"/>
            <ac:spMk id="2" creationId="{D5BD16C0-5C07-89DB-CBED-04B1F7825647}"/>
          </ac:spMkLst>
        </pc:spChg>
        <pc:spChg chg="del">
          <ac:chgData name="Gallant Pierre-Paul" userId="16d6a607-a748-47b2-b406-47c02e4b6c77" providerId="ADAL" clId="{E4751FC0-A789-45F1-86B5-40586D15131C}" dt="2023-05-01T08:18:33.030" v="5103" actId="22"/>
          <ac:spMkLst>
            <pc:docMk/>
            <pc:sldMk cId="2448382407" sldId="331"/>
            <ac:spMk id="3" creationId="{EF1C1A7C-8172-D2B5-13BD-95B9C50720E0}"/>
          </ac:spMkLst>
        </pc:spChg>
        <pc:spChg chg="add del mod">
          <ac:chgData name="Gallant Pierre-Paul" userId="16d6a607-a748-47b2-b406-47c02e4b6c77" providerId="ADAL" clId="{E4751FC0-A789-45F1-86B5-40586D15131C}" dt="2023-05-01T08:19:44.061" v="5125" actId="22"/>
          <ac:spMkLst>
            <pc:docMk/>
            <pc:sldMk cId="2448382407" sldId="331"/>
            <ac:spMk id="8" creationId="{5517901E-98C5-658E-3473-B3829662098D}"/>
          </ac:spMkLst>
        </pc:spChg>
        <pc:spChg chg="add mod">
          <ac:chgData name="Gallant Pierre-Paul" userId="16d6a607-a748-47b2-b406-47c02e4b6c77" providerId="ADAL" clId="{E4751FC0-A789-45F1-86B5-40586D15131C}" dt="2023-05-01T08:21:43.308" v="5172" actId="1076"/>
          <ac:spMkLst>
            <pc:docMk/>
            <pc:sldMk cId="2448382407" sldId="331"/>
            <ac:spMk id="11" creationId="{9F6A7723-E82F-9891-6A72-64F6482E960B}"/>
          </ac:spMkLst>
        </pc:spChg>
        <pc:picChg chg="add del mod ord">
          <ac:chgData name="Gallant Pierre-Paul" userId="16d6a607-a748-47b2-b406-47c02e4b6c77" providerId="ADAL" clId="{E4751FC0-A789-45F1-86B5-40586D15131C}" dt="2023-05-01T08:19:42.886" v="5124" actId="478"/>
          <ac:picMkLst>
            <pc:docMk/>
            <pc:sldMk cId="2448382407" sldId="331"/>
            <ac:picMk id="6" creationId="{71C7F3B6-02EA-BF21-9F5A-0344799B0DA7}"/>
          </ac:picMkLst>
        </pc:picChg>
        <pc:picChg chg="add mod ord">
          <ac:chgData name="Gallant Pierre-Paul" userId="16d6a607-a748-47b2-b406-47c02e4b6c77" providerId="ADAL" clId="{E4751FC0-A789-45F1-86B5-40586D15131C}" dt="2023-05-01T08:55:04.076" v="5577" actId="1076"/>
          <ac:picMkLst>
            <pc:docMk/>
            <pc:sldMk cId="2448382407" sldId="331"/>
            <ac:picMk id="10" creationId="{C5B6FA31-6D2B-4A4D-B9DF-425E9D4A57A9}"/>
          </ac:picMkLst>
        </pc:picChg>
        <pc:picChg chg="add mod">
          <ac:chgData name="Gallant Pierre-Paul" userId="16d6a607-a748-47b2-b406-47c02e4b6c77" providerId="ADAL" clId="{E4751FC0-A789-45F1-86B5-40586D15131C}" dt="2023-05-01T08:21:38.958" v="5171"/>
          <ac:picMkLst>
            <pc:docMk/>
            <pc:sldMk cId="2448382407" sldId="331"/>
            <ac:picMk id="12" creationId="{F747F9D7-B46C-2E25-5531-EF38C690E2DD}"/>
          </ac:picMkLst>
        </pc:picChg>
      </pc:sldChg>
      <pc:sldChg chg="modSp new mod ord">
        <pc:chgData name="Gallant Pierre-Paul" userId="16d6a607-a748-47b2-b406-47c02e4b6c77" providerId="ADAL" clId="{E4751FC0-A789-45F1-86B5-40586D15131C}" dt="2023-05-01T08:33:40.080" v="5212" actId="20577"/>
        <pc:sldMkLst>
          <pc:docMk/>
          <pc:sldMk cId="3942603545" sldId="332"/>
        </pc:sldMkLst>
        <pc:spChg chg="mod">
          <ac:chgData name="Gallant Pierre-Paul" userId="16d6a607-a748-47b2-b406-47c02e4b6c77" providerId="ADAL" clId="{E4751FC0-A789-45F1-86B5-40586D15131C}" dt="2023-05-01T08:23:43.588" v="5180" actId="20577"/>
          <ac:spMkLst>
            <pc:docMk/>
            <pc:sldMk cId="3942603545" sldId="332"/>
            <ac:spMk id="2" creationId="{81740A6A-367E-5CA2-DD94-A66321E5B43A}"/>
          </ac:spMkLst>
        </pc:spChg>
        <pc:spChg chg="mod">
          <ac:chgData name="Gallant Pierre-Paul" userId="16d6a607-a748-47b2-b406-47c02e4b6c77" providerId="ADAL" clId="{E4751FC0-A789-45F1-86B5-40586D15131C}" dt="2023-05-01T08:33:40.080" v="5212" actId="20577"/>
          <ac:spMkLst>
            <pc:docMk/>
            <pc:sldMk cId="3942603545" sldId="332"/>
            <ac:spMk id="3" creationId="{9C4F4B54-3574-6B8C-2A26-30D66A7A1203}"/>
          </ac:spMkLst>
        </pc:spChg>
      </pc:sldChg>
      <pc:sldChg chg="addSp modSp new mod">
        <pc:chgData name="Gallant Pierre-Paul" userId="16d6a607-a748-47b2-b406-47c02e4b6c77" providerId="ADAL" clId="{E4751FC0-A789-45F1-86B5-40586D15131C}" dt="2023-05-01T10:41:07.278" v="6911" actId="20577"/>
        <pc:sldMkLst>
          <pc:docMk/>
          <pc:sldMk cId="4150488692" sldId="333"/>
        </pc:sldMkLst>
        <pc:spChg chg="mod">
          <ac:chgData name="Gallant Pierre-Paul" userId="16d6a607-a748-47b2-b406-47c02e4b6c77" providerId="ADAL" clId="{E4751FC0-A789-45F1-86B5-40586D15131C}" dt="2023-05-01T10:39:36.780" v="6636" actId="20577"/>
          <ac:spMkLst>
            <pc:docMk/>
            <pc:sldMk cId="4150488692" sldId="333"/>
            <ac:spMk id="2" creationId="{E01BCCF1-62E8-17F1-FB91-6A322F536527}"/>
          </ac:spMkLst>
        </pc:spChg>
        <pc:spChg chg="mod">
          <ac:chgData name="Gallant Pierre-Paul" userId="16d6a607-a748-47b2-b406-47c02e4b6c77" providerId="ADAL" clId="{E4751FC0-A789-45F1-86B5-40586D15131C}" dt="2023-05-01T10:41:07.278" v="6911" actId="20577"/>
          <ac:spMkLst>
            <pc:docMk/>
            <pc:sldMk cId="4150488692" sldId="333"/>
            <ac:spMk id="3" creationId="{0334FE42-7B1B-7383-28E0-D3A3A663EA5C}"/>
          </ac:spMkLst>
        </pc:spChg>
        <pc:picChg chg="add mod">
          <ac:chgData name="Gallant Pierre-Paul" userId="16d6a607-a748-47b2-b406-47c02e4b6c77" providerId="ADAL" clId="{E4751FC0-A789-45F1-86B5-40586D15131C}" dt="2023-05-01T10:40:20.932" v="6763" actId="1076"/>
          <ac:picMkLst>
            <pc:docMk/>
            <pc:sldMk cId="4150488692" sldId="333"/>
            <ac:picMk id="6" creationId="{BC3E642E-3F56-E1AF-4729-C74D53E6AD78}"/>
          </ac:picMkLst>
        </pc:picChg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4012515763" sldId="440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3294334634" sldId="454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783039524" sldId="455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651175132" sldId="456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86178148" sldId="457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1326943494" sldId="459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776852143" sldId="461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856244665" sldId="462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782533227" sldId="463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743035853" sldId="464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944971575" sldId="465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1685604658" sldId="466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4153483021" sldId="467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3046928377" sldId="468"/>
        </pc:sldMkLst>
      </pc:sldChg>
      <pc:sldChg chg="del">
        <pc:chgData name="Gallant Pierre-Paul" userId="16d6a607-a748-47b2-b406-47c02e4b6c77" providerId="ADAL" clId="{E4751FC0-A789-45F1-86B5-40586D15131C}" dt="2023-04-27T14:37:39.069" v="0" actId="47"/>
        <pc:sldMkLst>
          <pc:docMk/>
          <pc:sldMk cId="2631196202" sldId="469"/>
        </pc:sldMkLst>
      </pc:sldChg>
    </pc:docChg>
  </pc:docChgLst>
  <pc:docChgLst>
    <pc:chgData name="Gallant Pierre-Paul" userId="16d6a607-a748-47b2-b406-47c02e4b6c77" providerId="ADAL" clId="{85E84619-D089-4561-A3C8-84D35B5792B6}"/>
    <pc:docChg chg="undo redo custSel addSld delSld modSld">
      <pc:chgData name="Gallant Pierre-Paul" userId="16d6a607-a748-47b2-b406-47c02e4b6c77" providerId="ADAL" clId="{85E84619-D089-4561-A3C8-84D35B5792B6}" dt="2023-03-20T01:08:58.812" v="2569" actId="47"/>
      <pc:docMkLst>
        <pc:docMk/>
      </pc:docMkLst>
      <pc:sldChg chg="modSp mod">
        <pc:chgData name="Gallant Pierre-Paul" userId="16d6a607-a748-47b2-b406-47c02e4b6c77" providerId="ADAL" clId="{85E84619-D089-4561-A3C8-84D35B5792B6}" dt="2023-03-19T21:11:34.385" v="24" actId="20577"/>
        <pc:sldMkLst>
          <pc:docMk/>
          <pc:sldMk cId="3616311193" sldId="315"/>
        </pc:sldMkLst>
        <pc:spChg chg="mod">
          <ac:chgData name="Gallant Pierre-Paul" userId="16d6a607-a748-47b2-b406-47c02e4b6c77" providerId="ADAL" clId="{85E84619-D089-4561-A3C8-84D35B5792B6}" dt="2023-03-19T21:11:34.385" v="24" actId="20577"/>
          <ac:spMkLst>
            <pc:docMk/>
            <pc:sldMk cId="3616311193" sldId="315"/>
            <ac:spMk id="9" creationId="{750BC22A-6D54-4D6C-B5C4-2B3795226DFD}"/>
          </ac:spMkLst>
        </pc:spChg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849461347" sldId="334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2849489244" sldId="416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4133349086" sldId="422"/>
        </pc:sldMkLst>
      </pc:sldChg>
      <pc:sldChg chg="modSp mod">
        <pc:chgData name="Gallant Pierre-Paul" userId="16d6a607-a748-47b2-b406-47c02e4b6c77" providerId="ADAL" clId="{85E84619-D089-4561-A3C8-84D35B5792B6}" dt="2023-03-20T01:03:06.223" v="2249" actId="20577"/>
        <pc:sldMkLst>
          <pc:docMk/>
          <pc:sldMk cId="2060265546" sldId="425"/>
        </pc:sldMkLst>
        <pc:spChg chg="mod">
          <ac:chgData name="Gallant Pierre-Paul" userId="16d6a607-a748-47b2-b406-47c02e4b6c77" providerId="ADAL" clId="{85E84619-D089-4561-A3C8-84D35B5792B6}" dt="2023-03-20T01:03:06.223" v="2249" actId="20577"/>
          <ac:spMkLst>
            <pc:docMk/>
            <pc:sldMk cId="2060265546" sldId="425"/>
            <ac:spMk id="2" creationId="{4D41AF63-B3BD-40C3-85D3-49264E6D9C2E}"/>
          </ac:spMkLst>
        </pc:spChg>
        <pc:spChg chg="mod">
          <ac:chgData name="Gallant Pierre-Paul" userId="16d6a607-a748-47b2-b406-47c02e4b6c77" providerId="ADAL" clId="{85E84619-D089-4561-A3C8-84D35B5792B6}" dt="2023-03-19T21:47:22.720" v="51" actId="6549"/>
          <ac:spMkLst>
            <pc:docMk/>
            <pc:sldMk cId="2060265546" sldId="425"/>
            <ac:spMk id="3" creationId="{A69ED5EB-A743-4170-A3CE-0A0F9CB07783}"/>
          </ac:spMkLst>
        </pc:spChg>
      </pc:sldChg>
      <pc:sldChg chg="modSp new mod">
        <pc:chgData name="Gallant Pierre-Paul" userId="16d6a607-a748-47b2-b406-47c02e4b6c77" providerId="ADAL" clId="{85E84619-D089-4561-A3C8-84D35B5792B6}" dt="2023-03-20T00:16:24.259" v="890" actId="20577"/>
        <pc:sldMkLst>
          <pc:docMk/>
          <pc:sldMk cId="1860635277" sldId="426"/>
        </pc:sldMkLst>
        <pc:spChg chg="mod">
          <ac:chgData name="Gallant Pierre-Paul" userId="16d6a607-a748-47b2-b406-47c02e4b6c77" providerId="ADAL" clId="{85E84619-D089-4561-A3C8-84D35B5792B6}" dt="2023-03-19T22:00:51.613" v="175" actId="20577"/>
          <ac:spMkLst>
            <pc:docMk/>
            <pc:sldMk cId="1860635277" sldId="426"/>
            <ac:spMk id="2" creationId="{465EB96C-D998-1287-9D12-3FE726741ED0}"/>
          </ac:spMkLst>
        </pc:spChg>
        <pc:spChg chg="mod">
          <ac:chgData name="Gallant Pierre-Paul" userId="16d6a607-a748-47b2-b406-47c02e4b6c77" providerId="ADAL" clId="{85E84619-D089-4561-A3C8-84D35B5792B6}" dt="2023-03-20T00:16:24.259" v="890" actId="20577"/>
          <ac:spMkLst>
            <pc:docMk/>
            <pc:sldMk cId="1860635277" sldId="426"/>
            <ac:spMk id="3" creationId="{31253784-DB87-9D20-9930-B3B880548EA4}"/>
          </ac:spMkLst>
        </pc:spChg>
      </pc:sldChg>
      <pc:sldChg chg="add del">
        <pc:chgData name="Gallant Pierre-Paul" userId="16d6a607-a748-47b2-b406-47c02e4b6c77" providerId="ADAL" clId="{85E84619-D089-4561-A3C8-84D35B5792B6}" dt="2023-03-19T21:53:00.089" v="53"/>
        <pc:sldMkLst>
          <pc:docMk/>
          <pc:sldMk cId="3473585779" sldId="426"/>
        </pc:sldMkLst>
      </pc:sldChg>
      <pc:sldChg chg="addSp modSp new mod">
        <pc:chgData name="Gallant Pierre-Paul" userId="16d6a607-a748-47b2-b406-47c02e4b6c77" providerId="ADAL" clId="{85E84619-D089-4561-A3C8-84D35B5792B6}" dt="2023-03-20T00:24:08.223" v="1293" actId="20577"/>
        <pc:sldMkLst>
          <pc:docMk/>
          <pc:sldMk cId="2106715408" sldId="427"/>
        </pc:sldMkLst>
        <pc:spChg chg="mod">
          <ac:chgData name="Gallant Pierre-Paul" userId="16d6a607-a748-47b2-b406-47c02e4b6c77" providerId="ADAL" clId="{85E84619-D089-4561-A3C8-84D35B5792B6}" dt="2023-03-20T00:16:50.452" v="911" actId="20577"/>
          <ac:spMkLst>
            <pc:docMk/>
            <pc:sldMk cId="2106715408" sldId="427"/>
            <ac:spMk id="2" creationId="{D99412A5-45FD-7161-B5C1-AA9F0D062D38}"/>
          </ac:spMkLst>
        </pc:spChg>
        <pc:spChg chg="mod">
          <ac:chgData name="Gallant Pierre-Paul" userId="16d6a607-a748-47b2-b406-47c02e4b6c77" providerId="ADAL" clId="{85E84619-D089-4561-A3C8-84D35B5792B6}" dt="2023-03-20T00:24:08.223" v="1293" actId="20577"/>
          <ac:spMkLst>
            <pc:docMk/>
            <pc:sldMk cId="2106715408" sldId="427"/>
            <ac:spMk id="3" creationId="{3CEAEB31-F083-F046-8A96-74AF0126B275}"/>
          </ac:spMkLst>
        </pc:spChg>
        <pc:picChg chg="add mod">
          <ac:chgData name="Gallant Pierre-Paul" userId="16d6a607-a748-47b2-b406-47c02e4b6c77" providerId="ADAL" clId="{85E84619-D089-4561-A3C8-84D35B5792B6}" dt="2023-03-20T00:21:17.762" v="1109" actId="1076"/>
          <ac:picMkLst>
            <pc:docMk/>
            <pc:sldMk cId="2106715408" sldId="427"/>
            <ac:picMk id="1026" creationId="{FD74A319-965C-242D-2690-2512B3B7E129}"/>
          </ac:picMkLst>
        </pc:picChg>
      </pc:sldChg>
      <pc:sldChg chg="addSp modSp new mod">
        <pc:chgData name="Gallant Pierre-Paul" userId="16d6a607-a748-47b2-b406-47c02e4b6c77" providerId="ADAL" clId="{85E84619-D089-4561-A3C8-84D35B5792B6}" dt="2023-03-20T00:49:43.351" v="2080" actId="27636"/>
        <pc:sldMkLst>
          <pc:docMk/>
          <pc:sldMk cId="316838353" sldId="428"/>
        </pc:sldMkLst>
        <pc:spChg chg="mod">
          <ac:chgData name="Gallant Pierre-Paul" userId="16d6a607-a748-47b2-b406-47c02e4b6c77" providerId="ADAL" clId="{85E84619-D089-4561-A3C8-84D35B5792B6}" dt="2023-03-20T00:44:46.872" v="1829" actId="20577"/>
          <ac:spMkLst>
            <pc:docMk/>
            <pc:sldMk cId="316838353" sldId="428"/>
            <ac:spMk id="2" creationId="{CFA790C1-E331-3AEA-A801-88DF736F6279}"/>
          </ac:spMkLst>
        </pc:spChg>
        <pc:spChg chg="mod">
          <ac:chgData name="Gallant Pierre-Paul" userId="16d6a607-a748-47b2-b406-47c02e4b6c77" providerId="ADAL" clId="{85E84619-D089-4561-A3C8-84D35B5792B6}" dt="2023-03-20T00:49:43.351" v="2080" actId="27636"/>
          <ac:spMkLst>
            <pc:docMk/>
            <pc:sldMk cId="316838353" sldId="428"/>
            <ac:spMk id="3" creationId="{CED080F3-5BB6-3426-6BF4-CB1E87DC2375}"/>
          </ac:spMkLst>
        </pc:spChg>
        <pc:spChg chg="add mod">
          <ac:chgData name="Gallant Pierre-Paul" userId="16d6a607-a748-47b2-b406-47c02e4b6c77" providerId="ADAL" clId="{85E84619-D089-4561-A3C8-84D35B5792B6}" dt="2023-03-20T00:49:37.036" v="2075" actId="113"/>
          <ac:spMkLst>
            <pc:docMk/>
            <pc:sldMk cId="316838353" sldId="428"/>
            <ac:spMk id="7" creationId="{0307F3F5-DD77-7E67-76B0-6C8E25FD8452}"/>
          </ac:spMkLst>
        </pc:spChg>
        <pc:picChg chg="add mod modCrop">
          <ac:chgData name="Gallant Pierre-Paul" userId="16d6a607-a748-47b2-b406-47c02e4b6c77" providerId="ADAL" clId="{85E84619-D089-4561-A3C8-84D35B5792B6}" dt="2023-03-20T00:48:06.893" v="2004" actId="1076"/>
          <ac:picMkLst>
            <pc:docMk/>
            <pc:sldMk cId="316838353" sldId="428"/>
            <ac:picMk id="6" creationId="{7F526913-527C-2766-3789-A66504DD952F}"/>
          </ac:picMkLst>
        </pc:picChg>
      </pc:sldChg>
      <pc:sldChg chg="modSp new del mod">
        <pc:chgData name="Gallant Pierre-Paul" userId="16d6a607-a748-47b2-b406-47c02e4b6c77" providerId="ADAL" clId="{85E84619-D089-4561-A3C8-84D35B5792B6}" dt="2023-03-20T00:56:36.010" v="2152" actId="47"/>
        <pc:sldMkLst>
          <pc:docMk/>
          <pc:sldMk cId="424331573" sldId="429"/>
        </pc:sldMkLst>
        <pc:spChg chg="mod">
          <ac:chgData name="Gallant Pierre-Paul" userId="16d6a607-a748-47b2-b406-47c02e4b6c77" providerId="ADAL" clId="{85E84619-D089-4561-A3C8-84D35B5792B6}" dt="2023-03-19T21:54:14.514" v="84" actId="20577"/>
          <ac:spMkLst>
            <pc:docMk/>
            <pc:sldMk cId="424331573" sldId="429"/>
            <ac:spMk id="2" creationId="{85D1B116-FE8F-489E-250E-777176FD5C8E}"/>
          </ac:spMkLst>
        </pc:spChg>
      </pc:sldChg>
      <pc:sldChg chg="addSp modSp new mod">
        <pc:chgData name="Gallant Pierre-Paul" userId="16d6a607-a748-47b2-b406-47c02e4b6c77" providerId="ADAL" clId="{85E84619-D089-4561-A3C8-84D35B5792B6}" dt="2023-03-20T01:08:50.971" v="2568" actId="1037"/>
        <pc:sldMkLst>
          <pc:docMk/>
          <pc:sldMk cId="3860103990" sldId="430"/>
        </pc:sldMkLst>
        <pc:spChg chg="mod">
          <ac:chgData name="Gallant Pierre-Paul" userId="16d6a607-a748-47b2-b406-47c02e4b6c77" providerId="ADAL" clId="{85E84619-D089-4561-A3C8-84D35B5792B6}" dt="2023-03-20T01:04:49.081" v="2257" actId="20577"/>
          <ac:spMkLst>
            <pc:docMk/>
            <pc:sldMk cId="3860103990" sldId="430"/>
            <ac:spMk id="2" creationId="{1F42EDE3-E94F-AFE0-39EA-EBB6282BBDE5}"/>
          </ac:spMkLst>
        </pc:spChg>
        <pc:spChg chg="mod">
          <ac:chgData name="Gallant Pierre-Paul" userId="16d6a607-a748-47b2-b406-47c02e4b6c77" providerId="ADAL" clId="{85E84619-D089-4561-A3C8-84D35B5792B6}" dt="2023-03-20T01:07:53.562" v="2518" actId="1076"/>
          <ac:spMkLst>
            <pc:docMk/>
            <pc:sldMk cId="3860103990" sldId="430"/>
            <ac:spMk id="3" creationId="{9E2EE535-2B44-D770-E79E-91FC17EECEC2}"/>
          </ac:spMkLst>
        </pc:spChg>
        <pc:spChg chg="add">
          <ac:chgData name="Gallant Pierre-Paul" userId="16d6a607-a748-47b2-b406-47c02e4b6c77" providerId="ADAL" clId="{85E84619-D089-4561-A3C8-84D35B5792B6}" dt="2023-03-20T01:07:40.020" v="2512" actId="11529"/>
          <ac:spMkLst>
            <pc:docMk/>
            <pc:sldMk cId="3860103990" sldId="430"/>
            <ac:spMk id="7" creationId="{4E4724FB-206C-012E-FEF3-755E761AA75A}"/>
          </ac:spMkLst>
        </pc:spChg>
        <pc:spChg chg="add mod">
          <ac:chgData name="Gallant Pierre-Paul" userId="16d6a607-a748-47b2-b406-47c02e4b6c77" providerId="ADAL" clId="{85E84619-D089-4561-A3C8-84D35B5792B6}" dt="2023-03-20T01:07:49.535" v="2515" actId="14100"/>
          <ac:spMkLst>
            <pc:docMk/>
            <pc:sldMk cId="3860103990" sldId="430"/>
            <ac:spMk id="8" creationId="{D9796CD7-B790-A64B-358E-17C4AC81506B}"/>
          </ac:spMkLst>
        </pc:spChg>
        <pc:spChg chg="add mod">
          <ac:chgData name="Gallant Pierre-Paul" userId="16d6a607-a748-47b2-b406-47c02e4b6c77" providerId="ADAL" clId="{85E84619-D089-4561-A3C8-84D35B5792B6}" dt="2023-03-20T01:08:00.291" v="2520" actId="14100"/>
          <ac:spMkLst>
            <pc:docMk/>
            <pc:sldMk cId="3860103990" sldId="430"/>
            <ac:spMk id="9" creationId="{71B8B196-F8E2-F31F-3679-E4BB09403437}"/>
          </ac:spMkLst>
        </pc:spChg>
        <pc:spChg chg="add mod">
          <ac:chgData name="Gallant Pierre-Paul" userId="16d6a607-a748-47b2-b406-47c02e4b6c77" providerId="ADAL" clId="{85E84619-D089-4561-A3C8-84D35B5792B6}" dt="2023-03-20T01:08:15.209" v="2538" actId="1076"/>
          <ac:spMkLst>
            <pc:docMk/>
            <pc:sldMk cId="3860103990" sldId="430"/>
            <ac:spMk id="10" creationId="{FB890CE1-237F-A19D-C8AA-6D3B13F3D943}"/>
          </ac:spMkLst>
        </pc:spChg>
        <pc:spChg chg="add mod">
          <ac:chgData name="Gallant Pierre-Paul" userId="16d6a607-a748-47b2-b406-47c02e4b6c77" providerId="ADAL" clId="{85E84619-D089-4561-A3C8-84D35B5792B6}" dt="2023-03-20T01:08:50.971" v="2568" actId="1037"/>
          <ac:spMkLst>
            <pc:docMk/>
            <pc:sldMk cId="3860103990" sldId="430"/>
            <ac:spMk id="11" creationId="{40BB51A2-7DA4-D70A-A86F-7924A9D7671C}"/>
          </ac:spMkLst>
        </pc:spChg>
        <pc:spChg chg="add mod">
          <ac:chgData name="Gallant Pierre-Paul" userId="16d6a607-a748-47b2-b406-47c02e4b6c77" providerId="ADAL" clId="{85E84619-D089-4561-A3C8-84D35B5792B6}" dt="2023-03-20T01:08:43.111" v="2563" actId="20577"/>
          <ac:spMkLst>
            <pc:docMk/>
            <pc:sldMk cId="3860103990" sldId="430"/>
            <ac:spMk id="12" creationId="{8C283041-72CB-DDCA-F2EF-0C86492E77A7}"/>
          </ac:spMkLst>
        </pc:spChg>
        <pc:picChg chg="add mod">
          <ac:chgData name="Gallant Pierre-Paul" userId="16d6a607-a748-47b2-b406-47c02e4b6c77" providerId="ADAL" clId="{85E84619-D089-4561-A3C8-84D35B5792B6}" dt="2023-03-20T01:07:27.081" v="2511" actId="1076"/>
          <ac:picMkLst>
            <pc:docMk/>
            <pc:sldMk cId="3860103990" sldId="430"/>
            <ac:picMk id="6" creationId="{591AEA73-86FB-F91F-F097-9533C0BA18CE}"/>
          </ac:picMkLst>
        </pc:picChg>
      </pc:sldChg>
      <pc:sldChg chg="new del">
        <pc:chgData name="Gallant Pierre-Paul" userId="16d6a607-a748-47b2-b406-47c02e4b6c77" providerId="ADAL" clId="{85E84619-D089-4561-A3C8-84D35B5792B6}" dt="2023-03-20T01:08:58.812" v="2569" actId="47"/>
        <pc:sldMkLst>
          <pc:docMk/>
          <pc:sldMk cId="36795173" sldId="431"/>
        </pc:sldMkLst>
      </pc:sldChg>
      <pc:sldChg chg="modSp new del mod">
        <pc:chgData name="Gallant Pierre-Paul" userId="16d6a607-a748-47b2-b406-47c02e4b6c77" providerId="ADAL" clId="{85E84619-D089-4561-A3C8-84D35B5792B6}" dt="2023-03-20T00:56:32.844" v="2151" actId="47"/>
        <pc:sldMkLst>
          <pc:docMk/>
          <pc:sldMk cId="1789798270" sldId="432"/>
        </pc:sldMkLst>
        <pc:spChg chg="mod">
          <ac:chgData name="Gallant Pierre-Paul" userId="16d6a607-a748-47b2-b406-47c02e4b6c77" providerId="ADAL" clId="{85E84619-D089-4561-A3C8-84D35B5792B6}" dt="2023-03-19T21:54:47.565" v="112" actId="20577"/>
          <ac:spMkLst>
            <pc:docMk/>
            <pc:sldMk cId="1789798270" sldId="432"/>
            <ac:spMk id="2" creationId="{2F17E85C-84B7-EBBF-F730-DE8A9E8F6713}"/>
          </ac:spMkLst>
        </pc:spChg>
      </pc:sldChg>
      <pc:sldChg chg="modSp new del mod">
        <pc:chgData name="Gallant Pierre-Paul" userId="16d6a607-a748-47b2-b406-47c02e4b6c77" providerId="ADAL" clId="{85E84619-D089-4561-A3C8-84D35B5792B6}" dt="2023-03-20T00:24:17.841" v="1294" actId="47"/>
        <pc:sldMkLst>
          <pc:docMk/>
          <pc:sldMk cId="317670193" sldId="433"/>
        </pc:sldMkLst>
        <pc:spChg chg="mod">
          <ac:chgData name="Gallant Pierre-Paul" userId="16d6a607-a748-47b2-b406-47c02e4b6c77" providerId="ADAL" clId="{85E84619-D089-4561-A3C8-84D35B5792B6}" dt="2023-03-20T00:16:40.348" v="907" actId="20577"/>
          <ac:spMkLst>
            <pc:docMk/>
            <pc:sldMk cId="317670193" sldId="433"/>
            <ac:spMk id="2" creationId="{A49E522C-A030-6687-4D4E-66CD71DC8D0E}"/>
          </ac:spMkLst>
        </pc:spChg>
      </pc:sldChg>
      <pc:sldChg chg="addSp delSp modSp add mod">
        <pc:chgData name="Gallant Pierre-Paul" userId="16d6a607-a748-47b2-b406-47c02e4b6c77" providerId="ADAL" clId="{85E84619-D089-4561-A3C8-84D35B5792B6}" dt="2023-03-20T00:36:32.333" v="1303" actId="14100"/>
        <pc:sldMkLst>
          <pc:docMk/>
          <pc:sldMk cId="3132804748" sldId="433"/>
        </pc:sldMkLst>
        <pc:spChg chg="del mod">
          <ac:chgData name="Gallant Pierre-Paul" userId="16d6a607-a748-47b2-b406-47c02e4b6c77" providerId="ADAL" clId="{85E84619-D089-4561-A3C8-84D35B5792B6}" dt="2023-03-20T00:36:09.415" v="1300" actId="478"/>
          <ac:spMkLst>
            <pc:docMk/>
            <pc:sldMk cId="3132804748" sldId="433"/>
            <ac:spMk id="3" creationId="{3CEAEB31-F083-F046-8A96-74AF0126B275}"/>
          </ac:spMkLst>
        </pc:spChg>
        <pc:picChg chg="add mod">
          <ac:chgData name="Gallant Pierre-Paul" userId="16d6a607-a748-47b2-b406-47c02e4b6c77" providerId="ADAL" clId="{85E84619-D089-4561-A3C8-84D35B5792B6}" dt="2023-03-20T00:36:32.333" v="1303" actId="14100"/>
          <ac:picMkLst>
            <pc:docMk/>
            <pc:sldMk cId="3132804748" sldId="433"/>
            <ac:picMk id="6" creationId="{0D478F11-E976-03F5-2E20-BB80C0C96B14}"/>
          </ac:picMkLst>
        </pc:picChg>
      </pc:sldChg>
      <pc:sldChg chg="addSp delSp modSp add mod modClrScheme chgLayout">
        <pc:chgData name="Gallant Pierre-Paul" userId="16d6a607-a748-47b2-b406-47c02e4b6c77" providerId="ADAL" clId="{85E84619-D089-4561-A3C8-84D35B5792B6}" dt="2023-03-20T00:56:16.918" v="2150" actId="14100"/>
        <pc:sldMkLst>
          <pc:docMk/>
          <pc:sldMk cId="3778007907" sldId="434"/>
        </pc:sldMkLst>
        <pc:spChg chg="del">
          <ac:chgData name="Gallant Pierre-Paul" userId="16d6a607-a748-47b2-b406-47c02e4b6c77" providerId="ADAL" clId="{85E84619-D089-4561-A3C8-84D35B5792B6}" dt="2023-03-20T00:36:57.864" v="1305" actId="478"/>
          <ac:spMkLst>
            <pc:docMk/>
            <pc:sldMk cId="3778007907" sldId="434"/>
            <ac:spMk id="2" creationId="{D99412A5-45FD-7161-B5C1-AA9F0D062D38}"/>
          </ac:spMkLst>
        </pc:spChg>
        <pc:spChg chg="mod ord">
          <ac:chgData name="Gallant Pierre-Paul" userId="16d6a607-a748-47b2-b406-47c02e4b6c77" providerId="ADAL" clId="{85E84619-D089-4561-A3C8-84D35B5792B6}" dt="2023-03-20T00:37:04.743" v="1306" actId="700"/>
          <ac:spMkLst>
            <pc:docMk/>
            <pc:sldMk cId="3778007907" sldId="434"/>
            <ac:spMk id="4" creationId="{030D4C2B-424C-CF9C-6B85-5E734E6D5DAF}"/>
          </ac:spMkLst>
        </pc:spChg>
        <pc:spChg chg="add del mod">
          <ac:chgData name="Gallant Pierre-Paul" userId="16d6a607-a748-47b2-b406-47c02e4b6c77" providerId="ADAL" clId="{85E84619-D089-4561-A3C8-84D35B5792B6}" dt="2023-03-20T00:37:04.743" v="1306" actId="700"/>
          <ac:spMkLst>
            <pc:docMk/>
            <pc:sldMk cId="3778007907" sldId="434"/>
            <ac:spMk id="5" creationId="{2B3CA56E-F3B8-69FB-A2C4-2C45C1A3A035}"/>
          </ac:spMkLst>
        </pc:spChg>
        <pc:spChg chg="add mod">
          <ac:chgData name="Gallant Pierre-Paul" userId="16d6a607-a748-47b2-b406-47c02e4b6c77" providerId="ADAL" clId="{85E84619-D089-4561-A3C8-84D35B5792B6}" dt="2023-03-20T00:38:15.459" v="1393" actId="1076"/>
          <ac:spMkLst>
            <pc:docMk/>
            <pc:sldMk cId="3778007907" sldId="434"/>
            <ac:spMk id="7" creationId="{A9938D8B-F822-8989-A271-5C8B5D514816}"/>
          </ac:spMkLst>
        </pc:spChg>
        <pc:spChg chg="add mod">
          <ac:chgData name="Gallant Pierre-Paul" userId="16d6a607-a748-47b2-b406-47c02e4b6c77" providerId="ADAL" clId="{85E84619-D089-4561-A3C8-84D35B5792B6}" dt="2023-03-20T00:39:53.425" v="1478" actId="1076"/>
          <ac:spMkLst>
            <pc:docMk/>
            <pc:sldMk cId="3778007907" sldId="434"/>
            <ac:spMk id="10" creationId="{C8511CA2-8C80-A647-F7E9-B453E03840B7}"/>
          </ac:spMkLst>
        </pc:spChg>
        <pc:spChg chg="add del">
          <ac:chgData name="Gallant Pierre-Paul" userId="16d6a607-a748-47b2-b406-47c02e4b6c77" providerId="ADAL" clId="{85E84619-D089-4561-A3C8-84D35B5792B6}" dt="2023-03-20T00:39:23.454" v="1475" actId="478"/>
          <ac:spMkLst>
            <pc:docMk/>
            <pc:sldMk cId="3778007907" sldId="434"/>
            <ac:spMk id="13" creationId="{A7FD6F7D-69AA-BE59-443F-0FCCA07AC098}"/>
          </ac:spMkLst>
        </pc:spChg>
        <pc:spChg chg="add mod">
          <ac:chgData name="Gallant Pierre-Paul" userId="16d6a607-a748-47b2-b406-47c02e4b6c77" providerId="ADAL" clId="{85E84619-D089-4561-A3C8-84D35B5792B6}" dt="2023-03-20T00:41:25.391" v="1623" actId="6549"/>
          <ac:spMkLst>
            <pc:docMk/>
            <pc:sldMk cId="3778007907" sldId="434"/>
            <ac:spMk id="17" creationId="{FACA063C-979A-2AFE-F2F5-3E2C42177420}"/>
          </ac:spMkLst>
        </pc:spChg>
        <pc:spChg chg="add mod">
          <ac:chgData name="Gallant Pierre-Paul" userId="16d6a607-a748-47b2-b406-47c02e4b6c77" providerId="ADAL" clId="{85E84619-D089-4561-A3C8-84D35B5792B6}" dt="2023-03-20T00:56:16.918" v="2150" actId="14100"/>
          <ac:spMkLst>
            <pc:docMk/>
            <pc:sldMk cId="3778007907" sldId="434"/>
            <ac:spMk id="20" creationId="{20FF7C6E-1D58-A28C-66DF-FDEEFB9BC445}"/>
          </ac:spMkLst>
        </pc:spChg>
        <pc:cxnChg chg="add">
          <ac:chgData name="Gallant Pierre-Paul" userId="16d6a607-a748-47b2-b406-47c02e4b6c77" providerId="ADAL" clId="{85E84619-D089-4561-A3C8-84D35B5792B6}" dt="2023-03-20T00:38:25.136" v="1394" actId="11529"/>
          <ac:cxnSpMkLst>
            <pc:docMk/>
            <pc:sldMk cId="3778007907" sldId="434"/>
            <ac:cxnSpMk id="9" creationId="{1D471004-8202-C3B1-3D05-23A4811A28C1}"/>
          </ac:cxnSpMkLst>
        </pc:cxnChg>
        <pc:cxnChg chg="add mod">
          <ac:chgData name="Gallant Pierre-Paul" userId="16d6a607-a748-47b2-b406-47c02e4b6c77" providerId="ADAL" clId="{85E84619-D089-4561-A3C8-84D35B5792B6}" dt="2023-03-20T00:43:47.313" v="1758" actId="1582"/>
          <ac:cxnSpMkLst>
            <pc:docMk/>
            <pc:sldMk cId="3778007907" sldId="434"/>
            <ac:cxnSpMk id="12" creationId="{13A46E18-64AB-0BA3-BD1E-1B195581DB20}"/>
          </ac:cxnSpMkLst>
        </pc:cxnChg>
        <pc:cxnChg chg="add mod">
          <ac:chgData name="Gallant Pierre-Paul" userId="16d6a607-a748-47b2-b406-47c02e4b6c77" providerId="ADAL" clId="{85E84619-D089-4561-A3C8-84D35B5792B6}" dt="2023-03-20T00:39:58.158" v="1479" actId="14100"/>
          <ac:cxnSpMkLst>
            <pc:docMk/>
            <pc:sldMk cId="3778007907" sldId="434"/>
            <ac:cxnSpMk id="15" creationId="{754D6A92-6172-D989-584A-3B92013B107A}"/>
          </ac:cxnSpMkLst>
        </pc:cxnChg>
        <pc:cxnChg chg="add mod">
          <ac:chgData name="Gallant Pierre-Paul" userId="16d6a607-a748-47b2-b406-47c02e4b6c77" providerId="ADAL" clId="{85E84619-D089-4561-A3C8-84D35B5792B6}" dt="2023-03-20T00:41:38.232" v="1626" actId="14100"/>
          <ac:cxnSpMkLst>
            <pc:docMk/>
            <pc:sldMk cId="3778007907" sldId="434"/>
            <ac:cxnSpMk id="18" creationId="{3D0835ED-EFBB-EA44-CCC7-D035A772AC0E}"/>
          </ac:cxnSpMkLst>
        </pc:cxnChg>
        <pc:cxnChg chg="add mod">
          <ac:chgData name="Gallant Pierre-Paul" userId="16d6a607-a748-47b2-b406-47c02e4b6c77" providerId="ADAL" clId="{85E84619-D089-4561-A3C8-84D35B5792B6}" dt="2023-03-20T00:43:41.626" v="1757" actId="1582"/>
          <ac:cxnSpMkLst>
            <pc:docMk/>
            <pc:sldMk cId="3778007907" sldId="434"/>
            <ac:cxnSpMk id="21" creationId="{A2204716-5E8E-B0C8-6587-60BD1F8AF164}"/>
          </ac:cxnSpMkLst>
        </pc:cxnChg>
        <pc:cxnChg chg="add mod">
          <ac:chgData name="Gallant Pierre-Paul" userId="16d6a607-a748-47b2-b406-47c02e4b6c77" providerId="ADAL" clId="{85E84619-D089-4561-A3C8-84D35B5792B6}" dt="2023-03-20T00:43:55.332" v="1761" actId="14100"/>
          <ac:cxnSpMkLst>
            <pc:docMk/>
            <pc:sldMk cId="3778007907" sldId="434"/>
            <ac:cxnSpMk id="23" creationId="{1B306881-3CDC-6495-ABF2-96795AE24066}"/>
          </ac:cxnSpMkLst>
        </pc:cxnChg>
      </pc:sldChg>
      <pc:sldChg chg="addSp delSp modSp add mod">
        <pc:chgData name="Gallant Pierre-Paul" userId="16d6a607-a748-47b2-b406-47c02e4b6c77" providerId="ADAL" clId="{85E84619-D089-4561-A3C8-84D35B5792B6}" dt="2023-03-20T00:55:54.846" v="2149" actId="14100"/>
        <pc:sldMkLst>
          <pc:docMk/>
          <pc:sldMk cId="353427492" sldId="435"/>
        </pc:sldMkLst>
        <pc:spChg chg="mod">
          <ac:chgData name="Gallant Pierre-Paul" userId="16d6a607-a748-47b2-b406-47c02e4b6c77" providerId="ADAL" clId="{85E84619-D089-4561-A3C8-84D35B5792B6}" dt="2023-03-20T00:50:21.369" v="2131" actId="20577"/>
          <ac:spMkLst>
            <pc:docMk/>
            <pc:sldMk cId="353427492" sldId="435"/>
            <ac:spMk id="2" creationId="{CFA790C1-E331-3AEA-A801-88DF736F6279}"/>
          </ac:spMkLst>
        </pc:spChg>
        <pc:spChg chg="del">
          <ac:chgData name="Gallant Pierre-Paul" userId="16d6a607-a748-47b2-b406-47c02e4b6c77" providerId="ADAL" clId="{85E84619-D089-4561-A3C8-84D35B5792B6}" dt="2023-03-20T00:54:43.092" v="2134" actId="22"/>
          <ac:spMkLst>
            <pc:docMk/>
            <pc:sldMk cId="353427492" sldId="435"/>
            <ac:spMk id="3" creationId="{CED080F3-5BB6-3426-6BF4-CB1E87DC2375}"/>
          </ac:spMkLst>
        </pc:spChg>
        <pc:picChg chg="add del mod">
          <ac:chgData name="Gallant Pierre-Paul" userId="16d6a607-a748-47b2-b406-47c02e4b6c77" providerId="ADAL" clId="{85E84619-D089-4561-A3C8-84D35B5792B6}" dt="2023-03-20T00:55:48.718" v="2146" actId="478"/>
          <ac:picMkLst>
            <pc:docMk/>
            <pc:sldMk cId="353427492" sldId="435"/>
            <ac:picMk id="6" creationId="{F8F09D58-F0C5-FE64-FD24-F3AB38F3368C}"/>
          </ac:picMkLst>
        </pc:picChg>
        <pc:picChg chg="add mod ord">
          <ac:chgData name="Gallant Pierre-Paul" userId="16d6a607-a748-47b2-b406-47c02e4b6c77" providerId="ADAL" clId="{85E84619-D089-4561-A3C8-84D35B5792B6}" dt="2023-03-20T00:55:11.666" v="2145" actId="1076"/>
          <ac:picMkLst>
            <pc:docMk/>
            <pc:sldMk cId="353427492" sldId="435"/>
            <ac:picMk id="8" creationId="{4781FBE5-1C56-76AC-6CD6-38D2B919AB31}"/>
          </ac:picMkLst>
        </pc:picChg>
        <pc:picChg chg="add mod">
          <ac:chgData name="Gallant Pierre-Paul" userId="16d6a607-a748-47b2-b406-47c02e4b6c77" providerId="ADAL" clId="{85E84619-D089-4561-A3C8-84D35B5792B6}" dt="2023-03-20T00:55:54.846" v="2149" actId="14100"/>
          <ac:picMkLst>
            <pc:docMk/>
            <pc:sldMk cId="353427492" sldId="435"/>
            <ac:picMk id="10" creationId="{B374AC2C-C9C5-D943-670E-50454AF17CA2}"/>
          </ac:picMkLst>
        </pc:picChg>
      </pc:sldChg>
      <pc:sldChg chg="new del">
        <pc:chgData name="Gallant Pierre-Paul" userId="16d6a607-a748-47b2-b406-47c02e4b6c77" providerId="ADAL" clId="{85E84619-D089-4561-A3C8-84D35B5792B6}" dt="2023-03-20T00:44:26.057" v="1763" actId="47"/>
        <pc:sldMkLst>
          <pc:docMk/>
          <pc:sldMk cId="1408183103" sldId="435"/>
        </pc:sldMkLst>
      </pc:sldChg>
      <pc:sldChg chg="addSp delSp modSp new mod">
        <pc:chgData name="Gallant Pierre-Paul" userId="16d6a607-a748-47b2-b406-47c02e4b6c77" providerId="ADAL" clId="{85E84619-D089-4561-A3C8-84D35B5792B6}" dt="2023-03-20T01:02:47.398" v="2246" actId="1038"/>
        <pc:sldMkLst>
          <pc:docMk/>
          <pc:sldMk cId="3687470341" sldId="436"/>
        </pc:sldMkLst>
        <pc:spChg chg="mod">
          <ac:chgData name="Gallant Pierre-Paul" userId="16d6a607-a748-47b2-b406-47c02e4b6c77" providerId="ADAL" clId="{85E84619-D089-4561-A3C8-84D35B5792B6}" dt="2023-03-20T01:01:18.871" v="2210" actId="20577"/>
          <ac:spMkLst>
            <pc:docMk/>
            <pc:sldMk cId="3687470341" sldId="436"/>
            <ac:spMk id="2" creationId="{24B12A6E-075B-F788-BB0B-D70C01E0ECAD}"/>
          </ac:spMkLst>
        </pc:spChg>
        <pc:spChg chg="del">
          <ac:chgData name="Gallant Pierre-Paul" userId="16d6a607-a748-47b2-b406-47c02e4b6c77" providerId="ADAL" clId="{85E84619-D089-4561-A3C8-84D35B5792B6}" dt="2023-03-20T01:00:54.005" v="2156" actId="22"/>
          <ac:spMkLst>
            <pc:docMk/>
            <pc:sldMk cId="3687470341" sldId="436"/>
            <ac:spMk id="3" creationId="{25283D37-5E2E-5185-1FBF-A57316369FEA}"/>
          </ac:spMkLst>
        </pc:spChg>
        <pc:spChg chg="add del mod">
          <ac:chgData name="Gallant Pierre-Paul" userId="16d6a607-a748-47b2-b406-47c02e4b6c77" providerId="ADAL" clId="{85E84619-D089-4561-A3C8-84D35B5792B6}" dt="2023-03-20T01:01:06.730" v="2162" actId="478"/>
          <ac:spMkLst>
            <pc:docMk/>
            <pc:sldMk cId="3687470341" sldId="436"/>
            <ac:spMk id="14" creationId="{222B6AD0-F539-8607-41E9-8815B70F090D}"/>
          </ac:spMkLst>
        </pc:spChg>
        <pc:picChg chg="add mod">
          <ac:chgData name="Gallant Pierre-Paul" userId="16d6a607-a748-47b2-b406-47c02e4b6c77" providerId="ADAL" clId="{85E84619-D089-4561-A3C8-84D35B5792B6}" dt="2023-03-20T01:01:45.125" v="2216" actId="14100"/>
          <ac:picMkLst>
            <pc:docMk/>
            <pc:sldMk cId="3687470341" sldId="436"/>
            <ac:picMk id="6" creationId="{2481E603-FF78-8AE9-F745-9BA5311CABAB}"/>
          </ac:picMkLst>
        </pc:picChg>
        <pc:picChg chg="add mod">
          <ac:chgData name="Gallant Pierre-Paul" userId="16d6a607-a748-47b2-b406-47c02e4b6c77" providerId="ADAL" clId="{85E84619-D089-4561-A3C8-84D35B5792B6}" dt="2023-03-20T01:01:59.581" v="2219" actId="1076"/>
          <ac:picMkLst>
            <pc:docMk/>
            <pc:sldMk cId="3687470341" sldId="436"/>
            <ac:picMk id="8" creationId="{63B70B1D-ACAA-3A9E-C0AD-C8CD1373FC48}"/>
          </ac:picMkLst>
        </pc:picChg>
        <pc:picChg chg="add del mod ord">
          <ac:chgData name="Gallant Pierre-Paul" userId="16d6a607-a748-47b2-b406-47c02e4b6c77" providerId="ADAL" clId="{85E84619-D089-4561-A3C8-84D35B5792B6}" dt="2023-03-20T01:01:03.784" v="2161" actId="478"/>
          <ac:picMkLst>
            <pc:docMk/>
            <pc:sldMk cId="3687470341" sldId="436"/>
            <ac:picMk id="10" creationId="{943297B7-C0EF-1711-BD7C-44C9E1299C60}"/>
          </ac:picMkLst>
        </pc:picChg>
        <pc:picChg chg="add mod modCrop">
          <ac:chgData name="Gallant Pierre-Paul" userId="16d6a607-a748-47b2-b406-47c02e4b6c77" providerId="ADAL" clId="{85E84619-D089-4561-A3C8-84D35B5792B6}" dt="2023-03-20T01:02:47.398" v="2246" actId="1038"/>
          <ac:picMkLst>
            <pc:docMk/>
            <pc:sldMk cId="3687470341" sldId="436"/>
            <ac:picMk id="12" creationId="{B5D4687D-7409-9D93-9E0D-843CA9C21C91}"/>
          </ac:picMkLst>
        </pc:picChg>
        <pc:picChg chg="add mod modCrop">
          <ac:chgData name="Gallant Pierre-Paul" userId="16d6a607-a748-47b2-b406-47c02e4b6c77" providerId="ADAL" clId="{85E84619-D089-4561-A3C8-84D35B5792B6}" dt="2023-03-20T01:02:47.398" v="2246" actId="1038"/>
          <ac:picMkLst>
            <pc:docMk/>
            <pc:sldMk cId="3687470341" sldId="436"/>
            <ac:picMk id="15" creationId="{4D901557-9FD5-BC52-8F65-765C3BAE03E8}"/>
          </ac:picMkLst>
        </pc:picChg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1790080236" sldId="452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2839860764" sldId="456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2102211768" sldId="459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1555989073" sldId="460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265982794" sldId="461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3098448144" sldId="462"/>
        </pc:sldMkLst>
      </pc:sldChg>
      <pc:sldChg chg="del">
        <pc:chgData name="Gallant Pierre-Paul" userId="16d6a607-a748-47b2-b406-47c02e4b6c77" providerId="ADAL" clId="{85E84619-D089-4561-A3C8-84D35B5792B6}" dt="2023-03-19T21:47:07.001" v="25" actId="47"/>
        <pc:sldMkLst>
          <pc:docMk/>
          <pc:sldMk cId="2658336377" sldId="465"/>
        </pc:sldMkLst>
      </pc:sldChg>
    </pc:docChg>
  </pc:docChgLst>
  <pc:docChgLst>
    <pc:chgData name="Gallant Pierre-Paul" userId="16d6a607-a748-47b2-b406-47c02e4b6c77" providerId="ADAL" clId="{F5B9C1AA-C607-4008-8BC3-471E65EE9076}"/>
    <pc:docChg chg="undo redo custSel addSld delSld modSld sldOrd">
      <pc:chgData name="Gallant Pierre-Paul" userId="16d6a607-a748-47b2-b406-47c02e4b6c77" providerId="ADAL" clId="{F5B9C1AA-C607-4008-8BC3-471E65EE9076}" dt="2023-04-20T15:19:34.683" v="5938" actId="14100"/>
      <pc:docMkLst>
        <pc:docMk/>
      </pc:docMkLst>
      <pc:sldChg chg="modSp mod">
        <pc:chgData name="Gallant Pierre-Paul" userId="16d6a607-a748-47b2-b406-47c02e4b6c77" providerId="ADAL" clId="{F5B9C1AA-C607-4008-8BC3-471E65EE9076}" dt="2023-04-20T12:15:21.448" v="339" actId="403"/>
        <pc:sldMkLst>
          <pc:docMk/>
          <pc:sldMk cId="3616311193" sldId="315"/>
        </pc:sldMkLst>
        <pc:spChg chg="mod">
          <ac:chgData name="Gallant Pierre-Paul" userId="16d6a607-a748-47b2-b406-47c02e4b6c77" providerId="ADAL" clId="{F5B9C1AA-C607-4008-8BC3-471E65EE9076}" dt="2023-04-20T12:15:21.448" v="339" actId="403"/>
          <ac:spMkLst>
            <pc:docMk/>
            <pc:sldMk cId="3616311193" sldId="315"/>
            <ac:spMk id="9" creationId="{750BC22A-6D54-4D6C-B5C4-2B3795226DFD}"/>
          </ac:spMkLst>
        </pc:spChg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3687470341" sldId="436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948421402" sldId="437"/>
        </pc:sldMkLst>
      </pc:sldChg>
      <pc:sldChg chg="addSp delSp modSp mod ord">
        <pc:chgData name="Gallant Pierre-Paul" userId="16d6a607-a748-47b2-b406-47c02e4b6c77" providerId="ADAL" clId="{F5B9C1AA-C607-4008-8BC3-471E65EE9076}" dt="2023-04-20T12:39:25.168" v="1520" actId="478"/>
        <pc:sldMkLst>
          <pc:docMk/>
          <pc:sldMk cId="4012515763" sldId="440"/>
        </pc:sldMkLst>
        <pc:spChg chg="mod">
          <ac:chgData name="Gallant Pierre-Paul" userId="16d6a607-a748-47b2-b406-47c02e4b6c77" providerId="ADAL" clId="{F5B9C1AA-C607-4008-8BC3-471E65EE9076}" dt="2023-04-19T20:32:36.677" v="17" actId="20577"/>
          <ac:spMkLst>
            <pc:docMk/>
            <pc:sldMk cId="4012515763" sldId="440"/>
            <ac:spMk id="2" creationId="{528CB8ED-D5C7-6D87-3AE4-99AD12DC80D9}"/>
          </ac:spMkLst>
        </pc:spChg>
        <pc:spChg chg="del">
          <ac:chgData name="Gallant Pierre-Paul" userId="16d6a607-a748-47b2-b406-47c02e4b6c77" providerId="ADAL" clId="{F5B9C1AA-C607-4008-8BC3-471E65EE9076}" dt="2023-04-19T20:32:46.980" v="19" actId="478"/>
          <ac:spMkLst>
            <pc:docMk/>
            <pc:sldMk cId="4012515763" sldId="440"/>
            <ac:spMk id="3" creationId="{67EFA6D9-306A-F1F8-DFAD-13F30F74359F}"/>
          </ac:spMkLst>
        </pc:spChg>
        <pc:spChg chg="add del mod">
          <ac:chgData name="Gallant Pierre-Paul" userId="16d6a607-a748-47b2-b406-47c02e4b6c77" providerId="ADAL" clId="{F5B9C1AA-C607-4008-8BC3-471E65EE9076}" dt="2023-04-20T12:39:25.168" v="1520" actId="478"/>
          <ac:spMkLst>
            <pc:docMk/>
            <pc:sldMk cId="4012515763" sldId="440"/>
            <ac:spMk id="5" creationId="{4AEB2D31-1BCF-5826-88BC-3DCC0E08A168}"/>
          </ac:spMkLst>
        </pc:spChg>
        <pc:spChg chg="add mod">
          <ac:chgData name="Gallant Pierre-Paul" userId="16d6a607-a748-47b2-b406-47c02e4b6c77" providerId="ADAL" clId="{F5B9C1AA-C607-4008-8BC3-471E65EE9076}" dt="2023-04-20T12:35:16.562" v="1355" actId="14100"/>
          <ac:spMkLst>
            <pc:docMk/>
            <pc:sldMk cId="4012515763" sldId="440"/>
            <ac:spMk id="7" creationId="{15195400-F4C3-8357-F36D-92159B2D886B}"/>
          </ac:spMkLst>
        </pc:spChg>
        <pc:spChg chg="add mod">
          <ac:chgData name="Gallant Pierre-Paul" userId="16d6a607-a748-47b2-b406-47c02e4b6c77" providerId="ADAL" clId="{F5B9C1AA-C607-4008-8BC3-471E65EE9076}" dt="2023-04-20T12:38:26.636" v="1414" actId="1037"/>
          <ac:spMkLst>
            <pc:docMk/>
            <pc:sldMk cId="4012515763" sldId="440"/>
            <ac:spMk id="11" creationId="{52C69B20-D766-E7DC-8F35-7DF7E78FD96D}"/>
          </ac:spMkLst>
        </pc:spChg>
        <pc:spChg chg="add mod">
          <ac:chgData name="Gallant Pierre-Paul" userId="16d6a607-a748-47b2-b406-47c02e4b6c77" providerId="ADAL" clId="{F5B9C1AA-C607-4008-8BC3-471E65EE9076}" dt="2023-04-20T12:38:29.797" v="1425" actId="1037"/>
          <ac:spMkLst>
            <pc:docMk/>
            <pc:sldMk cId="4012515763" sldId="440"/>
            <ac:spMk id="15" creationId="{CCCF636F-9CF0-56FA-ADB1-E6DA1E6F012A}"/>
          </ac:spMkLst>
        </pc:spChg>
        <pc:spChg chg="add mod">
          <ac:chgData name="Gallant Pierre-Paul" userId="16d6a607-a748-47b2-b406-47c02e4b6c77" providerId="ADAL" clId="{F5B9C1AA-C607-4008-8BC3-471E65EE9076}" dt="2023-04-20T12:35:54.036" v="1394" actId="20577"/>
          <ac:spMkLst>
            <pc:docMk/>
            <pc:sldMk cId="4012515763" sldId="440"/>
            <ac:spMk id="16" creationId="{444CC1E4-2F52-9681-8255-EF81D535024A}"/>
          </ac:spMkLst>
        </pc:spChg>
        <pc:picChg chg="del">
          <ac:chgData name="Gallant Pierre-Paul" userId="16d6a607-a748-47b2-b406-47c02e4b6c77" providerId="ADAL" clId="{F5B9C1AA-C607-4008-8BC3-471E65EE9076}" dt="2023-04-19T20:32:39.746" v="18" actId="478"/>
          <ac:picMkLst>
            <pc:docMk/>
            <pc:sldMk cId="4012515763" sldId="440"/>
            <ac:picMk id="6" creationId="{2F595B5A-1105-7B33-4D34-936927489392}"/>
          </ac:picMkLst>
        </pc:picChg>
        <pc:picChg chg="add mod">
          <ac:chgData name="Gallant Pierre-Paul" userId="16d6a607-a748-47b2-b406-47c02e4b6c77" providerId="ADAL" clId="{F5B9C1AA-C607-4008-8BC3-471E65EE9076}" dt="2023-04-20T12:38:13.292" v="1398" actId="1076"/>
          <ac:picMkLst>
            <pc:docMk/>
            <pc:sldMk cId="4012515763" sldId="440"/>
            <ac:picMk id="8" creationId="{32EF221D-8CFB-98CF-D456-5FBAE96E9244}"/>
          </ac:picMkLst>
        </pc:picChg>
        <pc:picChg chg="add mod modCrop">
          <ac:chgData name="Gallant Pierre-Paul" userId="16d6a607-a748-47b2-b406-47c02e4b6c77" providerId="ADAL" clId="{F5B9C1AA-C607-4008-8BC3-471E65EE9076}" dt="2023-04-20T12:38:22.215" v="1401" actId="1076"/>
          <ac:picMkLst>
            <pc:docMk/>
            <pc:sldMk cId="4012515763" sldId="440"/>
            <ac:picMk id="10" creationId="{49AEA49E-A2C8-1298-860E-ECB6C0DD7C13}"/>
          </ac:picMkLst>
        </pc:picChg>
        <pc:cxnChg chg="add mod">
          <ac:chgData name="Gallant Pierre-Paul" userId="16d6a607-a748-47b2-b406-47c02e4b6c77" providerId="ADAL" clId="{F5B9C1AA-C607-4008-8BC3-471E65EE9076}" dt="2023-04-20T12:35:07.178" v="1354" actId="14100"/>
          <ac:cxnSpMkLst>
            <pc:docMk/>
            <pc:sldMk cId="4012515763" sldId="440"/>
            <ac:cxnSpMk id="13" creationId="{A43F29E2-1BFF-E1ED-8D3C-FB81FE7EA6EF}"/>
          </ac:cxnSpMkLst>
        </pc:cxnChg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1169273075" sldId="441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1822994715" sldId="442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3929006325" sldId="443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3467558304" sldId="444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2783062771" sldId="445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1388912070" sldId="447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2700129805" sldId="449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2326746237" sldId="450"/>
        </pc:sldMkLst>
      </pc:sldChg>
      <pc:sldChg chg="del">
        <pc:chgData name="Gallant Pierre-Paul" userId="16d6a607-a748-47b2-b406-47c02e4b6c77" providerId="ADAL" clId="{F5B9C1AA-C607-4008-8BC3-471E65EE9076}" dt="2023-04-19T20:35:07.598" v="122" actId="47"/>
        <pc:sldMkLst>
          <pc:docMk/>
          <pc:sldMk cId="3209788513" sldId="452"/>
        </pc:sldMkLst>
      </pc:sldChg>
      <pc:sldChg chg="del">
        <pc:chgData name="Gallant Pierre-Paul" userId="16d6a607-a748-47b2-b406-47c02e4b6c77" providerId="ADAL" clId="{F5B9C1AA-C607-4008-8BC3-471E65EE9076}" dt="2023-04-19T20:35:09.724" v="123" actId="47"/>
        <pc:sldMkLst>
          <pc:docMk/>
          <pc:sldMk cId="2068388322" sldId="453"/>
        </pc:sldMkLst>
      </pc:sldChg>
      <pc:sldChg chg="addSp delSp modSp add mod">
        <pc:chgData name="Gallant Pierre-Paul" userId="16d6a607-a748-47b2-b406-47c02e4b6c77" providerId="ADAL" clId="{F5B9C1AA-C607-4008-8BC3-471E65EE9076}" dt="2023-04-20T12:52:45.637" v="1900" actId="313"/>
        <pc:sldMkLst>
          <pc:docMk/>
          <pc:sldMk cId="3294334634" sldId="454"/>
        </pc:sldMkLst>
        <pc:spChg chg="mod">
          <ac:chgData name="Gallant Pierre-Paul" userId="16d6a607-a748-47b2-b406-47c02e4b6c77" providerId="ADAL" clId="{F5B9C1AA-C607-4008-8BC3-471E65EE9076}" dt="2023-04-20T12:45:49.643" v="1613" actId="313"/>
          <ac:spMkLst>
            <pc:docMk/>
            <pc:sldMk cId="3294334634" sldId="454"/>
            <ac:spMk id="2" creationId="{528CB8ED-D5C7-6D87-3AE4-99AD12DC80D9}"/>
          </ac:spMkLst>
        </pc:spChg>
        <pc:spChg chg="mod">
          <ac:chgData name="Gallant Pierre-Paul" userId="16d6a607-a748-47b2-b406-47c02e4b6c77" providerId="ADAL" clId="{F5B9C1AA-C607-4008-8BC3-471E65EE9076}" dt="2023-04-20T12:52:45.637" v="1900" actId="313"/>
          <ac:spMkLst>
            <pc:docMk/>
            <pc:sldMk cId="3294334634" sldId="454"/>
            <ac:spMk id="7" creationId="{15195400-F4C3-8357-F36D-92159B2D886B}"/>
          </ac:spMkLst>
        </pc:spChg>
        <pc:picChg chg="add mod">
          <ac:chgData name="Gallant Pierre-Paul" userId="16d6a607-a748-47b2-b406-47c02e4b6c77" providerId="ADAL" clId="{F5B9C1AA-C607-4008-8BC3-471E65EE9076}" dt="2023-04-20T12:52:27.683" v="1899" actId="1076"/>
          <ac:picMkLst>
            <pc:docMk/>
            <pc:sldMk cId="3294334634" sldId="454"/>
            <ac:picMk id="5" creationId="{BFAB3D0A-D11B-B0E7-3C3D-5C65AD4C886B}"/>
          </ac:picMkLst>
        </pc:picChg>
        <pc:picChg chg="add mod modCrop">
          <ac:chgData name="Gallant Pierre-Paul" userId="16d6a607-a748-47b2-b406-47c02e4b6c77" providerId="ADAL" clId="{F5B9C1AA-C607-4008-8BC3-471E65EE9076}" dt="2023-04-20T12:52:19.501" v="1898" actId="732"/>
          <ac:picMkLst>
            <pc:docMk/>
            <pc:sldMk cId="3294334634" sldId="454"/>
            <ac:picMk id="8" creationId="{4AEBE5F9-CCC3-6612-42EB-5108B708D9C5}"/>
          </ac:picMkLst>
        </pc:picChg>
        <pc:picChg chg="add mod modCrop">
          <ac:chgData name="Gallant Pierre-Paul" userId="16d6a607-a748-47b2-b406-47c02e4b6c77" providerId="ADAL" clId="{F5B9C1AA-C607-4008-8BC3-471E65EE9076}" dt="2023-04-20T12:51:47.009" v="1892" actId="1076"/>
          <ac:picMkLst>
            <pc:docMk/>
            <pc:sldMk cId="3294334634" sldId="454"/>
            <ac:picMk id="9" creationId="{51A54018-B1AA-4A9B-D0E2-C1FA60A85635}"/>
          </ac:picMkLst>
        </pc:picChg>
        <pc:picChg chg="add del mod">
          <ac:chgData name="Gallant Pierre-Paul" userId="16d6a607-a748-47b2-b406-47c02e4b6c77" providerId="ADAL" clId="{F5B9C1AA-C607-4008-8BC3-471E65EE9076}" dt="2023-04-20T12:52:05.952" v="1896" actId="478"/>
          <ac:picMkLst>
            <pc:docMk/>
            <pc:sldMk cId="3294334634" sldId="454"/>
            <ac:picMk id="10" creationId="{E5D799C8-BBD9-B1CE-F596-CAA06310BFA8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4:28:40.213" v="3456" actId="21"/>
        <pc:sldMkLst>
          <pc:docMk/>
          <pc:sldMk cId="2783039524" sldId="455"/>
        </pc:sldMkLst>
        <pc:spChg chg="mod">
          <ac:chgData name="Gallant Pierre-Paul" userId="16d6a607-a748-47b2-b406-47c02e4b6c77" providerId="ADAL" clId="{F5B9C1AA-C607-4008-8BC3-471E65EE9076}" dt="2023-04-20T13:05:50.352" v="2438" actId="6549"/>
          <ac:spMkLst>
            <pc:docMk/>
            <pc:sldMk cId="2783039524" sldId="455"/>
            <ac:spMk id="2" creationId="{528CB8ED-D5C7-6D87-3AE4-99AD12DC80D9}"/>
          </ac:spMkLst>
        </pc:spChg>
        <pc:spChg chg="mod">
          <ac:chgData name="Gallant Pierre-Paul" userId="16d6a607-a748-47b2-b406-47c02e4b6c77" providerId="ADAL" clId="{F5B9C1AA-C607-4008-8BC3-471E65EE9076}" dt="2023-04-20T13:37:37.268" v="2988" actId="113"/>
          <ac:spMkLst>
            <pc:docMk/>
            <pc:sldMk cId="2783039524" sldId="455"/>
            <ac:spMk id="7" creationId="{15195400-F4C3-8357-F36D-92159B2D886B}"/>
          </ac:spMkLst>
        </pc:spChg>
        <pc:grpChg chg="add del mod">
          <ac:chgData name="Gallant Pierre-Paul" userId="16d6a607-a748-47b2-b406-47c02e4b6c77" providerId="ADAL" clId="{F5B9C1AA-C607-4008-8BC3-471E65EE9076}" dt="2023-04-20T13:33:04.508" v="2678" actId="478"/>
          <ac:grpSpMkLst>
            <pc:docMk/>
            <pc:sldMk cId="2783039524" sldId="455"/>
            <ac:grpSpMk id="10" creationId="{5478DB9E-2AAE-7A84-90E7-199673476E2A}"/>
          </ac:grpSpMkLst>
        </pc:grpChg>
        <pc:picChg chg="add mod">
          <ac:chgData name="Gallant Pierre-Paul" userId="16d6a607-a748-47b2-b406-47c02e4b6c77" providerId="ADAL" clId="{F5B9C1AA-C607-4008-8BC3-471E65EE9076}" dt="2023-04-20T13:36:24.195" v="2817" actId="1076"/>
          <ac:picMkLst>
            <pc:docMk/>
            <pc:sldMk cId="2783039524" sldId="455"/>
            <ac:picMk id="5" creationId="{1EC41DA7-B4F3-22BE-CAD9-3207DA6B7FE4}"/>
          </ac:picMkLst>
        </pc:picChg>
        <pc:picChg chg="add mod modCrop">
          <ac:chgData name="Gallant Pierre-Paul" userId="16d6a607-a748-47b2-b406-47c02e4b6c77" providerId="ADAL" clId="{F5B9C1AA-C607-4008-8BC3-471E65EE9076}" dt="2023-04-20T13:32:31.657" v="2673" actId="164"/>
          <ac:picMkLst>
            <pc:docMk/>
            <pc:sldMk cId="2783039524" sldId="455"/>
            <ac:picMk id="8" creationId="{A06F810F-6457-C246-E8A5-A36C2BDCC535}"/>
          </ac:picMkLst>
        </pc:picChg>
        <pc:picChg chg="add mod modCrop">
          <ac:chgData name="Gallant Pierre-Paul" userId="16d6a607-a748-47b2-b406-47c02e4b6c77" providerId="ADAL" clId="{F5B9C1AA-C607-4008-8BC3-471E65EE9076}" dt="2023-04-20T13:32:31.657" v="2673" actId="164"/>
          <ac:picMkLst>
            <pc:docMk/>
            <pc:sldMk cId="2783039524" sldId="455"/>
            <ac:picMk id="9" creationId="{814E5E52-0A91-043B-DE15-B8C794EE58D5}"/>
          </ac:picMkLst>
        </pc:picChg>
        <pc:picChg chg="add del mod">
          <ac:chgData name="Gallant Pierre-Paul" userId="16d6a607-a748-47b2-b406-47c02e4b6c77" providerId="ADAL" clId="{F5B9C1AA-C607-4008-8BC3-471E65EE9076}" dt="2023-04-20T14:28:40.213" v="3456" actId="21"/>
          <ac:picMkLst>
            <pc:docMk/>
            <pc:sldMk cId="2783039524" sldId="455"/>
            <ac:picMk id="11" creationId="{0C033A48-1EE1-F9E1-687C-6E87D572442B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4:28:51.244" v="3460" actId="1076"/>
        <pc:sldMkLst>
          <pc:docMk/>
          <pc:sldMk cId="2651175132" sldId="456"/>
        </pc:sldMkLst>
        <pc:spChg chg="mod">
          <ac:chgData name="Gallant Pierre-Paul" userId="16d6a607-a748-47b2-b406-47c02e4b6c77" providerId="ADAL" clId="{F5B9C1AA-C607-4008-8BC3-471E65EE9076}" dt="2023-04-20T13:57:25.063" v="3223" actId="20577"/>
          <ac:spMkLst>
            <pc:docMk/>
            <pc:sldMk cId="2651175132" sldId="456"/>
            <ac:spMk id="2" creationId="{528CB8ED-D5C7-6D87-3AE4-99AD12DC80D9}"/>
          </ac:spMkLst>
        </pc:spChg>
        <pc:spChg chg="add mod">
          <ac:chgData name="Gallant Pierre-Paul" userId="16d6a607-a748-47b2-b406-47c02e4b6c77" providerId="ADAL" clId="{F5B9C1AA-C607-4008-8BC3-471E65EE9076}" dt="2023-04-20T14:27:11.393" v="3438" actId="20577"/>
          <ac:spMkLst>
            <pc:docMk/>
            <pc:sldMk cId="2651175132" sldId="456"/>
            <ac:spMk id="3" creationId="{3EF3551B-8AAB-541B-C87B-6B2FF224F2FB}"/>
          </ac:spMkLst>
        </pc:spChg>
        <pc:spChg chg="del">
          <ac:chgData name="Gallant Pierre-Paul" userId="16d6a607-a748-47b2-b406-47c02e4b6c77" providerId="ADAL" clId="{F5B9C1AA-C607-4008-8BC3-471E65EE9076}" dt="2023-04-20T14:25:55.964" v="3224" actId="478"/>
          <ac:spMkLst>
            <pc:docMk/>
            <pc:sldMk cId="2651175132" sldId="456"/>
            <ac:spMk id="7" creationId="{15195400-F4C3-8357-F36D-92159B2D886B}"/>
          </ac:spMkLst>
        </pc:spChg>
        <pc:picChg chg="add del mod">
          <ac:chgData name="Gallant Pierre-Paul" userId="16d6a607-a748-47b2-b406-47c02e4b6c77" providerId="ADAL" clId="{F5B9C1AA-C607-4008-8BC3-471E65EE9076}" dt="2023-04-20T14:27:36.557" v="3439" actId="478"/>
          <ac:picMkLst>
            <pc:docMk/>
            <pc:sldMk cId="2651175132" sldId="456"/>
            <ac:picMk id="5" creationId="{CB2FBBB0-0C62-6889-A919-B599D674F7F6}"/>
          </ac:picMkLst>
        </pc:picChg>
        <pc:picChg chg="add del mod">
          <ac:chgData name="Gallant Pierre-Paul" userId="16d6a607-a748-47b2-b406-47c02e4b6c77" providerId="ADAL" clId="{F5B9C1AA-C607-4008-8BC3-471E65EE9076}" dt="2023-04-20T14:28:20.421" v="3449" actId="478"/>
          <ac:picMkLst>
            <pc:docMk/>
            <pc:sldMk cId="2651175132" sldId="456"/>
            <ac:picMk id="8" creationId="{FF215523-A8A2-DE80-7D30-F1456F510FEF}"/>
          </ac:picMkLst>
        </pc:picChg>
        <pc:picChg chg="add del mod">
          <ac:chgData name="Gallant Pierre-Paul" userId="16d6a607-a748-47b2-b406-47c02e4b6c77" providerId="ADAL" clId="{F5B9C1AA-C607-4008-8BC3-471E65EE9076}" dt="2023-04-20T14:28:43.765" v="3458" actId="478"/>
          <ac:picMkLst>
            <pc:docMk/>
            <pc:sldMk cId="2651175132" sldId="456"/>
            <ac:picMk id="9" creationId="{F9C94059-6135-AF91-3FB9-B0A3BE4FFCE8}"/>
          </ac:picMkLst>
        </pc:picChg>
        <pc:picChg chg="add mod">
          <ac:chgData name="Gallant Pierre-Paul" userId="16d6a607-a748-47b2-b406-47c02e4b6c77" providerId="ADAL" clId="{F5B9C1AA-C607-4008-8BC3-471E65EE9076}" dt="2023-04-20T14:28:51.244" v="3460" actId="1076"/>
          <ac:picMkLst>
            <pc:docMk/>
            <pc:sldMk cId="2651175132" sldId="456"/>
            <ac:picMk id="10" creationId="{7A91B2C7-E55E-C863-50C6-AC07D54973BC}"/>
          </ac:picMkLst>
        </pc:picChg>
      </pc:sldChg>
      <pc:sldChg chg="addSp delSp modSp add mod ord">
        <pc:chgData name="Gallant Pierre-Paul" userId="16d6a607-a748-47b2-b406-47c02e4b6c77" providerId="ADAL" clId="{F5B9C1AA-C607-4008-8BC3-471E65EE9076}" dt="2023-04-20T12:36:04.152" v="1397" actId="478"/>
        <pc:sldMkLst>
          <pc:docMk/>
          <pc:sldMk cId="86178148" sldId="457"/>
        </pc:sldMkLst>
        <pc:spChg chg="mod">
          <ac:chgData name="Gallant Pierre-Paul" userId="16d6a607-a748-47b2-b406-47c02e4b6c77" providerId="ADAL" clId="{F5B9C1AA-C607-4008-8BC3-471E65EE9076}" dt="2023-04-19T20:34:47.861" v="110" actId="20577"/>
          <ac:spMkLst>
            <pc:docMk/>
            <pc:sldMk cId="86178148" sldId="457"/>
            <ac:spMk id="2" creationId="{528CB8ED-D5C7-6D87-3AE4-99AD12DC80D9}"/>
          </ac:spMkLst>
        </pc:spChg>
        <pc:spChg chg="mod">
          <ac:chgData name="Gallant Pierre-Paul" userId="16d6a607-a748-47b2-b406-47c02e4b6c77" providerId="ADAL" clId="{F5B9C1AA-C607-4008-8BC3-471E65EE9076}" dt="2023-04-20T12:17:51.505" v="738" actId="20577"/>
          <ac:spMkLst>
            <pc:docMk/>
            <pc:sldMk cId="86178148" sldId="457"/>
            <ac:spMk id="7" creationId="{15195400-F4C3-8357-F36D-92159B2D886B}"/>
          </ac:spMkLst>
        </pc:spChg>
        <pc:picChg chg="add del mod">
          <ac:chgData name="Gallant Pierre-Paul" userId="16d6a607-a748-47b2-b406-47c02e4b6c77" providerId="ADAL" clId="{F5B9C1AA-C607-4008-8BC3-471E65EE9076}" dt="2023-04-20T12:36:03.172" v="1396" actId="478"/>
          <ac:picMkLst>
            <pc:docMk/>
            <pc:sldMk cId="86178148" sldId="457"/>
            <ac:picMk id="5" creationId="{02C3674C-944C-B7F6-5A4F-074F23810F6D}"/>
          </ac:picMkLst>
        </pc:picChg>
        <pc:picChg chg="add del mod">
          <ac:chgData name="Gallant Pierre-Paul" userId="16d6a607-a748-47b2-b406-47c02e4b6c77" providerId="ADAL" clId="{F5B9C1AA-C607-4008-8BC3-471E65EE9076}" dt="2023-04-20T12:36:04.152" v="1397" actId="478"/>
          <ac:picMkLst>
            <pc:docMk/>
            <pc:sldMk cId="86178148" sldId="457"/>
            <ac:picMk id="8" creationId="{61DF9911-BBEE-4AA5-96D5-70E3F9DB3165}"/>
          </ac:picMkLst>
        </pc:picChg>
      </pc:sldChg>
      <pc:sldChg chg="addSp modSp add del mod">
        <pc:chgData name="Gallant Pierre-Paul" userId="16d6a607-a748-47b2-b406-47c02e4b6c77" providerId="ADAL" clId="{F5B9C1AA-C607-4008-8BC3-471E65EE9076}" dt="2023-04-20T14:39:27.195" v="3810" actId="47"/>
        <pc:sldMkLst>
          <pc:docMk/>
          <pc:sldMk cId="13084330" sldId="458"/>
        </pc:sldMkLst>
        <pc:spChg chg="mod">
          <ac:chgData name="Gallant Pierre-Paul" userId="16d6a607-a748-47b2-b406-47c02e4b6c77" providerId="ADAL" clId="{F5B9C1AA-C607-4008-8BC3-471E65EE9076}" dt="2023-04-20T14:32:58.057" v="3486"/>
          <ac:spMkLst>
            <pc:docMk/>
            <pc:sldMk cId="13084330" sldId="458"/>
            <ac:spMk id="2" creationId="{528CB8ED-D5C7-6D87-3AE4-99AD12DC80D9}"/>
          </ac:spMkLst>
        </pc:spChg>
        <pc:spChg chg="mod">
          <ac:chgData name="Gallant Pierre-Paul" userId="16d6a607-a748-47b2-b406-47c02e4b6c77" providerId="ADAL" clId="{F5B9C1AA-C607-4008-8BC3-471E65EE9076}" dt="2023-04-20T14:29:19.550" v="3479" actId="20577"/>
          <ac:spMkLst>
            <pc:docMk/>
            <pc:sldMk cId="13084330" sldId="458"/>
            <ac:spMk id="7" creationId="{15195400-F4C3-8357-F36D-92159B2D886B}"/>
          </ac:spMkLst>
        </pc:spChg>
        <pc:picChg chg="add mod">
          <ac:chgData name="Gallant Pierre-Paul" userId="16d6a607-a748-47b2-b406-47c02e4b6c77" providerId="ADAL" clId="{F5B9C1AA-C607-4008-8BC3-471E65EE9076}" dt="2023-04-20T14:32:14.902" v="3482" actId="1076"/>
          <ac:picMkLst>
            <pc:docMk/>
            <pc:sldMk cId="13084330" sldId="458"/>
            <ac:picMk id="5" creationId="{2BD0F55D-5B31-0AB1-B863-AE3C5A8AD0EA}"/>
          </ac:picMkLst>
        </pc:picChg>
        <pc:picChg chg="add">
          <ac:chgData name="Gallant Pierre-Paul" userId="16d6a607-a748-47b2-b406-47c02e4b6c77" providerId="ADAL" clId="{F5B9C1AA-C607-4008-8BC3-471E65EE9076}" dt="2023-04-20T14:32:41.173" v="3483" actId="22"/>
          <ac:picMkLst>
            <pc:docMk/>
            <pc:sldMk cId="13084330" sldId="458"/>
            <ac:picMk id="8" creationId="{17306533-7A87-7EA6-EB63-5EE32F9553A6}"/>
          </ac:picMkLst>
        </pc:picChg>
        <pc:picChg chg="add mod">
          <ac:chgData name="Gallant Pierre-Paul" userId="16d6a607-a748-47b2-b406-47c02e4b6c77" providerId="ADAL" clId="{F5B9C1AA-C607-4008-8BC3-471E65EE9076}" dt="2023-04-20T14:32:49.109" v="3485" actId="1076"/>
          <ac:picMkLst>
            <pc:docMk/>
            <pc:sldMk cId="13084330" sldId="458"/>
            <ac:picMk id="10" creationId="{468FFBA8-FB53-C659-74E0-4A14D4BBCD75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2:45:30.429" v="1612" actId="14100"/>
        <pc:sldMkLst>
          <pc:docMk/>
          <pc:sldMk cId="1326943494" sldId="459"/>
        </pc:sldMkLst>
        <pc:spChg chg="mod">
          <ac:chgData name="Gallant Pierre-Paul" userId="16d6a607-a748-47b2-b406-47c02e4b6c77" providerId="ADAL" clId="{F5B9C1AA-C607-4008-8BC3-471E65EE9076}" dt="2023-04-20T12:45:30.429" v="1612" actId="14100"/>
          <ac:spMkLst>
            <pc:docMk/>
            <pc:sldMk cId="1326943494" sldId="459"/>
            <ac:spMk id="7" creationId="{15195400-F4C3-8357-F36D-92159B2D886B}"/>
          </ac:spMkLst>
        </pc:spChg>
        <pc:spChg chg="del">
          <ac:chgData name="Gallant Pierre-Paul" userId="16d6a607-a748-47b2-b406-47c02e4b6c77" providerId="ADAL" clId="{F5B9C1AA-C607-4008-8BC3-471E65EE9076}" dt="2023-04-20T12:39:34.080" v="1524" actId="478"/>
          <ac:spMkLst>
            <pc:docMk/>
            <pc:sldMk cId="1326943494" sldId="459"/>
            <ac:spMk id="11" creationId="{52C69B20-D766-E7DC-8F35-7DF7E78FD96D}"/>
          </ac:spMkLst>
        </pc:spChg>
        <pc:spChg chg="del mod">
          <ac:chgData name="Gallant Pierre-Paul" userId="16d6a607-a748-47b2-b406-47c02e4b6c77" providerId="ADAL" clId="{F5B9C1AA-C607-4008-8BC3-471E65EE9076}" dt="2023-04-20T12:39:33.383" v="1523" actId="478"/>
          <ac:spMkLst>
            <pc:docMk/>
            <pc:sldMk cId="1326943494" sldId="459"/>
            <ac:spMk id="15" creationId="{CCCF636F-9CF0-56FA-ADB1-E6DA1E6F012A}"/>
          </ac:spMkLst>
        </pc:spChg>
        <pc:spChg chg="del mod">
          <ac:chgData name="Gallant Pierre-Paul" userId="16d6a607-a748-47b2-b406-47c02e4b6c77" providerId="ADAL" clId="{F5B9C1AA-C607-4008-8BC3-471E65EE9076}" dt="2023-04-20T12:39:36.220" v="1527" actId="478"/>
          <ac:spMkLst>
            <pc:docMk/>
            <pc:sldMk cId="1326943494" sldId="459"/>
            <ac:spMk id="16" creationId="{444CC1E4-2F52-9681-8255-EF81D535024A}"/>
          </ac:spMkLst>
        </pc:spChg>
        <pc:spChg chg="add del mod">
          <ac:chgData name="Gallant Pierre-Paul" userId="16d6a607-a748-47b2-b406-47c02e4b6c77" providerId="ADAL" clId="{F5B9C1AA-C607-4008-8BC3-471E65EE9076}" dt="2023-04-20T12:44:12.931" v="1599" actId="478"/>
          <ac:spMkLst>
            <pc:docMk/>
            <pc:sldMk cId="1326943494" sldId="459"/>
            <ac:spMk id="18" creationId="{0B83174A-9129-75AE-985F-7FA1EE16DAE5}"/>
          </ac:spMkLst>
        </pc:spChg>
        <pc:picChg chg="add del mod">
          <ac:chgData name="Gallant Pierre-Paul" userId="16d6a607-a748-47b2-b406-47c02e4b6c77" providerId="ADAL" clId="{F5B9C1AA-C607-4008-8BC3-471E65EE9076}" dt="2023-04-20T12:41:14.379" v="1540" actId="478"/>
          <ac:picMkLst>
            <pc:docMk/>
            <pc:sldMk cId="1326943494" sldId="459"/>
            <ac:picMk id="6" creationId="{A63DE0F1-A2FE-5576-7F57-9B6F3FB2A274}"/>
          </ac:picMkLst>
        </pc:picChg>
        <pc:picChg chg="del mod modCrop">
          <ac:chgData name="Gallant Pierre-Paul" userId="16d6a607-a748-47b2-b406-47c02e4b6c77" providerId="ADAL" clId="{F5B9C1AA-C607-4008-8BC3-471E65EE9076}" dt="2023-04-20T12:40:49.858" v="1538" actId="478"/>
          <ac:picMkLst>
            <pc:docMk/>
            <pc:sldMk cId="1326943494" sldId="459"/>
            <ac:picMk id="8" creationId="{32EF221D-8CFB-98CF-D456-5FBAE96E9244}"/>
          </ac:picMkLst>
        </pc:picChg>
        <pc:picChg chg="del">
          <ac:chgData name="Gallant Pierre-Paul" userId="16d6a607-a748-47b2-b406-47c02e4b6c77" providerId="ADAL" clId="{F5B9C1AA-C607-4008-8BC3-471E65EE9076}" dt="2023-04-20T12:39:30.831" v="1522" actId="478"/>
          <ac:picMkLst>
            <pc:docMk/>
            <pc:sldMk cId="1326943494" sldId="459"/>
            <ac:picMk id="10" creationId="{49AEA49E-A2C8-1298-860E-ECB6C0DD7C13}"/>
          </ac:picMkLst>
        </pc:picChg>
        <pc:picChg chg="add mod modCrop">
          <ac:chgData name="Gallant Pierre-Paul" userId="16d6a607-a748-47b2-b406-47c02e4b6c77" providerId="ADAL" clId="{F5B9C1AA-C607-4008-8BC3-471E65EE9076}" dt="2023-04-20T12:42:30.931" v="1557" actId="14100"/>
          <ac:picMkLst>
            <pc:docMk/>
            <pc:sldMk cId="1326943494" sldId="459"/>
            <ac:picMk id="12" creationId="{904F2598-B654-C637-8208-6FE80D274C6A}"/>
          </ac:picMkLst>
        </pc:picChg>
        <pc:picChg chg="add del mod modCrop">
          <ac:chgData name="Gallant Pierre-Paul" userId="16d6a607-a748-47b2-b406-47c02e4b6c77" providerId="ADAL" clId="{F5B9C1AA-C607-4008-8BC3-471E65EE9076}" dt="2023-04-20T12:44:10.983" v="1596" actId="478"/>
          <ac:picMkLst>
            <pc:docMk/>
            <pc:sldMk cId="1326943494" sldId="459"/>
            <ac:picMk id="17" creationId="{ADFB59B5-5B9B-8A69-57D2-0D3CC2319815}"/>
          </ac:picMkLst>
        </pc:picChg>
        <pc:picChg chg="add del mod">
          <ac:chgData name="Gallant Pierre-Paul" userId="16d6a607-a748-47b2-b406-47c02e4b6c77" providerId="ADAL" clId="{F5B9C1AA-C607-4008-8BC3-471E65EE9076}" dt="2023-04-20T12:44:54.465" v="1605" actId="478"/>
          <ac:picMkLst>
            <pc:docMk/>
            <pc:sldMk cId="1326943494" sldId="459"/>
            <ac:picMk id="20" creationId="{6B2CBD94-7532-6910-E784-3823E773DA05}"/>
          </ac:picMkLst>
        </pc:picChg>
        <pc:picChg chg="add mod modCrop">
          <ac:chgData name="Gallant Pierre-Paul" userId="16d6a607-a748-47b2-b406-47c02e4b6c77" providerId="ADAL" clId="{F5B9C1AA-C607-4008-8BC3-471E65EE9076}" dt="2023-04-20T12:45:19.372" v="1610" actId="732"/>
          <ac:picMkLst>
            <pc:docMk/>
            <pc:sldMk cId="1326943494" sldId="459"/>
            <ac:picMk id="22" creationId="{EBAE21D6-0F8E-D062-6DE1-D46869156564}"/>
          </ac:picMkLst>
        </pc:picChg>
        <pc:cxnChg chg="del">
          <ac:chgData name="Gallant Pierre-Paul" userId="16d6a607-a748-47b2-b406-47c02e4b6c77" providerId="ADAL" clId="{F5B9C1AA-C607-4008-8BC3-471E65EE9076}" dt="2023-04-20T12:39:34.794" v="1525" actId="478"/>
          <ac:cxnSpMkLst>
            <pc:docMk/>
            <pc:sldMk cId="1326943494" sldId="459"/>
            <ac:cxnSpMk id="13" creationId="{A43F29E2-1BFF-E1ED-8D3C-FB81FE7EA6EF}"/>
          </ac:cxnSpMkLst>
        </pc:cxnChg>
      </pc:sldChg>
      <pc:sldChg chg="addSp delSp modSp add mod">
        <pc:chgData name="Gallant Pierre-Paul" userId="16d6a607-a748-47b2-b406-47c02e4b6c77" providerId="ADAL" clId="{F5B9C1AA-C607-4008-8BC3-471E65EE9076}" dt="2023-04-20T12:59:29.594" v="2314" actId="1076"/>
        <pc:sldMkLst>
          <pc:docMk/>
          <pc:sldMk cId="820667495" sldId="460"/>
        </pc:sldMkLst>
        <pc:spChg chg="mod">
          <ac:chgData name="Gallant Pierre-Paul" userId="16d6a607-a748-47b2-b406-47c02e4b6c77" providerId="ADAL" clId="{F5B9C1AA-C607-4008-8BC3-471E65EE9076}" dt="2023-04-20T12:55:26.143" v="2293" actId="6549"/>
          <ac:spMkLst>
            <pc:docMk/>
            <pc:sldMk cId="820667495" sldId="460"/>
            <ac:spMk id="7" creationId="{15195400-F4C3-8357-F36D-92159B2D886B}"/>
          </ac:spMkLst>
        </pc:spChg>
        <pc:picChg chg="del">
          <ac:chgData name="Gallant Pierre-Paul" userId="16d6a607-a748-47b2-b406-47c02e4b6c77" providerId="ADAL" clId="{F5B9C1AA-C607-4008-8BC3-471E65EE9076}" dt="2023-04-20T12:56:35.571" v="2296" actId="478"/>
          <ac:picMkLst>
            <pc:docMk/>
            <pc:sldMk cId="820667495" sldId="460"/>
            <ac:picMk id="5" creationId="{BFAB3D0A-D11B-B0E7-3C3D-5C65AD4C886B}"/>
          </ac:picMkLst>
        </pc:picChg>
        <pc:picChg chg="add del mod">
          <ac:chgData name="Gallant Pierre-Paul" userId="16d6a607-a748-47b2-b406-47c02e4b6c77" providerId="ADAL" clId="{F5B9C1AA-C607-4008-8BC3-471E65EE9076}" dt="2023-04-20T12:57:14.572" v="2300" actId="478"/>
          <ac:picMkLst>
            <pc:docMk/>
            <pc:sldMk cId="820667495" sldId="460"/>
            <ac:picMk id="6" creationId="{E0FEFDD3-E811-9368-5BED-55C56E138A01}"/>
          </ac:picMkLst>
        </pc:picChg>
        <pc:picChg chg="del">
          <ac:chgData name="Gallant Pierre-Paul" userId="16d6a607-a748-47b2-b406-47c02e4b6c77" providerId="ADAL" clId="{F5B9C1AA-C607-4008-8BC3-471E65EE9076}" dt="2023-04-20T12:56:36.702" v="2298" actId="478"/>
          <ac:picMkLst>
            <pc:docMk/>
            <pc:sldMk cId="820667495" sldId="460"/>
            <ac:picMk id="8" creationId="{4AEBE5F9-CCC3-6612-42EB-5108B708D9C5}"/>
          </ac:picMkLst>
        </pc:picChg>
        <pc:picChg chg="del">
          <ac:chgData name="Gallant Pierre-Paul" userId="16d6a607-a748-47b2-b406-47c02e4b6c77" providerId="ADAL" clId="{F5B9C1AA-C607-4008-8BC3-471E65EE9076}" dt="2023-04-20T12:56:36.255" v="2297" actId="478"/>
          <ac:picMkLst>
            <pc:docMk/>
            <pc:sldMk cId="820667495" sldId="460"/>
            <ac:picMk id="9" creationId="{51A54018-B1AA-4A9B-D0E2-C1FA60A85635}"/>
          </ac:picMkLst>
        </pc:picChg>
        <pc:picChg chg="add del mod">
          <ac:chgData name="Gallant Pierre-Paul" userId="16d6a607-a748-47b2-b406-47c02e4b6c77" providerId="ADAL" clId="{F5B9C1AA-C607-4008-8BC3-471E65EE9076}" dt="2023-04-20T12:59:15.029" v="2310" actId="478"/>
          <ac:picMkLst>
            <pc:docMk/>
            <pc:sldMk cId="820667495" sldId="460"/>
            <ac:picMk id="11" creationId="{54EC0B63-9EA4-9C61-3689-6E3E549021BB}"/>
          </ac:picMkLst>
        </pc:picChg>
        <pc:picChg chg="add del mod">
          <ac:chgData name="Gallant Pierre-Paul" userId="16d6a607-a748-47b2-b406-47c02e4b6c77" providerId="ADAL" clId="{F5B9C1AA-C607-4008-8BC3-471E65EE9076}" dt="2023-04-20T12:59:14.313" v="2309" actId="478"/>
          <ac:picMkLst>
            <pc:docMk/>
            <pc:sldMk cId="820667495" sldId="460"/>
            <ac:picMk id="13" creationId="{58F525F5-556A-FB3B-A42A-FA5B3521E688}"/>
          </ac:picMkLst>
        </pc:picChg>
        <pc:picChg chg="add mod">
          <ac:chgData name="Gallant Pierre-Paul" userId="16d6a607-a748-47b2-b406-47c02e4b6c77" providerId="ADAL" clId="{F5B9C1AA-C607-4008-8BC3-471E65EE9076}" dt="2023-04-20T12:59:29.594" v="2314" actId="1076"/>
          <ac:picMkLst>
            <pc:docMk/>
            <pc:sldMk cId="820667495" sldId="460"/>
            <ac:picMk id="15" creationId="{447F123C-F546-6227-9AB4-D8EA13D4BC09}"/>
          </ac:picMkLst>
        </pc:picChg>
        <pc:picChg chg="add mod">
          <ac:chgData name="Gallant Pierre-Paul" userId="16d6a607-a748-47b2-b406-47c02e4b6c77" providerId="ADAL" clId="{F5B9C1AA-C607-4008-8BC3-471E65EE9076}" dt="2023-04-20T12:59:28.604" v="2313" actId="1076"/>
          <ac:picMkLst>
            <pc:docMk/>
            <pc:sldMk cId="820667495" sldId="460"/>
            <ac:picMk id="17" creationId="{CD63EB0D-C5F2-C17E-894E-FEFD307B05F5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3:04:33.724" v="2437" actId="20577"/>
        <pc:sldMkLst>
          <pc:docMk/>
          <pc:sldMk cId="2776852143" sldId="461"/>
        </pc:sldMkLst>
        <pc:spChg chg="mod">
          <ac:chgData name="Gallant Pierre-Paul" userId="16d6a607-a748-47b2-b406-47c02e4b6c77" providerId="ADAL" clId="{F5B9C1AA-C607-4008-8BC3-471E65EE9076}" dt="2023-04-20T13:04:33.724" v="2437" actId="20577"/>
          <ac:spMkLst>
            <pc:docMk/>
            <pc:sldMk cId="2776852143" sldId="461"/>
            <ac:spMk id="7" creationId="{15195400-F4C3-8357-F36D-92159B2D886B}"/>
          </ac:spMkLst>
        </pc:spChg>
        <pc:grpChg chg="add mod">
          <ac:chgData name="Gallant Pierre-Paul" userId="16d6a607-a748-47b2-b406-47c02e4b6c77" providerId="ADAL" clId="{F5B9C1AA-C607-4008-8BC3-471E65EE9076}" dt="2023-04-20T13:02:48.316" v="2388" actId="1076"/>
          <ac:grpSpMkLst>
            <pc:docMk/>
            <pc:sldMk cId="2776852143" sldId="461"/>
            <ac:grpSpMk id="6" creationId="{479B4EE4-8A50-DA76-5522-3AED98BE6132}"/>
          </ac:grpSpMkLst>
        </pc:grpChg>
        <pc:grpChg chg="add mod">
          <ac:chgData name="Gallant Pierre-Paul" userId="16d6a607-a748-47b2-b406-47c02e4b6c77" providerId="ADAL" clId="{F5B9C1AA-C607-4008-8BC3-471E65EE9076}" dt="2023-04-20T13:02:50.198" v="2389" actId="1076"/>
          <ac:grpSpMkLst>
            <pc:docMk/>
            <pc:sldMk cId="2776852143" sldId="461"/>
            <ac:grpSpMk id="11" creationId="{E07F9282-9562-0B51-BBBA-A6A04D4F4D39}"/>
          </ac:grpSpMkLst>
        </pc:grpChg>
        <pc:picChg chg="add mod modCrop">
          <ac:chgData name="Gallant Pierre-Paul" userId="16d6a607-a748-47b2-b406-47c02e4b6c77" providerId="ADAL" clId="{F5B9C1AA-C607-4008-8BC3-471E65EE9076}" dt="2023-04-20T13:01:14.979" v="2363" actId="732"/>
          <ac:picMkLst>
            <pc:docMk/>
            <pc:sldMk cId="2776852143" sldId="461"/>
            <ac:picMk id="3" creationId="{1F04BAF6-BF30-66F9-FF6C-9648BDB517D4}"/>
          </ac:picMkLst>
        </pc:picChg>
        <pc:picChg chg="add mod modCrop">
          <ac:chgData name="Gallant Pierre-Paul" userId="16d6a607-a748-47b2-b406-47c02e4b6c77" providerId="ADAL" clId="{F5B9C1AA-C607-4008-8BC3-471E65EE9076}" dt="2023-04-20T13:01:20.753" v="2364" actId="732"/>
          <ac:picMkLst>
            <pc:docMk/>
            <pc:sldMk cId="2776852143" sldId="461"/>
            <ac:picMk id="5" creationId="{6B40D6B2-56BD-517A-A633-CC0949BC67BD}"/>
          </ac:picMkLst>
        </pc:picChg>
        <pc:picChg chg="add mod modCrop">
          <ac:chgData name="Gallant Pierre-Paul" userId="16d6a607-a748-47b2-b406-47c02e4b6c77" providerId="ADAL" clId="{F5B9C1AA-C607-4008-8BC3-471E65EE9076}" dt="2023-04-20T13:02:30.719" v="2383" actId="164"/>
          <ac:picMkLst>
            <pc:docMk/>
            <pc:sldMk cId="2776852143" sldId="461"/>
            <ac:picMk id="8" creationId="{BAF2099C-2FAD-6142-55F7-890E439F981D}"/>
          </ac:picMkLst>
        </pc:picChg>
        <pc:picChg chg="add mod modCrop">
          <ac:chgData name="Gallant Pierre-Paul" userId="16d6a607-a748-47b2-b406-47c02e4b6c77" providerId="ADAL" clId="{F5B9C1AA-C607-4008-8BC3-471E65EE9076}" dt="2023-04-20T13:02:30.719" v="2383" actId="164"/>
          <ac:picMkLst>
            <pc:docMk/>
            <pc:sldMk cId="2776852143" sldId="461"/>
            <ac:picMk id="9" creationId="{56FB5095-037A-327C-F612-8B443A586486}"/>
          </ac:picMkLst>
        </pc:picChg>
        <pc:picChg chg="add del mod">
          <ac:chgData name="Gallant Pierre-Paul" userId="16d6a607-a748-47b2-b406-47c02e4b6c77" providerId="ADAL" clId="{F5B9C1AA-C607-4008-8BC3-471E65EE9076}" dt="2023-04-20T13:02:22.638" v="2382" actId="478"/>
          <ac:picMkLst>
            <pc:docMk/>
            <pc:sldMk cId="2776852143" sldId="461"/>
            <ac:picMk id="10" creationId="{EFB586AF-9470-1D10-6926-2FBCD90024D5}"/>
          </ac:picMkLst>
        </pc:picChg>
        <pc:picChg chg="mod modCrop">
          <ac:chgData name="Gallant Pierre-Paul" userId="16d6a607-a748-47b2-b406-47c02e4b6c77" providerId="ADAL" clId="{F5B9C1AA-C607-4008-8BC3-471E65EE9076}" dt="2023-04-20T13:00:51.009" v="2360" actId="164"/>
          <ac:picMkLst>
            <pc:docMk/>
            <pc:sldMk cId="2776852143" sldId="461"/>
            <ac:picMk id="15" creationId="{447F123C-F546-6227-9AB4-D8EA13D4BC09}"/>
          </ac:picMkLst>
        </pc:picChg>
        <pc:picChg chg="mod modCrop">
          <ac:chgData name="Gallant Pierre-Paul" userId="16d6a607-a748-47b2-b406-47c02e4b6c77" providerId="ADAL" clId="{F5B9C1AA-C607-4008-8BC3-471E65EE9076}" dt="2023-04-20T13:04:10.801" v="2429" actId="732"/>
          <ac:picMkLst>
            <pc:docMk/>
            <pc:sldMk cId="2776852143" sldId="461"/>
            <ac:picMk id="17" creationId="{CD63EB0D-C5F2-C17E-894E-FEFD307B05F5}"/>
          </ac:picMkLst>
        </pc:picChg>
      </pc:sldChg>
      <pc:sldChg chg="modSp add mod">
        <pc:chgData name="Gallant Pierre-Paul" userId="16d6a607-a748-47b2-b406-47c02e4b6c77" providerId="ADAL" clId="{F5B9C1AA-C607-4008-8BC3-471E65EE9076}" dt="2023-04-20T13:45:20.807" v="3221" actId="20577"/>
        <pc:sldMkLst>
          <pc:docMk/>
          <pc:sldMk cId="856244665" sldId="462"/>
        </pc:sldMkLst>
        <pc:spChg chg="mod">
          <ac:chgData name="Gallant Pierre-Paul" userId="16d6a607-a748-47b2-b406-47c02e4b6c77" providerId="ADAL" clId="{F5B9C1AA-C607-4008-8BC3-471E65EE9076}" dt="2023-04-20T13:45:20.807" v="3221" actId="20577"/>
          <ac:spMkLst>
            <pc:docMk/>
            <pc:sldMk cId="856244665" sldId="462"/>
            <ac:spMk id="7" creationId="{15195400-F4C3-8357-F36D-92159B2D886B}"/>
          </ac:spMkLst>
        </pc:spChg>
      </pc:sldChg>
      <pc:sldChg chg="addSp delSp modSp add mod">
        <pc:chgData name="Gallant Pierre-Paul" userId="16d6a607-a748-47b2-b406-47c02e4b6c77" providerId="ADAL" clId="{F5B9C1AA-C607-4008-8BC3-471E65EE9076}" dt="2023-04-20T14:28:18.646" v="3448" actId="478"/>
        <pc:sldMkLst>
          <pc:docMk/>
          <pc:sldMk cId="2782533227" sldId="463"/>
        </pc:sldMkLst>
        <pc:picChg chg="add del mod">
          <ac:chgData name="Gallant Pierre-Paul" userId="16d6a607-a748-47b2-b406-47c02e4b6c77" providerId="ADAL" clId="{F5B9C1AA-C607-4008-8BC3-471E65EE9076}" dt="2023-04-20T14:28:18.646" v="3448" actId="478"/>
          <ac:picMkLst>
            <pc:docMk/>
            <pc:sldMk cId="2782533227" sldId="463"/>
            <ac:picMk id="3" creationId="{8334E4FE-DC90-761F-E841-426A6C07F48E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4:39:12.151" v="3807"/>
        <pc:sldMkLst>
          <pc:docMk/>
          <pc:sldMk cId="2743035853" sldId="464"/>
        </pc:sldMkLst>
        <pc:spChg chg="mod">
          <ac:chgData name="Gallant Pierre-Paul" userId="16d6a607-a748-47b2-b406-47c02e4b6c77" providerId="ADAL" clId="{F5B9C1AA-C607-4008-8BC3-471E65EE9076}" dt="2023-04-20T14:39:12.151" v="3807"/>
          <ac:spMkLst>
            <pc:docMk/>
            <pc:sldMk cId="2743035853" sldId="464"/>
            <ac:spMk id="2" creationId="{528CB8ED-D5C7-6D87-3AE4-99AD12DC80D9}"/>
          </ac:spMkLst>
        </pc:spChg>
        <pc:spChg chg="mod">
          <ac:chgData name="Gallant Pierre-Paul" userId="16d6a607-a748-47b2-b406-47c02e4b6c77" providerId="ADAL" clId="{F5B9C1AA-C607-4008-8BC3-471E65EE9076}" dt="2023-04-20T14:38:05.160" v="3782" actId="20577"/>
          <ac:spMkLst>
            <pc:docMk/>
            <pc:sldMk cId="2743035853" sldId="464"/>
            <ac:spMk id="7" creationId="{15195400-F4C3-8357-F36D-92159B2D886B}"/>
          </ac:spMkLst>
        </pc:spChg>
        <pc:spChg chg="add mod">
          <ac:chgData name="Gallant Pierre-Paul" userId="16d6a607-a748-47b2-b406-47c02e4b6c77" providerId="ADAL" clId="{F5B9C1AA-C607-4008-8BC3-471E65EE9076}" dt="2023-04-20T14:38:58.774" v="3805" actId="14100"/>
          <ac:spMkLst>
            <pc:docMk/>
            <pc:sldMk cId="2743035853" sldId="464"/>
            <ac:spMk id="9" creationId="{6469052C-7E23-6371-E56A-CABD52B7D852}"/>
          </ac:spMkLst>
        </pc:spChg>
        <pc:spChg chg="add del mod">
          <ac:chgData name="Gallant Pierre-Paul" userId="16d6a607-a748-47b2-b406-47c02e4b6c77" providerId="ADAL" clId="{F5B9C1AA-C607-4008-8BC3-471E65EE9076}" dt="2023-04-20T14:38:36.588" v="3793" actId="22"/>
          <ac:spMkLst>
            <pc:docMk/>
            <pc:sldMk cId="2743035853" sldId="464"/>
            <ac:spMk id="14" creationId="{8CE0DC65-6A83-FC71-B708-71FB9CF4F559}"/>
          </ac:spMkLst>
        </pc:spChg>
        <pc:spChg chg="add del">
          <ac:chgData name="Gallant Pierre-Paul" userId="16d6a607-a748-47b2-b406-47c02e4b6c77" providerId="ADAL" clId="{F5B9C1AA-C607-4008-8BC3-471E65EE9076}" dt="2023-04-20T14:38:41.684" v="3797" actId="22"/>
          <ac:spMkLst>
            <pc:docMk/>
            <pc:sldMk cId="2743035853" sldId="464"/>
            <ac:spMk id="16" creationId="{CD20A879-0A24-9485-BAA6-C66020C91660}"/>
          </ac:spMkLst>
        </pc:spChg>
        <pc:spChg chg="add mod">
          <ac:chgData name="Gallant Pierre-Paul" userId="16d6a607-a748-47b2-b406-47c02e4b6c77" providerId="ADAL" clId="{F5B9C1AA-C607-4008-8BC3-471E65EE9076}" dt="2023-04-20T14:39:03.725" v="3806" actId="1076"/>
          <ac:spMkLst>
            <pc:docMk/>
            <pc:sldMk cId="2743035853" sldId="464"/>
            <ac:spMk id="17" creationId="{05BE282B-8DAB-870F-2209-50D56E4181CF}"/>
          </ac:spMkLst>
        </pc:spChg>
        <pc:picChg chg="mod modCrop">
          <ac:chgData name="Gallant Pierre-Paul" userId="16d6a607-a748-47b2-b406-47c02e4b6c77" providerId="ADAL" clId="{F5B9C1AA-C607-4008-8BC3-471E65EE9076}" dt="2023-04-20T14:34:33.952" v="3527" actId="732"/>
          <ac:picMkLst>
            <pc:docMk/>
            <pc:sldMk cId="2743035853" sldId="464"/>
            <ac:picMk id="5" creationId="{2BD0F55D-5B31-0AB1-B863-AE3C5A8AD0EA}"/>
          </ac:picMkLst>
        </pc:picChg>
        <pc:picChg chg="add del mod">
          <ac:chgData name="Gallant Pierre-Paul" userId="16d6a607-a748-47b2-b406-47c02e4b6c77" providerId="ADAL" clId="{F5B9C1AA-C607-4008-8BC3-471E65EE9076}" dt="2023-04-20T14:36:42.735" v="3620" actId="478"/>
          <ac:picMkLst>
            <pc:docMk/>
            <pc:sldMk cId="2743035853" sldId="464"/>
            <ac:picMk id="6" creationId="{BB7903A6-1C14-06F5-A6C0-A282E2D83C1E}"/>
          </ac:picMkLst>
        </pc:picChg>
        <pc:picChg chg="mod modCrop">
          <ac:chgData name="Gallant Pierre-Paul" userId="16d6a607-a748-47b2-b406-47c02e4b6c77" providerId="ADAL" clId="{F5B9C1AA-C607-4008-8BC3-471E65EE9076}" dt="2023-04-20T14:36:57.638" v="3625" actId="1076"/>
          <ac:picMkLst>
            <pc:docMk/>
            <pc:sldMk cId="2743035853" sldId="464"/>
            <ac:picMk id="8" creationId="{17306533-7A87-7EA6-EB63-5EE32F9553A6}"/>
          </ac:picMkLst>
        </pc:picChg>
        <pc:picChg chg="mod">
          <ac:chgData name="Gallant Pierre-Paul" userId="16d6a607-a748-47b2-b406-47c02e4b6c77" providerId="ADAL" clId="{F5B9C1AA-C607-4008-8BC3-471E65EE9076}" dt="2023-04-20T14:38:14.799" v="3783" actId="14100"/>
          <ac:picMkLst>
            <pc:docMk/>
            <pc:sldMk cId="2743035853" sldId="464"/>
            <ac:picMk id="10" creationId="{468FFBA8-FB53-C659-74E0-4A14D4BBCD75}"/>
          </ac:picMkLst>
        </pc:picChg>
        <pc:picChg chg="add mod">
          <ac:chgData name="Gallant Pierre-Paul" userId="16d6a607-a748-47b2-b406-47c02e4b6c77" providerId="ADAL" clId="{F5B9C1AA-C607-4008-8BC3-471E65EE9076}" dt="2023-04-20T14:36:45.341" v="3621" actId="1076"/>
          <ac:picMkLst>
            <pc:docMk/>
            <pc:sldMk cId="2743035853" sldId="464"/>
            <ac:picMk id="12" creationId="{6FC15BDF-ED80-B360-5651-017206D20FCD}"/>
          </ac:picMkLst>
        </pc:picChg>
      </pc:sldChg>
      <pc:sldChg chg="addSp modSp new mod">
        <pc:chgData name="Gallant Pierre-Paul" userId="16d6a607-a748-47b2-b406-47c02e4b6c77" providerId="ADAL" clId="{F5B9C1AA-C607-4008-8BC3-471E65EE9076}" dt="2023-04-20T15:16:32.200" v="5688" actId="20577"/>
        <pc:sldMkLst>
          <pc:docMk/>
          <pc:sldMk cId="2944971575" sldId="465"/>
        </pc:sldMkLst>
        <pc:spChg chg="mod">
          <ac:chgData name="Gallant Pierre-Paul" userId="16d6a607-a748-47b2-b406-47c02e4b6c77" providerId="ADAL" clId="{F5B9C1AA-C607-4008-8BC3-471E65EE9076}" dt="2023-04-20T15:16:31.320" v="5683" actId="20577"/>
          <ac:spMkLst>
            <pc:docMk/>
            <pc:sldMk cId="2944971575" sldId="465"/>
            <ac:spMk id="2" creationId="{0CD46AC5-4087-A926-6572-06982350D68E}"/>
          </ac:spMkLst>
        </pc:spChg>
        <pc:spChg chg="mod">
          <ac:chgData name="Gallant Pierre-Paul" userId="16d6a607-a748-47b2-b406-47c02e4b6c77" providerId="ADAL" clId="{F5B9C1AA-C607-4008-8BC3-471E65EE9076}" dt="2023-04-20T15:16:32.200" v="5688" actId="20577"/>
          <ac:spMkLst>
            <pc:docMk/>
            <pc:sldMk cId="2944971575" sldId="465"/>
            <ac:spMk id="3" creationId="{8047239A-FFD2-915C-B0AF-7B54BB12249B}"/>
          </ac:spMkLst>
        </pc:spChg>
        <pc:picChg chg="add mod modCrop">
          <ac:chgData name="Gallant Pierre-Paul" userId="16d6a607-a748-47b2-b406-47c02e4b6c77" providerId="ADAL" clId="{F5B9C1AA-C607-4008-8BC3-471E65EE9076}" dt="2023-04-20T15:16:27.533" v="5671" actId="732"/>
          <ac:picMkLst>
            <pc:docMk/>
            <pc:sldMk cId="2944971575" sldId="465"/>
            <ac:picMk id="6" creationId="{7365BA2A-9987-8651-73C0-CF347CFB2A2E}"/>
          </ac:picMkLst>
        </pc:picChg>
        <pc:picChg chg="add mod modCrop">
          <ac:chgData name="Gallant Pierre-Paul" userId="16d6a607-a748-47b2-b406-47c02e4b6c77" providerId="ADAL" clId="{F5B9C1AA-C607-4008-8BC3-471E65EE9076}" dt="2023-04-20T15:16:27.885" v="5673" actId="1076"/>
          <ac:picMkLst>
            <pc:docMk/>
            <pc:sldMk cId="2944971575" sldId="465"/>
            <ac:picMk id="7" creationId="{83FE9E48-76CC-65BF-B5B4-B14E913E00C5}"/>
          </ac:picMkLst>
        </pc:picChg>
      </pc:sldChg>
      <pc:sldChg chg="addSp modSp new mod">
        <pc:chgData name="Gallant Pierre-Paul" userId="16d6a607-a748-47b2-b406-47c02e4b6c77" providerId="ADAL" clId="{F5B9C1AA-C607-4008-8BC3-471E65EE9076}" dt="2023-04-20T15:05:39.626" v="5188" actId="20577"/>
        <pc:sldMkLst>
          <pc:docMk/>
          <pc:sldMk cId="1685604658" sldId="466"/>
        </pc:sldMkLst>
        <pc:spChg chg="mod">
          <ac:chgData name="Gallant Pierre-Paul" userId="16d6a607-a748-47b2-b406-47c02e4b6c77" providerId="ADAL" clId="{F5B9C1AA-C607-4008-8BC3-471E65EE9076}" dt="2023-04-20T15:05:39.626" v="5188" actId="20577"/>
          <ac:spMkLst>
            <pc:docMk/>
            <pc:sldMk cId="1685604658" sldId="466"/>
            <ac:spMk id="2" creationId="{282EB9AA-6135-8297-3DC0-75E110D7CE8C}"/>
          </ac:spMkLst>
        </pc:spChg>
        <pc:spChg chg="mod">
          <ac:chgData name="Gallant Pierre-Paul" userId="16d6a607-a748-47b2-b406-47c02e4b6c77" providerId="ADAL" clId="{F5B9C1AA-C607-4008-8BC3-471E65EE9076}" dt="2023-04-20T14:58:28.540" v="4867" actId="20577"/>
          <ac:spMkLst>
            <pc:docMk/>
            <pc:sldMk cId="1685604658" sldId="466"/>
            <ac:spMk id="3" creationId="{FCC4C292-AFDA-C140-D7FF-333ED093DD39}"/>
          </ac:spMkLst>
        </pc:spChg>
        <pc:grpChg chg="add mod">
          <ac:chgData name="Gallant Pierre-Paul" userId="16d6a607-a748-47b2-b406-47c02e4b6c77" providerId="ADAL" clId="{F5B9C1AA-C607-4008-8BC3-471E65EE9076}" dt="2023-04-20T14:55:46.373" v="4333" actId="1076"/>
          <ac:grpSpMkLst>
            <pc:docMk/>
            <pc:sldMk cId="1685604658" sldId="466"/>
            <ac:grpSpMk id="6" creationId="{88100256-9696-7D15-80C0-3449D12F413D}"/>
          </ac:grpSpMkLst>
        </pc:grpChg>
        <pc:picChg chg="add mod">
          <ac:chgData name="Gallant Pierre-Paul" userId="16d6a607-a748-47b2-b406-47c02e4b6c77" providerId="ADAL" clId="{F5B9C1AA-C607-4008-8BC3-471E65EE9076}" dt="2023-04-20T14:55:44.115" v="4332" actId="1076"/>
          <ac:picMkLst>
            <pc:docMk/>
            <pc:sldMk cId="1685604658" sldId="466"/>
            <ac:picMk id="5" creationId="{CF0B9974-E066-59C3-0562-D182133FE20A}"/>
          </ac:picMkLst>
        </pc:picChg>
        <pc:picChg chg="mod">
          <ac:chgData name="Gallant Pierre-Paul" userId="16d6a607-a748-47b2-b406-47c02e4b6c77" providerId="ADAL" clId="{F5B9C1AA-C607-4008-8BC3-471E65EE9076}" dt="2023-04-20T14:54:58.251" v="4284"/>
          <ac:picMkLst>
            <pc:docMk/>
            <pc:sldMk cId="1685604658" sldId="466"/>
            <ac:picMk id="7" creationId="{C31AECAB-0AC5-2749-E67C-FF09BDA91177}"/>
          </ac:picMkLst>
        </pc:picChg>
        <pc:picChg chg="mod">
          <ac:chgData name="Gallant Pierre-Paul" userId="16d6a607-a748-47b2-b406-47c02e4b6c77" providerId="ADAL" clId="{F5B9C1AA-C607-4008-8BC3-471E65EE9076}" dt="2023-04-20T14:54:58.251" v="4284"/>
          <ac:picMkLst>
            <pc:docMk/>
            <pc:sldMk cId="1685604658" sldId="466"/>
            <ac:picMk id="8" creationId="{5FA7DDB0-D925-634B-A9CB-964833D970A7}"/>
          </ac:picMkLst>
        </pc:picChg>
      </pc:sldChg>
      <pc:sldChg chg="addSp modSp new mod ord">
        <pc:chgData name="Gallant Pierre-Paul" userId="16d6a607-a748-47b2-b406-47c02e4b6c77" providerId="ADAL" clId="{F5B9C1AA-C607-4008-8BC3-471E65EE9076}" dt="2023-04-20T14:52:54.091" v="4249" actId="1076"/>
        <pc:sldMkLst>
          <pc:docMk/>
          <pc:sldMk cId="4153483021" sldId="467"/>
        </pc:sldMkLst>
        <pc:spChg chg="mod">
          <ac:chgData name="Gallant Pierre-Paul" userId="16d6a607-a748-47b2-b406-47c02e4b6c77" providerId="ADAL" clId="{F5B9C1AA-C607-4008-8BC3-471E65EE9076}" dt="2023-04-20T14:39:50.951" v="3860" actId="20577"/>
          <ac:spMkLst>
            <pc:docMk/>
            <pc:sldMk cId="4153483021" sldId="467"/>
            <ac:spMk id="2" creationId="{61355A77-35A5-2299-2B4F-344E7939A471}"/>
          </ac:spMkLst>
        </pc:spChg>
        <pc:spChg chg="mod">
          <ac:chgData name="Gallant Pierre-Paul" userId="16d6a607-a748-47b2-b406-47c02e4b6c77" providerId="ADAL" clId="{F5B9C1AA-C607-4008-8BC3-471E65EE9076}" dt="2023-04-20T14:43:36.580" v="4247" actId="20577"/>
          <ac:spMkLst>
            <pc:docMk/>
            <pc:sldMk cId="4153483021" sldId="467"/>
            <ac:spMk id="3" creationId="{28218DB6-A741-1222-FC70-02CC85021D3C}"/>
          </ac:spMkLst>
        </pc:spChg>
        <pc:spChg chg="add mod">
          <ac:chgData name="Gallant Pierre-Paul" userId="16d6a607-a748-47b2-b406-47c02e4b6c77" providerId="ADAL" clId="{F5B9C1AA-C607-4008-8BC3-471E65EE9076}" dt="2023-04-20T14:52:54.091" v="4249" actId="1076"/>
          <ac:spMkLst>
            <pc:docMk/>
            <pc:sldMk cId="4153483021" sldId="467"/>
            <ac:spMk id="9" creationId="{0274DF0D-F00A-C090-556A-D260CF4B59A9}"/>
          </ac:spMkLst>
        </pc:spChg>
        <pc:grpChg chg="add mod">
          <ac:chgData name="Gallant Pierre-Paul" userId="16d6a607-a748-47b2-b406-47c02e4b6c77" providerId="ADAL" clId="{F5B9C1AA-C607-4008-8BC3-471E65EE9076}" dt="2023-04-20T14:42:09.951" v="4038" actId="1076"/>
          <ac:grpSpMkLst>
            <pc:docMk/>
            <pc:sldMk cId="4153483021" sldId="467"/>
            <ac:grpSpMk id="8" creationId="{D0089DD5-FD9B-02C2-9359-378FAF27FA68}"/>
          </ac:grpSpMkLst>
        </pc:grpChg>
        <pc:picChg chg="add mod modCrop">
          <ac:chgData name="Gallant Pierre-Paul" userId="16d6a607-a748-47b2-b406-47c02e4b6c77" providerId="ADAL" clId="{F5B9C1AA-C607-4008-8BC3-471E65EE9076}" dt="2023-04-20T14:41:49.652" v="4032" actId="164"/>
          <ac:picMkLst>
            <pc:docMk/>
            <pc:sldMk cId="4153483021" sldId="467"/>
            <ac:picMk id="6" creationId="{F33DE497-7D99-438A-508A-B1BE2E860EA6}"/>
          </ac:picMkLst>
        </pc:picChg>
        <pc:picChg chg="add mod modCrop">
          <ac:chgData name="Gallant Pierre-Paul" userId="16d6a607-a748-47b2-b406-47c02e4b6c77" providerId="ADAL" clId="{F5B9C1AA-C607-4008-8BC3-471E65EE9076}" dt="2023-04-20T14:41:49.652" v="4032" actId="164"/>
          <ac:picMkLst>
            <pc:docMk/>
            <pc:sldMk cId="4153483021" sldId="467"/>
            <ac:picMk id="7" creationId="{006F8C7B-5C95-9B8A-4BAA-C9A4075E0569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5:11:26.026" v="5486" actId="14100"/>
        <pc:sldMkLst>
          <pc:docMk/>
          <pc:sldMk cId="3046928377" sldId="468"/>
        </pc:sldMkLst>
        <pc:spChg chg="mod">
          <ac:chgData name="Gallant Pierre-Paul" userId="16d6a607-a748-47b2-b406-47c02e4b6c77" providerId="ADAL" clId="{F5B9C1AA-C607-4008-8BC3-471E65EE9076}" dt="2023-04-20T15:05:56.296" v="5189"/>
          <ac:spMkLst>
            <pc:docMk/>
            <pc:sldMk cId="3046928377" sldId="468"/>
            <ac:spMk id="2" creationId="{282EB9AA-6135-8297-3DC0-75E110D7CE8C}"/>
          </ac:spMkLst>
        </pc:spChg>
        <pc:spChg chg="mod">
          <ac:chgData name="Gallant Pierre-Paul" userId="16d6a607-a748-47b2-b406-47c02e4b6c77" providerId="ADAL" clId="{F5B9C1AA-C607-4008-8BC3-471E65EE9076}" dt="2023-04-20T15:11:16.957" v="5481" actId="20577"/>
          <ac:spMkLst>
            <pc:docMk/>
            <pc:sldMk cId="3046928377" sldId="468"/>
            <ac:spMk id="3" creationId="{FCC4C292-AFDA-C140-D7FF-333ED093DD39}"/>
          </ac:spMkLst>
        </pc:spChg>
        <pc:grpChg chg="del">
          <ac:chgData name="Gallant Pierre-Paul" userId="16d6a607-a748-47b2-b406-47c02e4b6c77" providerId="ADAL" clId="{F5B9C1AA-C607-4008-8BC3-471E65EE9076}" dt="2023-04-20T15:03:46.313" v="5031" actId="478"/>
          <ac:grpSpMkLst>
            <pc:docMk/>
            <pc:sldMk cId="3046928377" sldId="468"/>
            <ac:grpSpMk id="6" creationId="{88100256-9696-7D15-80C0-3449D12F413D}"/>
          </ac:grpSpMkLst>
        </pc:grpChg>
        <pc:picChg chg="del">
          <ac:chgData name="Gallant Pierre-Paul" userId="16d6a607-a748-47b2-b406-47c02e4b6c77" providerId="ADAL" clId="{F5B9C1AA-C607-4008-8BC3-471E65EE9076}" dt="2023-04-20T15:03:46.942" v="5032" actId="478"/>
          <ac:picMkLst>
            <pc:docMk/>
            <pc:sldMk cId="3046928377" sldId="468"/>
            <ac:picMk id="5" creationId="{CF0B9974-E066-59C3-0562-D182133FE20A}"/>
          </ac:picMkLst>
        </pc:picChg>
        <pc:picChg chg="add del mod modCrop">
          <ac:chgData name="Gallant Pierre-Paul" userId="16d6a607-a748-47b2-b406-47c02e4b6c77" providerId="ADAL" clId="{F5B9C1AA-C607-4008-8BC3-471E65EE9076}" dt="2023-04-20T15:11:07.465" v="5478" actId="478"/>
          <ac:picMkLst>
            <pc:docMk/>
            <pc:sldMk cId="3046928377" sldId="468"/>
            <ac:picMk id="10" creationId="{489D10C2-5CCF-B268-99A8-2D68D98F0EE5}"/>
          </ac:picMkLst>
        </pc:picChg>
        <pc:picChg chg="add del mod modCrop">
          <ac:chgData name="Gallant Pierre-Paul" userId="16d6a607-a748-47b2-b406-47c02e4b6c77" providerId="ADAL" clId="{F5B9C1AA-C607-4008-8BC3-471E65EE9076}" dt="2023-04-20T15:11:06.892" v="5477" actId="478"/>
          <ac:picMkLst>
            <pc:docMk/>
            <pc:sldMk cId="3046928377" sldId="468"/>
            <ac:picMk id="11" creationId="{274FDFEE-604C-C7B7-968A-3917A0BDA228}"/>
          </ac:picMkLst>
        </pc:picChg>
        <pc:picChg chg="add mod">
          <ac:chgData name="Gallant Pierre-Paul" userId="16d6a607-a748-47b2-b406-47c02e4b6c77" providerId="ADAL" clId="{F5B9C1AA-C607-4008-8BC3-471E65EE9076}" dt="2023-04-20T15:11:26.026" v="5486" actId="14100"/>
          <ac:picMkLst>
            <pc:docMk/>
            <pc:sldMk cId="3046928377" sldId="468"/>
            <ac:picMk id="13" creationId="{933CFB80-9CA3-27C4-2B02-941730A005A7}"/>
          </ac:picMkLst>
        </pc:picChg>
      </pc:sldChg>
      <pc:sldChg chg="addSp delSp modSp add mod">
        <pc:chgData name="Gallant Pierre-Paul" userId="16d6a607-a748-47b2-b406-47c02e4b6c77" providerId="ADAL" clId="{F5B9C1AA-C607-4008-8BC3-471E65EE9076}" dt="2023-04-20T15:19:34.683" v="5938" actId="14100"/>
        <pc:sldMkLst>
          <pc:docMk/>
          <pc:sldMk cId="2631196202" sldId="469"/>
        </pc:sldMkLst>
        <pc:spChg chg="mod">
          <ac:chgData name="Gallant Pierre-Paul" userId="16d6a607-a748-47b2-b406-47c02e4b6c77" providerId="ADAL" clId="{F5B9C1AA-C607-4008-8BC3-471E65EE9076}" dt="2023-04-20T15:16:48.246" v="5692" actId="20577"/>
          <ac:spMkLst>
            <pc:docMk/>
            <pc:sldMk cId="2631196202" sldId="469"/>
            <ac:spMk id="2" creationId="{282EB9AA-6135-8297-3DC0-75E110D7CE8C}"/>
          </ac:spMkLst>
        </pc:spChg>
        <pc:spChg chg="mod">
          <ac:chgData name="Gallant Pierre-Paul" userId="16d6a607-a748-47b2-b406-47c02e4b6c77" providerId="ADAL" clId="{F5B9C1AA-C607-4008-8BC3-471E65EE9076}" dt="2023-04-20T15:19:34.683" v="5938" actId="14100"/>
          <ac:spMkLst>
            <pc:docMk/>
            <pc:sldMk cId="2631196202" sldId="469"/>
            <ac:spMk id="3" creationId="{FCC4C292-AFDA-C140-D7FF-333ED093DD39}"/>
          </ac:spMkLst>
        </pc:spChg>
        <pc:grpChg chg="del">
          <ac:chgData name="Gallant Pierre-Paul" userId="16d6a607-a748-47b2-b406-47c02e4b6c77" providerId="ADAL" clId="{F5B9C1AA-C607-4008-8BC3-471E65EE9076}" dt="2023-04-20T15:18:03.787" v="5695" actId="478"/>
          <ac:grpSpMkLst>
            <pc:docMk/>
            <pc:sldMk cId="2631196202" sldId="469"/>
            <ac:grpSpMk id="6" creationId="{88100256-9696-7D15-80C0-3449D12F413D}"/>
          </ac:grpSpMkLst>
        </pc:grpChg>
        <pc:picChg chg="del">
          <ac:chgData name="Gallant Pierre-Paul" userId="16d6a607-a748-47b2-b406-47c02e4b6c77" providerId="ADAL" clId="{F5B9C1AA-C607-4008-8BC3-471E65EE9076}" dt="2023-04-20T15:18:04.710" v="5696" actId="478"/>
          <ac:picMkLst>
            <pc:docMk/>
            <pc:sldMk cId="2631196202" sldId="469"/>
            <ac:picMk id="5" creationId="{CF0B9974-E066-59C3-0562-D182133FE20A}"/>
          </ac:picMkLst>
        </pc:picChg>
        <pc:picChg chg="add mod modCrop">
          <ac:chgData name="Gallant Pierre-Paul" userId="16d6a607-a748-47b2-b406-47c02e4b6c77" providerId="ADAL" clId="{F5B9C1AA-C607-4008-8BC3-471E65EE9076}" dt="2023-04-20T15:19:22.114" v="5935" actId="1076"/>
          <ac:picMkLst>
            <pc:docMk/>
            <pc:sldMk cId="2631196202" sldId="469"/>
            <ac:picMk id="10" creationId="{223C3A4D-4AFE-0950-E9AB-E918E48AD489}"/>
          </ac:picMkLst>
        </pc:picChg>
        <pc:picChg chg="add mod modCrop">
          <ac:chgData name="Gallant Pierre-Paul" userId="16d6a607-a748-47b2-b406-47c02e4b6c77" providerId="ADAL" clId="{F5B9C1AA-C607-4008-8BC3-471E65EE9076}" dt="2023-04-20T15:19:26.107" v="5936" actId="1076"/>
          <ac:picMkLst>
            <pc:docMk/>
            <pc:sldMk cId="2631196202" sldId="469"/>
            <ac:picMk id="11" creationId="{47DFB617-2FAF-9A35-3359-067192C9C8BD}"/>
          </ac:picMkLst>
        </pc:picChg>
      </pc:sldChg>
    </pc:docChg>
  </pc:docChgLst>
  <pc:docChgLst>
    <pc:chgData name="Gallant Pierre-Paul" userId="16d6a607-a748-47b2-b406-47c02e4b6c77" providerId="ADAL" clId="{5E90B848-6A1C-430E-A7AB-CB4E562B489F}"/>
    <pc:docChg chg="undo custSel addSld delSld modSld sldOrd">
      <pc:chgData name="Gallant Pierre-Paul" userId="16d6a607-a748-47b2-b406-47c02e4b6c77" providerId="ADAL" clId="{5E90B848-6A1C-430E-A7AB-CB4E562B489F}" dt="2023-03-23T02:01:18.719" v="1977" actId="255"/>
      <pc:docMkLst>
        <pc:docMk/>
      </pc:docMkLst>
      <pc:sldChg chg="modSp mod">
        <pc:chgData name="Gallant Pierre-Paul" userId="16d6a607-a748-47b2-b406-47c02e4b6c77" providerId="ADAL" clId="{5E90B848-6A1C-430E-A7AB-CB4E562B489F}" dt="2023-03-21T23:55:16.943" v="40" actId="6549"/>
        <pc:sldMkLst>
          <pc:docMk/>
          <pc:sldMk cId="3616311193" sldId="315"/>
        </pc:sldMkLst>
        <pc:spChg chg="mod">
          <ac:chgData name="Gallant Pierre-Paul" userId="16d6a607-a748-47b2-b406-47c02e4b6c77" providerId="ADAL" clId="{5E90B848-6A1C-430E-A7AB-CB4E562B489F}" dt="2023-03-21T23:55:16.943" v="40" actId="6549"/>
          <ac:spMkLst>
            <pc:docMk/>
            <pc:sldMk cId="3616311193" sldId="315"/>
            <ac:spMk id="9" creationId="{750BC22A-6D54-4D6C-B5C4-2B3795226DFD}"/>
          </ac:spMkLst>
        </pc:spChg>
      </pc:sldChg>
      <pc:sldChg chg="del">
        <pc:chgData name="Gallant Pierre-Paul" userId="16d6a607-a748-47b2-b406-47c02e4b6c77" providerId="ADAL" clId="{5E90B848-6A1C-430E-A7AB-CB4E562B489F}" dt="2023-03-22T12:39:39.330" v="179" actId="47"/>
        <pc:sldMkLst>
          <pc:docMk/>
          <pc:sldMk cId="2060265546" sldId="425"/>
        </pc:sldMkLst>
      </pc:sldChg>
      <pc:sldChg chg="del">
        <pc:chgData name="Gallant Pierre-Paul" userId="16d6a607-a748-47b2-b406-47c02e4b6c77" providerId="ADAL" clId="{5E90B848-6A1C-430E-A7AB-CB4E562B489F}" dt="2023-03-22T11:30:28.245" v="60" actId="47"/>
        <pc:sldMkLst>
          <pc:docMk/>
          <pc:sldMk cId="1860635277" sldId="426"/>
        </pc:sldMkLst>
      </pc:sldChg>
      <pc:sldChg chg="addSp delSp modSp mod">
        <pc:chgData name="Gallant Pierre-Paul" userId="16d6a607-a748-47b2-b406-47c02e4b6c77" providerId="ADAL" clId="{5E90B848-6A1C-430E-A7AB-CB4E562B489F}" dt="2023-03-23T01:08:49.080" v="1270" actId="20577"/>
        <pc:sldMkLst>
          <pc:docMk/>
          <pc:sldMk cId="2106715408" sldId="427"/>
        </pc:sldMkLst>
        <pc:spChg chg="mod">
          <ac:chgData name="Gallant Pierre-Paul" userId="16d6a607-a748-47b2-b406-47c02e4b6c77" providerId="ADAL" clId="{5E90B848-6A1C-430E-A7AB-CB4E562B489F}" dt="2023-03-22T11:30:09.738" v="55" actId="20577"/>
          <ac:spMkLst>
            <pc:docMk/>
            <pc:sldMk cId="2106715408" sldId="427"/>
            <ac:spMk id="2" creationId="{D99412A5-45FD-7161-B5C1-AA9F0D062D38}"/>
          </ac:spMkLst>
        </pc:spChg>
        <pc:spChg chg="del mod">
          <ac:chgData name="Gallant Pierre-Paul" userId="16d6a607-a748-47b2-b406-47c02e4b6c77" providerId="ADAL" clId="{5E90B848-6A1C-430E-A7AB-CB4E562B489F}" dt="2023-03-22T11:30:17.555" v="57" actId="478"/>
          <ac:spMkLst>
            <pc:docMk/>
            <pc:sldMk cId="2106715408" sldId="427"/>
            <ac:spMk id="3" creationId="{3CEAEB31-F083-F046-8A96-74AF0126B275}"/>
          </ac:spMkLst>
        </pc:spChg>
        <pc:spChg chg="add del mod">
          <ac:chgData name="Gallant Pierre-Paul" userId="16d6a607-a748-47b2-b406-47c02e4b6c77" providerId="ADAL" clId="{5E90B848-6A1C-430E-A7AB-CB4E562B489F}" dt="2023-03-22T11:30:22.245" v="59" actId="478"/>
          <ac:spMkLst>
            <pc:docMk/>
            <pc:sldMk cId="2106715408" sldId="427"/>
            <ac:spMk id="6" creationId="{B07DD306-495A-BA41-27AE-7A1D5DE0B921}"/>
          </ac:spMkLst>
        </pc:spChg>
        <pc:spChg chg="add mod">
          <ac:chgData name="Gallant Pierre-Paul" userId="16d6a607-a748-47b2-b406-47c02e4b6c77" providerId="ADAL" clId="{5E90B848-6A1C-430E-A7AB-CB4E562B489F}" dt="2023-03-23T01:08:49.080" v="1270" actId="20577"/>
          <ac:spMkLst>
            <pc:docMk/>
            <pc:sldMk cId="2106715408" sldId="427"/>
            <ac:spMk id="9" creationId="{92B32ECA-76E8-9F7A-1DCB-A175BDD34E3D}"/>
          </ac:spMkLst>
        </pc:spChg>
        <pc:picChg chg="add mod">
          <ac:chgData name="Gallant Pierre-Paul" userId="16d6a607-a748-47b2-b406-47c02e4b6c77" providerId="ADAL" clId="{5E90B848-6A1C-430E-A7AB-CB4E562B489F}" dt="2023-03-23T01:07:59.858" v="1168" actId="1076"/>
          <ac:picMkLst>
            <pc:docMk/>
            <pc:sldMk cId="2106715408" sldId="427"/>
            <ac:picMk id="8" creationId="{A1EF8D70-4F03-932B-EE65-000891EA898E}"/>
          </ac:picMkLst>
        </pc:picChg>
        <pc:picChg chg="del">
          <ac:chgData name="Gallant Pierre-Paul" userId="16d6a607-a748-47b2-b406-47c02e4b6c77" providerId="ADAL" clId="{5E90B848-6A1C-430E-A7AB-CB4E562B489F}" dt="2023-03-22T11:30:19.692" v="58" actId="478"/>
          <ac:picMkLst>
            <pc:docMk/>
            <pc:sldMk cId="2106715408" sldId="427"/>
            <ac:picMk id="1026" creationId="{FD74A319-965C-242D-2690-2512B3B7E129}"/>
          </ac:picMkLst>
        </pc:picChg>
      </pc:sldChg>
      <pc:sldChg chg="addSp delSp modSp del mod ord">
        <pc:chgData name="Gallant Pierre-Paul" userId="16d6a607-a748-47b2-b406-47c02e4b6c77" providerId="ADAL" clId="{5E90B848-6A1C-430E-A7AB-CB4E562B489F}" dt="2023-03-22T23:26:38.977" v="735" actId="47"/>
        <pc:sldMkLst>
          <pc:docMk/>
          <pc:sldMk cId="316838353" sldId="428"/>
        </pc:sldMkLst>
        <pc:spChg chg="mod">
          <ac:chgData name="Gallant Pierre-Paul" userId="16d6a607-a748-47b2-b406-47c02e4b6c77" providerId="ADAL" clId="{5E90B848-6A1C-430E-A7AB-CB4E562B489F}" dt="2023-03-22T11:31:55.360" v="123" actId="20577"/>
          <ac:spMkLst>
            <pc:docMk/>
            <pc:sldMk cId="316838353" sldId="428"/>
            <ac:spMk id="2" creationId="{CFA790C1-E331-3AEA-A801-88DF736F6279}"/>
          </ac:spMkLst>
        </pc:spChg>
        <pc:spChg chg="del">
          <ac:chgData name="Gallant Pierre-Paul" userId="16d6a607-a748-47b2-b406-47c02e4b6c77" providerId="ADAL" clId="{5E90B848-6A1C-430E-A7AB-CB4E562B489F}" dt="2023-03-22T11:31:49.230" v="104" actId="478"/>
          <ac:spMkLst>
            <pc:docMk/>
            <pc:sldMk cId="316838353" sldId="428"/>
            <ac:spMk id="3" creationId="{CED080F3-5BB6-3426-6BF4-CB1E87DC2375}"/>
          </ac:spMkLst>
        </pc:spChg>
        <pc:spChg chg="del">
          <ac:chgData name="Gallant Pierre-Paul" userId="16d6a607-a748-47b2-b406-47c02e4b6c77" providerId="ADAL" clId="{5E90B848-6A1C-430E-A7AB-CB4E562B489F}" dt="2023-03-22T11:31:49.230" v="104" actId="478"/>
          <ac:spMkLst>
            <pc:docMk/>
            <pc:sldMk cId="316838353" sldId="428"/>
            <ac:spMk id="7" creationId="{0307F3F5-DD77-7E67-76B0-6C8E25FD8452}"/>
          </ac:spMkLst>
        </pc:spChg>
        <pc:spChg chg="add mod">
          <ac:chgData name="Gallant Pierre-Paul" userId="16d6a607-a748-47b2-b406-47c02e4b6c77" providerId="ADAL" clId="{5E90B848-6A1C-430E-A7AB-CB4E562B489F}" dt="2023-03-22T11:31:49.230" v="104" actId="478"/>
          <ac:spMkLst>
            <pc:docMk/>
            <pc:sldMk cId="316838353" sldId="428"/>
            <ac:spMk id="8" creationId="{B96A4C5D-C5FB-C38C-40C7-E783511F98AE}"/>
          </ac:spMkLst>
        </pc:spChg>
        <pc:picChg chg="del">
          <ac:chgData name="Gallant Pierre-Paul" userId="16d6a607-a748-47b2-b406-47c02e4b6c77" providerId="ADAL" clId="{5E90B848-6A1C-430E-A7AB-CB4E562B489F}" dt="2023-03-22T11:31:49.230" v="104" actId="478"/>
          <ac:picMkLst>
            <pc:docMk/>
            <pc:sldMk cId="316838353" sldId="428"/>
            <ac:picMk id="6" creationId="{7F526913-527C-2766-3789-A66504DD952F}"/>
          </ac:picMkLst>
        </pc:picChg>
      </pc:sldChg>
      <pc:sldChg chg="addSp delSp modSp mod ord">
        <pc:chgData name="Gallant Pierre-Paul" userId="16d6a607-a748-47b2-b406-47c02e4b6c77" providerId="ADAL" clId="{5E90B848-6A1C-430E-A7AB-CB4E562B489F}" dt="2023-03-23T02:01:18.719" v="1977" actId="255"/>
        <pc:sldMkLst>
          <pc:docMk/>
          <pc:sldMk cId="3860103990" sldId="430"/>
        </pc:sldMkLst>
        <pc:spChg chg="mod">
          <ac:chgData name="Gallant Pierre-Paul" userId="16d6a607-a748-47b2-b406-47c02e4b6c77" providerId="ADAL" clId="{5E90B848-6A1C-430E-A7AB-CB4E562B489F}" dt="2023-03-23T01:52:13.913" v="1871" actId="20577"/>
          <ac:spMkLst>
            <pc:docMk/>
            <pc:sldMk cId="3860103990" sldId="430"/>
            <ac:spMk id="3" creationId="{9E2EE535-2B44-D770-E79E-91FC17EECEC2}"/>
          </ac:spMkLst>
        </pc:spChg>
        <pc:spChg chg="del">
          <ac:chgData name="Gallant Pierre-Paul" userId="16d6a607-a748-47b2-b406-47c02e4b6c77" providerId="ADAL" clId="{5E90B848-6A1C-430E-A7AB-CB4E562B489F}" dt="2023-03-23T01:59:42.720" v="1900" actId="478"/>
          <ac:spMkLst>
            <pc:docMk/>
            <pc:sldMk cId="3860103990" sldId="430"/>
            <ac:spMk id="8" creationId="{D9796CD7-B790-A64B-358E-17C4AC81506B}"/>
          </ac:spMkLst>
        </pc:spChg>
        <pc:spChg chg="mod">
          <ac:chgData name="Gallant Pierre-Paul" userId="16d6a607-a748-47b2-b406-47c02e4b6c77" providerId="ADAL" clId="{5E90B848-6A1C-430E-A7AB-CB4E562B489F}" dt="2023-03-23T01:59:52.147" v="1903" actId="1076"/>
          <ac:spMkLst>
            <pc:docMk/>
            <pc:sldMk cId="3860103990" sldId="430"/>
            <ac:spMk id="9" creationId="{71B8B196-F8E2-F31F-3679-E4BB09403437}"/>
          </ac:spMkLst>
        </pc:spChg>
        <pc:spChg chg="mod">
          <ac:chgData name="Gallant Pierre-Paul" userId="16d6a607-a748-47b2-b406-47c02e4b6c77" providerId="ADAL" clId="{5E90B848-6A1C-430E-A7AB-CB4E562B489F}" dt="2023-03-23T01:59:15.870" v="1898" actId="20577"/>
          <ac:spMkLst>
            <pc:docMk/>
            <pc:sldMk cId="3860103990" sldId="430"/>
            <ac:spMk id="10" creationId="{FB890CE1-237F-A19D-C8AA-6D3B13F3D943}"/>
          </ac:spMkLst>
        </pc:spChg>
        <pc:spChg chg="del mod">
          <ac:chgData name="Gallant Pierre-Paul" userId="16d6a607-a748-47b2-b406-47c02e4b6c77" providerId="ADAL" clId="{5E90B848-6A1C-430E-A7AB-CB4E562B489F}" dt="2023-03-23T02:00:21.104" v="1924"/>
          <ac:spMkLst>
            <pc:docMk/>
            <pc:sldMk cId="3860103990" sldId="430"/>
            <ac:spMk id="11" creationId="{40BB51A2-7DA4-D70A-A86F-7924A9D7671C}"/>
          </ac:spMkLst>
        </pc:spChg>
        <pc:spChg chg="mod">
          <ac:chgData name="Gallant Pierre-Paul" userId="16d6a607-a748-47b2-b406-47c02e4b6c77" providerId="ADAL" clId="{5E90B848-6A1C-430E-A7AB-CB4E562B489F}" dt="2023-03-23T02:00:15.737" v="1922" actId="20577"/>
          <ac:spMkLst>
            <pc:docMk/>
            <pc:sldMk cId="3860103990" sldId="430"/>
            <ac:spMk id="12" creationId="{8C283041-72CB-DDCA-F2EF-0C86492E77A7}"/>
          </ac:spMkLst>
        </pc:spChg>
        <pc:spChg chg="add mod">
          <ac:chgData name="Gallant Pierre-Paul" userId="16d6a607-a748-47b2-b406-47c02e4b6c77" providerId="ADAL" clId="{5E90B848-6A1C-430E-A7AB-CB4E562B489F}" dt="2023-03-23T02:01:18.719" v="1977" actId="255"/>
          <ac:spMkLst>
            <pc:docMk/>
            <pc:sldMk cId="3860103990" sldId="430"/>
            <ac:spMk id="14" creationId="{986DC8A7-7BF2-33CE-96BF-78D4E3706542}"/>
          </ac:spMkLst>
        </pc:spChg>
        <pc:picChg chg="del">
          <ac:chgData name="Gallant Pierre-Paul" userId="16d6a607-a748-47b2-b406-47c02e4b6c77" providerId="ADAL" clId="{5E90B848-6A1C-430E-A7AB-CB4E562B489F}" dt="2023-03-23T01:52:17.791" v="1872" actId="478"/>
          <ac:picMkLst>
            <pc:docMk/>
            <pc:sldMk cId="3860103990" sldId="430"/>
            <ac:picMk id="6" creationId="{591AEA73-86FB-F91F-F097-9533C0BA18CE}"/>
          </ac:picMkLst>
        </pc:picChg>
        <pc:picChg chg="add mod">
          <ac:chgData name="Gallant Pierre-Paul" userId="16d6a607-a748-47b2-b406-47c02e4b6c77" providerId="ADAL" clId="{5E90B848-6A1C-430E-A7AB-CB4E562B489F}" dt="2023-03-23T01:58:47.918" v="1874" actId="1076"/>
          <ac:picMkLst>
            <pc:docMk/>
            <pc:sldMk cId="3860103990" sldId="430"/>
            <ac:picMk id="13" creationId="{DCFD70E3-A4AE-B696-FC13-BBCD218393F2}"/>
          </ac:picMkLst>
        </pc:picChg>
      </pc:sldChg>
      <pc:sldChg chg="addSp delSp modSp mod ord">
        <pc:chgData name="Gallant Pierre-Paul" userId="16d6a607-a748-47b2-b406-47c02e4b6c77" providerId="ADAL" clId="{5E90B848-6A1C-430E-A7AB-CB4E562B489F}" dt="2023-03-23T01:18:27.516" v="1332" actId="22"/>
        <pc:sldMkLst>
          <pc:docMk/>
          <pc:sldMk cId="3132804748" sldId="433"/>
        </pc:sldMkLst>
        <pc:spChg chg="mod">
          <ac:chgData name="Gallant Pierre-Paul" userId="16d6a607-a748-47b2-b406-47c02e4b6c77" providerId="ADAL" clId="{5E90B848-6A1C-430E-A7AB-CB4E562B489F}" dt="2023-03-22T11:31:20.706" v="101" actId="20577"/>
          <ac:spMkLst>
            <pc:docMk/>
            <pc:sldMk cId="3132804748" sldId="433"/>
            <ac:spMk id="2" creationId="{D99412A5-45FD-7161-B5C1-AA9F0D062D38}"/>
          </ac:spMkLst>
        </pc:spChg>
        <pc:picChg chg="add del">
          <ac:chgData name="Gallant Pierre-Paul" userId="16d6a607-a748-47b2-b406-47c02e4b6c77" providerId="ADAL" clId="{5E90B848-6A1C-430E-A7AB-CB4E562B489F}" dt="2023-03-22T19:47:47.295" v="457" actId="21"/>
          <ac:picMkLst>
            <pc:docMk/>
            <pc:sldMk cId="3132804748" sldId="433"/>
            <ac:picMk id="5" creationId="{D9DA09F1-A48F-2201-46C1-A4825F2853D3}"/>
          </ac:picMkLst>
        </pc:picChg>
        <pc:picChg chg="del">
          <ac:chgData name="Gallant Pierre-Paul" userId="16d6a607-a748-47b2-b406-47c02e4b6c77" providerId="ADAL" clId="{5E90B848-6A1C-430E-A7AB-CB4E562B489F}" dt="2023-03-22T11:31:31.174" v="103" actId="478"/>
          <ac:picMkLst>
            <pc:docMk/>
            <pc:sldMk cId="3132804748" sldId="433"/>
            <ac:picMk id="6" creationId="{0D478F11-E976-03F5-2E20-BB80C0C96B14}"/>
          </ac:picMkLst>
        </pc:picChg>
        <pc:picChg chg="add">
          <ac:chgData name="Gallant Pierre-Paul" userId="16d6a607-a748-47b2-b406-47c02e4b6c77" providerId="ADAL" clId="{5E90B848-6A1C-430E-A7AB-CB4E562B489F}" dt="2023-03-23T01:18:27.516" v="1332" actId="22"/>
          <ac:picMkLst>
            <pc:docMk/>
            <pc:sldMk cId="3132804748" sldId="433"/>
            <ac:picMk id="8" creationId="{E3051F5B-66F6-C4AB-9E18-0731BDF76FBC}"/>
          </ac:picMkLst>
        </pc:picChg>
        <pc:picChg chg="del">
          <ac:chgData name="Gallant Pierre-Paul" userId="16d6a607-a748-47b2-b406-47c02e4b6c77" providerId="ADAL" clId="{5E90B848-6A1C-430E-A7AB-CB4E562B489F}" dt="2023-03-22T11:31:28.826" v="102" actId="478"/>
          <ac:picMkLst>
            <pc:docMk/>
            <pc:sldMk cId="3132804748" sldId="433"/>
            <ac:picMk id="1026" creationId="{FD74A319-965C-242D-2690-2512B3B7E129}"/>
          </ac:picMkLst>
        </pc:picChg>
      </pc:sldChg>
      <pc:sldChg chg="del">
        <pc:chgData name="Gallant Pierre-Paul" userId="16d6a607-a748-47b2-b406-47c02e4b6c77" providerId="ADAL" clId="{5E90B848-6A1C-430E-A7AB-CB4E562B489F}" dt="2023-03-22T11:40:33.652" v="133" actId="47"/>
        <pc:sldMkLst>
          <pc:docMk/>
          <pc:sldMk cId="3778007907" sldId="434"/>
        </pc:sldMkLst>
      </pc:sldChg>
      <pc:sldChg chg="addSp delSp modSp mod">
        <pc:chgData name="Gallant Pierre-Paul" userId="16d6a607-a748-47b2-b406-47c02e4b6c77" providerId="ADAL" clId="{5E90B848-6A1C-430E-A7AB-CB4E562B489F}" dt="2023-03-23T01:50:23.995" v="1829" actId="113"/>
        <pc:sldMkLst>
          <pc:docMk/>
          <pc:sldMk cId="353427492" sldId="435"/>
        </pc:sldMkLst>
        <pc:spChg chg="mod">
          <ac:chgData name="Gallant Pierre-Paul" userId="16d6a607-a748-47b2-b406-47c02e4b6c77" providerId="ADAL" clId="{5E90B848-6A1C-430E-A7AB-CB4E562B489F}" dt="2023-03-22T20:22:37.527" v="714" actId="20577"/>
          <ac:spMkLst>
            <pc:docMk/>
            <pc:sldMk cId="353427492" sldId="435"/>
            <ac:spMk id="2" creationId="{CFA790C1-E331-3AEA-A801-88DF736F6279}"/>
          </ac:spMkLst>
        </pc:spChg>
        <pc:spChg chg="add del mod">
          <ac:chgData name="Gallant Pierre-Paul" userId="16d6a607-a748-47b2-b406-47c02e4b6c77" providerId="ADAL" clId="{5E90B848-6A1C-430E-A7AB-CB4E562B489F}" dt="2023-03-22T23:02:44.479" v="719" actId="478"/>
          <ac:spMkLst>
            <pc:docMk/>
            <pc:sldMk cId="353427492" sldId="435"/>
            <ac:spMk id="5" creationId="{BDDDAD2E-279D-7FD0-28F4-CD7B500A6CEC}"/>
          </ac:spMkLst>
        </pc:spChg>
        <pc:spChg chg="add mod">
          <ac:chgData name="Gallant Pierre-Paul" userId="16d6a607-a748-47b2-b406-47c02e4b6c77" providerId="ADAL" clId="{5E90B848-6A1C-430E-A7AB-CB4E562B489F}" dt="2023-03-23T01:50:23.995" v="1829" actId="113"/>
          <ac:spMkLst>
            <pc:docMk/>
            <pc:sldMk cId="353427492" sldId="435"/>
            <ac:spMk id="14" creationId="{4596E3E1-8B97-C8E1-F3D0-5CAD11B22F3B}"/>
          </ac:spMkLst>
        </pc:spChg>
        <pc:picChg chg="add del mod">
          <ac:chgData name="Gallant Pierre-Paul" userId="16d6a607-a748-47b2-b406-47c02e4b6c77" providerId="ADAL" clId="{5E90B848-6A1C-430E-A7AB-CB4E562B489F}" dt="2023-03-22T23:02:40.928" v="718" actId="478"/>
          <ac:picMkLst>
            <pc:docMk/>
            <pc:sldMk cId="353427492" sldId="435"/>
            <ac:picMk id="7" creationId="{FA16749B-DE3A-47FF-B36B-74A99A19C15A}"/>
          </ac:picMkLst>
        </pc:picChg>
        <pc:picChg chg="del">
          <ac:chgData name="Gallant Pierre-Paul" userId="16d6a607-a748-47b2-b406-47c02e4b6c77" providerId="ADAL" clId="{5E90B848-6A1C-430E-A7AB-CB4E562B489F}" dt="2023-03-22T11:32:32.388" v="124" actId="478"/>
          <ac:picMkLst>
            <pc:docMk/>
            <pc:sldMk cId="353427492" sldId="435"/>
            <ac:picMk id="8" creationId="{4781FBE5-1C56-76AC-6CD6-38D2B919AB31}"/>
          </ac:picMkLst>
        </pc:picChg>
        <pc:picChg chg="del">
          <ac:chgData name="Gallant Pierre-Paul" userId="16d6a607-a748-47b2-b406-47c02e4b6c77" providerId="ADAL" clId="{5E90B848-6A1C-430E-A7AB-CB4E562B489F}" dt="2023-03-22T11:32:32.388" v="124" actId="478"/>
          <ac:picMkLst>
            <pc:docMk/>
            <pc:sldMk cId="353427492" sldId="435"/>
            <ac:picMk id="10" creationId="{B374AC2C-C9C5-D943-670E-50454AF17CA2}"/>
          </ac:picMkLst>
        </pc:picChg>
        <pc:picChg chg="add mod modCrop">
          <ac:chgData name="Gallant Pierre-Paul" userId="16d6a607-a748-47b2-b406-47c02e4b6c77" providerId="ADAL" clId="{5E90B848-6A1C-430E-A7AB-CB4E562B489F}" dt="2023-03-22T23:26:07.256" v="730" actId="1076"/>
          <ac:picMkLst>
            <pc:docMk/>
            <pc:sldMk cId="353427492" sldId="435"/>
            <ac:picMk id="11" creationId="{B57D1855-A973-27D4-8305-C625E15E3D20}"/>
          </ac:picMkLst>
        </pc:picChg>
        <pc:picChg chg="add del">
          <ac:chgData name="Gallant Pierre-Paul" userId="16d6a607-a748-47b2-b406-47c02e4b6c77" providerId="ADAL" clId="{5E90B848-6A1C-430E-A7AB-CB4E562B489F}" dt="2023-03-23T01:14:01.825" v="1296" actId="21"/>
          <ac:picMkLst>
            <pc:docMk/>
            <pc:sldMk cId="353427492" sldId="435"/>
            <ac:picMk id="13" creationId="{148AFFE1-1084-7379-16FC-3F77C656F25C}"/>
          </ac:picMkLst>
        </pc:picChg>
        <pc:cxnChg chg="add">
          <ac:chgData name="Gallant Pierre-Paul" userId="16d6a607-a748-47b2-b406-47c02e4b6c77" providerId="ADAL" clId="{5E90B848-6A1C-430E-A7AB-CB4E562B489F}" dt="2023-03-23T01:50:05.625" v="1827" actId="11529"/>
          <ac:cxnSpMkLst>
            <pc:docMk/>
            <pc:sldMk cId="353427492" sldId="435"/>
            <ac:cxnSpMk id="16" creationId="{50473933-2782-0183-5C9C-4BEC7E55E304}"/>
          </ac:cxnSpMkLst>
        </pc:cxnChg>
      </pc:sldChg>
      <pc:sldChg chg="del">
        <pc:chgData name="Gallant Pierre-Paul" userId="16d6a607-a748-47b2-b406-47c02e4b6c77" providerId="ADAL" clId="{5E90B848-6A1C-430E-A7AB-CB4E562B489F}" dt="2023-03-22T12:24:01.017" v="146" actId="47"/>
        <pc:sldMkLst>
          <pc:docMk/>
          <pc:sldMk cId="3687470341" sldId="436"/>
        </pc:sldMkLst>
      </pc:sldChg>
      <pc:sldChg chg="addSp delSp modSp add mod">
        <pc:chgData name="Gallant Pierre-Paul" userId="16d6a607-a748-47b2-b406-47c02e4b6c77" providerId="ADAL" clId="{5E90B848-6A1C-430E-A7AB-CB4E562B489F}" dt="2023-03-23T01:17:31.295" v="1319" actId="1076"/>
        <pc:sldMkLst>
          <pc:docMk/>
          <pc:sldMk cId="3634799357" sldId="437"/>
        </pc:sldMkLst>
        <pc:spChg chg="mod">
          <ac:chgData name="Gallant Pierre-Paul" userId="16d6a607-a748-47b2-b406-47c02e4b6c77" providerId="ADAL" clId="{5E90B848-6A1C-430E-A7AB-CB4E562B489F}" dt="2023-03-22T12:23:48.418" v="145" actId="20577"/>
          <ac:spMkLst>
            <pc:docMk/>
            <pc:sldMk cId="3634799357" sldId="437"/>
            <ac:spMk id="2" creationId="{CFA790C1-E331-3AEA-A801-88DF736F6279}"/>
          </ac:spMkLst>
        </pc:spChg>
        <pc:spChg chg="del">
          <ac:chgData name="Gallant Pierre-Paul" userId="16d6a607-a748-47b2-b406-47c02e4b6c77" providerId="ADAL" clId="{5E90B848-6A1C-430E-A7AB-CB4E562B489F}" dt="2023-03-22T23:02:59.733" v="724" actId="478"/>
          <ac:spMkLst>
            <pc:docMk/>
            <pc:sldMk cId="3634799357" sldId="437"/>
            <ac:spMk id="5" creationId="{BDDDAD2E-279D-7FD0-28F4-CD7B500A6CEC}"/>
          </ac:spMkLst>
        </pc:spChg>
        <pc:picChg chg="add del mod">
          <ac:chgData name="Gallant Pierre-Paul" userId="16d6a607-a748-47b2-b406-47c02e4b6c77" providerId="ADAL" clId="{5E90B848-6A1C-430E-A7AB-CB4E562B489F}" dt="2023-03-23T01:14:15.359" v="1298" actId="478"/>
          <ac:picMkLst>
            <pc:docMk/>
            <pc:sldMk cId="3634799357" sldId="437"/>
            <ac:picMk id="3" creationId="{8D368791-34BB-D42A-C00F-258114EE2907}"/>
          </ac:picMkLst>
        </pc:picChg>
        <pc:picChg chg="add del mod">
          <ac:chgData name="Gallant Pierre-Paul" userId="16d6a607-a748-47b2-b406-47c02e4b6c77" providerId="ADAL" clId="{5E90B848-6A1C-430E-A7AB-CB4E562B489F}" dt="2023-03-23T01:14:39.219" v="1302" actId="478"/>
          <ac:picMkLst>
            <pc:docMk/>
            <pc:sldMk cId="3634799357" sldId="437"/>
            <ac:picMk id="6" creationId="{03666852-1E0A-FA33-BC30-3F174FDE7638}"/>
          </ac:picMkLst>
        </pc:picChg>
        <pc:picChg chg="add mod modCrop">
          <ac:chgData name="Gallant Pierre-Paul" userId="16d6a607-a748-47b2-b406-47c02e4b6c77" providerId="ADAL" clId="{5E90B848-6A1C-430E-A7AB-CB4E562B489F}" dt="2023-03-23T01:17:31.295" v="1319" actId="1076"/>
          <ac:picMkLst>
            <pc:docMk/>
            <pc:sldMk cId="3634799357" sldId="437"/>
            <ac:picMk id="8" creationId="{28BEC0A5-B3AB-471B-A2D1-BF4A2AC86387}"/>
          </ac:picMkLst>
        </pc:picChg>
      </pc:sldChg>
      <pc:sldChg chg="modSp add del mod">
        <pc:chgData name="Gallant Pierre-Paul" userId="16d6a607-a748-47b2-b406-47c02e4b6c77" providerId="ADAL" clId="{5E90B848-6A1C-430E-A7AB-CB4E562B489F}" dt="2023-03-23T01:18:03.446" v="1331" actId="47"/>
        <pc:sldMkLst>
          <pc:docMk/>
          <pc:sldMk cId="4010186306" sldId="438"/>
        </pc:sldMkLst>
        <pc:spChg chg="mod">
          <ac:chgData name="Gallant Pierre-Paul" userId="16d6a607-a748-47b2-b406-47c02e4b6c77" providerId="ADAL" clId="{5E90B848-6A1C-430E-A7AB-CB4E562B489F}" dt="2023-03-22T12:24:14.437" v="178" actId="20577"/>
          <ac:spMkLst>
            <pc:docMk/>
            <pc:sldMk cId="4010186306" sldId="438"/>
            <ac:spMk id="2" creationId="{CFA790C1-E331-3AEA-A801-88DF736F6279}"/>
          </ac:spMkLst>
        </pc:spChg>
      </pc:sldChg>
      <pc:sldChg chg="addSp delSp modSp add mod">
        <pc:chgData name="Gallant Pierre-Paul" userId="16d6a607-a748-47b2-b406-47c02e4b6c77" providerId="ADAL" clId="{5E90B848-6A1C-430E-A7AB-CB4E562B489F}" dt="2023-03-23T01:46:03.316" v="1609" actId="20577"/>
        <pc:sldMkLst>
          <pc:docMk/>
          <pc:sldMk cId="3905054552" sldId="439"/>
        </pc:sldMkLst>
        <pc:spChg chg="add">
          <ac:chgData name="Gallant Pierre-Paul" userId="16d6a607-a748-47b2-b406-47c02e4b6c77" providerId="ADAL" clId="{5E90B848-6A1C-430E-A7AB-CB4E562B489F}" dt="2023-03-22T19:36:49.293" v="198" actId="11529"/>
          <ac:spMkLst>
            <pc:docMk/>
            <pc:sldMk cId="3905054552" sldId="439"/>
            <ac:spMk id="9" creationId="{9B4CA834-4051-60F7-66C0-FD9462FE5979}"/>
          </ac:spMkLst>
        </pc:spChg>
        <pc:spChg chg="add mod">
          <ac:chgData name="Gallant Pierre-Paul" userId="16d6a607-a748-47b2-b406-47c02e4b6c77" providerId="ADAL" clId="{5E90B848-6A1C-430E-A7AB-CB4E562B489F}" dt="2023-03-22T19:37:24.261" v="203" actId="14100"/>
          <ac:spMkLst>
            <pc:docMk/>
            <pc:sldMk cId="3905054552" sldId="439"/>
            <ac:spMk id="10" creationId="{6AF92969-0FDA-5068-1C16-3E8A0ADBD2BF}"/>
          </ac:spMkLst>
        </pc:spChg>
        <pc:spChg chg="add mod">
          <ac:chgData name="Gallant Pierre-Paul" userId="16d6a607-a748-47b2-b406-47c02e4b6c77" providerId="ADAL" clId="{5E90B848-6A1C-430E-A7AB-CB4E562B489F}" dt="2023-03-22T19:37:30.009" v="205" actId="1076"/>
          <ac:spMkLst>
            <pc:docMk/>
            <pc:sldMk cId="3905054552" sldId="439"/>
            <ac:spMk id="11" creationId="{CC85B21D-0B2F-5E75-F3CD-692CA40073CE}"/>
          </ac:spMkLst>
        </pc:spChg>
        <pc:spChg chg="add mod">
          <ac:chgData name="Gallant Pierre-Paul" userId="16d6a607-a748-47b2-b406-47c02e4b6c77" providerId="ADAL" clId="{5E90B848-6A1C-430E-A7AB-CB4E562B489F}" dt="2023-03-22T19:37:52.033" v="249" actId="20577"/>
          <ac:spMkLst>
            <pc:docMk/>
            <pc:sldMk cId="3905054552" sldId="439"/>
            <ac:spMk id="12" creationId="{3E5B6001-6DD4-7CFC-B2DD-BFD89CDEBB9E}"/>
          </ac:spMkLst>
        </pc:spChg>
        <pc:spChg chg="add mod">
          <ac:chgData name="Gallant Pierre-Paul" userId="16d6a607-a748-47b2-b406-47c02e4b6c77" providerId="ADAL" clId="{5E90B848-6A1C-430E-A7AB-CB4E562B489F}" dt="2023-03-23T01:46:03.316" v="1609" actId="20577"/>
          <ac:spMkLst>
            <pc:docMk/>
            <pc:sldMk cId="3905054552" sldId="439"/>
            <ac:spMk id="13" creationId="{BD8CC47F-FBF6-CFC9-CFAF-8E9066BD9593}"/>
          </ac:spMkLst>
        </pc:spChg>
        <pc:spChg chg="add mod">
          <ac:chgData name="Gallant Pierre-Paul" userId="16d6a607-a748-47b2-b406-47c02e4b6c77" providerId="ADAL" clId="{5E90B848-6A1C-430E-A7AB-CB4E562B489F}" dt="2023-03-22T19:39:07.189" v="453" actId="20577"/>
          <ac:spMkLst>
            <pc:docMk/>
            <pc:sldMk cId="3905054552" sldId="439"/>
            <ac:spMk id="14" creationId="{8C1E8126-73BF-26B2-D87A-642AE955F863}"/>
          </ac:spMkLst>
        </pc:spChg>
        <pc:spChg chg="add del mod">
          <ac:chgData name="Gallant Pierre-Paul" userId="16d6a607-a748-47b2-b406-47c02e4b6c77" providerId="ADAL" clId="{5E90B848-6A1C-430E-A7AB-CB4E562B489F}" dt="2023-03-22T19:53:35.013" v="472"/>
          <ac:spMkLst>
            <pc:docMk/>
            <pc:sldMk cId="3905054552" sldId="439"/>
            <ac:spMk id="15" creationId="{720502A5-4545-1B1C-4828-2C18551B21EF}"/>
          </ac:spMkLst>
        </pc:spChg>
        <pc:picChg chg="add del mod">
          <ac:chgData name="Gallant Pierre-Paul" userId="16d6a607-a748-47b2-b406-47c02e4b6c77" providerId="ADAL" clId="{5E90B848-6A1C-430E-A7AB-CB4E562B489F}" dt="2023-03-22T19:33:26.517" v="192" actId="478"/>
          <ac:picMkLst>
            <pc:docMk/>
            <pc:sldMk cId="3905054552" sldId="439"/>
            <ac:picMk id="5" creationId="{48732E17-2E57-B030-C59D-8521086A651C}"/>
          </ac:picMkLst>
        </pc:picChg>
        <pc:picChg chg="add mod">
          <ac:chgData name="Gallant Pierre-Paul" userId="16d6a607-a748-47b2-b406-47c02e4b6c77" providerId="ADAL" clId="{5E90B848-6A1C-430E-A7AB-CB4E562B489F}" dt="2023-03-22T19:37:18.016" v="201" actId="1076"/>
          <ac:picMkLst>
            <pc:docMk/>
            <pc:sldMk cId="3905054552" sldId="439"/>
            <ac:picMk id="7" creationId="{2371B58B-7170-4B5A-3BCC-B255FBCC98DE}"/>
          </ac:picMkLst>
        </pc:picChg>
        <pc:picChg chg="del">
          <ac:chgData name="Gallant Pierre-Paul" userId="16d6a607-a748-47b2-b406-47c02e4b6c77" providerId="ADAL" clId="{5E90B848-6A1C-430E-A7AB-CB4E562B489F}" dt="2023-03-22T19:29:41.011" v="185" actId="478"/>
          <ac:picMkLst>
            <pc:docMk/>
            <pc:sldMk cId="3905054552" sldId="439"/>
            <ac:picMk id="8" creationId="{A1EF8D70-4F03-932B-EE65-000891EA898E}"/>
          </ac:picMkLst>
        </pc:picChg>
      </pc:sldChg>
      <pc:sldChg chg="addSp delSp modSp add mod">
        <pc:chgData name="Gallant Pierre-Paul" userId="16d6a607-a748-47b2-b406-47c02e4b6c77" providerId="ADAL" clId="{5E90B848-6A1C-430E-A7AB-CB4E562B489F}" dt="2023-03-22T20:17:43.979" v="713" actId="20577"/>
        <pc:sldMkLst>
          <pc:docMk/>
          <pc:sldMk cId="2367829993" sldId="440"/>
        </pc:sldMkLst>
        <pc:spChg chg="add mod">
          <ac:chgData name="Gallant Pierre-Paul" userId="16d6a607-a748-47b2-b406-47c02e4b6c77" providerId="ADAL" clId="{5E90B848-6A1C-430E-A7AB-CB4E562B489F}" dt="2023-03-22T20:17:43.979" v="713" actId="20577"/>
          <ac:spMkLst>
            <pc:docMk/>
            <pc:sldMk cId="2367829993" sldId="440"/>
            <ac:spMk id="8" creationId="{25E7255C-7F17-6A5F-3EC7-6DFC0D41B8CF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9" creationId="{9B4CA834-4051-60F7-66C0-FD9462FE5979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10" creationId="{6AF92969-0FDA-5068-1C16-3E8A0ADBD2BF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11" creationId="{CC85B21D-0B2F-5E75-F3CD-692CA40073CE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12" creationId="{3E5B6001-6DD4-7CFC-B2DD-BFD89CDEBB9E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13" creationId="{BD8CC47F-FBF6-CFC9-CFAF-8E9066BD9593}"/>
          </ac:spMkLst>
        </pc:spChg>
        <pc:spChg chg="del">
          <ac:chgData name="Gallant Pierre-Paul" userId="16d6a607-a748-47b2-b406-47c02e4b6c77" providerId="ADAL" clId="{5E90B848-6A1C-430E-A7AB-CB4E562B489F}" dt="2023-03-22T19:47:45.273" v="456" actId="478"/>
          <ac:spMkLst>
            <pc:docMk/>
            <pc:sldMk cId="2367829993" sldId="440"/>
            <ac:spMk id="14" creationId="{8C1E8126-73BF-26B2-D87A-642AE955F863}"/>
          </ac:spMkLst>
        </pc:spChg>
        <pc:picChg chg="add mod modCrop">
          <ac:chgData name="Gallant Pierre-Paul" userId="16d6a607-a748-47b2-b406-47c02e4b6c77" providerId="ADAL" clId="{5E90B848-6A1C-430E-A7AB-CB4E562B489F}" dt="2023-03-22T19:55:10.831" v="710" actId="1076"/>
          <ac:picMkLst>
            <pc:docMk/>
            <pc:sldMk cId="2367829993" sldId="440"/>
            <ac:picMk id="3" creationId="{306649EC-431A-3686-207D-D20E085C0BBF}"/>
          </ac:picMkLst>
        </pc:picChg>
        <pc:picChg chg="add mod modCrop">
          <ac:chgData name="Gallant Pierre-Paul" userId="16d6a607-a748-47b2-b406-47c02e4b6c77" providerId="ADAL" clId="{5E90B848-6A1C-430E-A7AB-CB4E562B489F}" dt="2023-03-22T19:55:12.737" v="711" actId="1076"/>
          <ac:picMkLst>
            <pc:docMk/>
            <pc:sldMk cId="2367829993" sldId="440"/>
            <ac:picMk id="6" creationId="{908832E4-3C36-213B-ACFD-D565D3FA25FE}"/>
          </ac:picMkLst>
        </pc:picChg>
        <pc:picChg chg="del">
          <ac:chgData name="Gallant Pierre-Paul" userId="16d6a607-a748-47b2-b406-47c02e4b6c77" providerId="ADAL" clId="{5E90B848-6A1C-430E-A7AB-CB4E562B489F}" dt="2023-03-22T19:47:45.273" v="456" actId="478"/>
          <ac:picMkLst>
            <pc:docMk/>
            <pc:sldMk cId="2367829993" sldId="440"/>
            <ac:picMk id="7" creationId="{2371B58B-7170-4B5A-3BCC-B255FBCC98DE}"/>
          </ac:picMkLst>
        </pc:picChg>
      </pc:sldChg>
      <pc:sldChg chg="addSp delSp modSp new mod ord">
        <pc:chgData name="Gallant Pierre-Paul" userId="16d6a607-a748-47b2-b406-47c02e4b6c77" providerId="ADAL" clId="{5E90B848-6A1C-430E-A7AB-CB4E562B489F}" dt="2023-03-23T01:13:38.760" v="1295" actId="20577"/>
        <pc:sldMkLst>
          <pc:docMk/>
          <pc:sldMk cId="1570590354" sldId="441"/>
        </pc:sldMkLst>
        <pc:spChg chg="mod">
          <ac:chgData name="Gallant Pierre-Paul" userId="16d6a607-a748-47b2-b406-47c02e4b6c77" providerId="ADAL" clId="{5E90B848-6A1C-430E-A7AB-CB4E562B489F}" dt="2023-03-23T01:13:38.760" v="1295" actId="20577"/>
          <ac:spMkLst>
            <pc:docMk/>
            <pc:sldMk cId="1570590354" sldId="441"/>
            <ac:spMk id="2" creationId="{AF4D17EC-9D92-1E43-B12E-F77CEC31A333}"/>
          </ac:spMkLst>
        </pc:spChg>
        <pc:spChg chg="mod">
          <ac:chgData name="Gallant Pierre-Paul" userId="16d6a607-a748-47b2-b406-47c02e4b6c77" providerId="ADAL" clId="{5E90B848-6A1C-430E-A7AB-CB4E562B489F}" dt="2023-03-23T00:39:43.149" v="901" actId="20577"/>
          <ac:spMkLst>
            <pc:docMk/>
            <pc:sldMk cId="1570590354" sldId="441"/>
            <ac:spMk id="3" creationId="{CAB755DC-CE7A-BDFD-1A71-4CBF9321E8EE}"/>
          </ac:spMkLst>
        </pc:spChg>
        <pc:spChg chg="add del mod">
          <ac:chgData name="Gallant Pierre-Paul" userId="16d6a607-a748-47b2-b406-47c02e4b6c77" providerId="ADAL" clId="{5E90B848-6A1C-430E-A7AB-CB4E562B489F}" dt="2023-03-23T00:39:34.015" v="894" actId="478"/>
          <ac:spMkLst>
            <pc:docMk/>
            <pc:sldMk cId="1570590354" sldId="441"/>
            <ac:spMk id="5" creationId="{6DE379F2-35BF-6148-AAEC-DE0E2363B4BF}"/>
          </ac:spMkLst>
        </pc:spChg>
        <pc:spChg chg="add mod">
          <ac:chgData name="Gallant Pierre-Paul" userId="16d6a607-a748-47b2-b406-47c02e4b6c77" providerId="ADAL" clId="{5E90B848-6A1C-430E-A7AB-CB4E562B489F}" dt="2023-03-23T00:40:28.975" v="932" actId="14100"/>
          <ac:spMkLst>
            <pc:docMk/>
            <pc:sldMk cId="1570590354" sldId="441"/>
            <ac:spMk id="6" creationId="{877EC65D-1079-94DE-07EA-BCB4E740BAB8}"/>
          </ac:spMkLst>
        </pc:spChg>
        <pc:spChg chg="add mod">
          <ac:chgData name="Gallant Pierre-Paul" userId="16d6a607-a748-47b2-b406-47c02e4b6c77" providerId="ADAL" clId="{5E90B848-6A1C-430E-A7AB-CB4E562B489F}" dt="2023-03-23T00:40:31.735" v="933" actId="14100"/>
          <ac:spMkLst>
            <pc:docMk/>
            <pc:sldMk cId="1570590354" sldId="441"/>
            <ac:spMk id="7" creationId="{38F05074-683E-701F-1021-876F201E3F7C}"/>
          </ac:spMkLst>
        </pc:spChg>
        <pc:spChg chg="add mod">
          <ac:chgData name="Gallant Pierre-Paul" userId="16d6a607-a748-47b2-b406-47c02e4b6c77" providerId="ADAL" clId="{5E90B848-6A1C-430E-A7AB-CB4E562B489F}" dt="2023-03-23T00:39:55.240" v="902" actId="1076"/>
          <ac:spMkLst>
            <pc:docMk/>
            <pc:sldMk cId="1570590354" sldId="441"/>
            <ac:spMk id="9" creationId="{804680D5-E4B4-BF33-8A62-EC8D5E2B2330}"/>
          </ac:spMkLst>
        </pc:spChg>
        <pc:spChg chg="add mod">
          <ac:chgData name="Gallant Pierre-Paul" userId="16d6a607-a748-47b2-b406-47c02e4b6c77" providerId="ADAL" clId="{5E90B848-6A1C-430E-A7AB-CB4E562B489F}" dt="2023-03-23T00:39:55.240" v="902" actId="1076"/>
          <ac:spMkLst>
            <pc:docMk/>
            <pc:sldMk cId="1570590354" sldId="441"/>
            <ac:spMk id="10" creationId="{406A0B77-EB69-A670-1280-F1F4EFA134AA}"/>
          </ac:spMkLst>
        </pc:spChg>
        <pc:spChg chg="add mod">
          <ac:chgData name="Gallant Pierre-Paul" userId="16d6a607-a748-47b2-b406-47c02e4b6c77" providerId="ADAL" clId="{5E90B848-6A1C-430E-A7AB-CB4E562B489F}" dt="2023-03-23T00:39:55.240" v="902" actId="1076"/>
          <ac:spMkLst>
            <pc:docMk/>
            <pc:sldMk cId="1570590354" sldId="441"/>
            <ac:spMk id="12" creationId="{8ACB3F81-9E26-9B81-A0AC-12EF5FFD5932}"/>
          </ac:spMkLst>
        </pc:spChg>
        <pc:cxnChg chg="add mod">
          <ac:chgData name="Gallant Pierre-Paul" userId="16d6a607-a748-47b2-b406-47c02e4b6c77" providerId="ADAL" clId="{5E90B848-6A1C-430E-A7AB-CB4E562B489F}" dt="2023-03-23T00:40:31.735" v="933" actId="14100"/>
          <ac:cxnSpMkLst>
            <pc:docMk/>
            <pc:sldMk cId="1570590354" sldId="441"/>
            <ac:cxnSpMk id="8" creationId="{74AABB4F-6873-437A-7AB4-FD5A790C469E}"/>
          </ac:cxnSpMkLst>
        </pc:cxnChg>
        <pc:cxnChg chg="add mod">
          <ac:chgData name="Gallant Pierre-Paul" userId="16d6a607-a748-47b2-b406-47c02e4b6c77" providerId="ADAL" clId="{5E90B848-6A1C-430E-A7AB-CB4E562B489F}" dt="2023-03-23T00:39:55.240" v="902" actId="1076"/>
          <ac:cxnSpMkLst>
            <pc:docMk/>
            <pc:sldMk cId="1570590354" sldId="441"/>
            <ac:cxnSpMk id="11" creationId="{0653C079-0C88-1C8C-6910-74B89958372B}"/>
          </ac:cxnSpMkLst>
        </pc:cxnChg>
      </pc:sldChg>
      <pc:sldChg chg="addSp delSp modSp new del mod">
        <pc:chgData name="Gallant Pierre-Paul" userId="16d6a607-a748-47b2-b406-47c02e4b6c77" providerId="ADAL" clId="{5E90B848-6A1C-430E-A7AB-CB4E562B489F}" dt="2023-03-23T00:40:51.587" v="934" actId="2696"/>
        <pc:sldMkLst>
          <pc:docMk/>
          <pc:sldMk cId="3722549627" sldId="442"/>
        </pc:sldMkLst>
        <pc:spChg chg="mod">
          <ac:chgData name="Gallant Pierre-Paul" userId="16d6a607-a748-47b2-b406-47c02e4b6c77" providerId="ADAL" clId="{5E90B848-6A1C-430E-A7AB-CB4E562B489F}" dt="2023-03-23T00:05:58.149" v="769" actId="5793"/>
          <ac:spMkLst>
            <pc:docMk/>
            <pc:sldMk cId="3722549627" sldId="442"/>
            <ac:spMk id="3" creationId="{134477C4-0E10-7FAA-37BD-7C48192FA47B}"/>
          </ac:spMkLst>
        </pc:spChg>
        <pc:spChg chg="add del mod">
          <ac:chgData name="Gallant Pierre-Paul" userId="16d6a607-a748-47b2-b406-47c02e4b6c77" providerId="ADAL" clId="{5E90B848-6A1C-430E-A7AB-CB4E562B489F}" dt="2023-03-23T00:05:52.407" v="766" actId="478"/>
          <ac:spMkLst>
            <pc:docMk/>
            <pc:sldMk cId="3722549627" sldId="442"/>
            <ac:spMk id="12" creationId="{33247C09-662A-7A09-DE88-9584D191CA01}"/>
          </ac:spMkLst>
        </pc:spChg>
        <pc:picChg chg="add mod">
          <ac:chgData name="Gallant Pierre-Paul" userId="16d6a607-a748-47b2-b406-47c02e4b6c77" providerId="ADAL" clId="{5E90B848-6A1C-430E-A7AB-CB4E562B489F}" dt="2023-03-23T00:05:22.154" v="756" actId="1076"/>
          <ac:picMkLst>
            <pc:docMk/>
            <pc:sldMk cId="3722549627" sldId="442"/>
            <ac:picMk id="5" creationId="{980CAE42-3EFC-6161-45A8-FB3D44EF2F43}"/>
          </ac:picMkLst>
        </pc:picChg>
        <pc:picChg chg="add mod">
          <ac:chgData name="Gallant Pierre-Paul" userId="16d6a607-a748-47b2-b406-47c02e4b6c77" providerId="ADAL" clId="{5E90B848-6A1C-430E-A7AB-CB4E562B489F}" dt="2023-03-23T00:05:39.471" v="763" actId="1076"/>
          <ac:picMkLst>
            <pc:docMk/>
            <pc:sldMk cId="3722549627" sldId="442"/>
            <ac:picMk id="6" creationId="{A78823DB-B7C1-7A38-65B1-8E6A098448CA}"/>
          </ac:picMkLst>
        </pc:picChg>
        <pc:picChg chg="add mod">
          <ac:chgData name="Gallant Pierre-Paul" userId="16d6a607-a748-47b2-b406-47c02e4b6c77" providerId="ADAL" clId="{5E90B848-6A1C-430E-A7AB-CB4E562B489F}" dt="2023-03-23T00:05:36.119" v="762" actId="1076"/>
          <ac:picMkLst>
            <pc:docMk/>
            <pc:sldMk cId="3722549627" sldId="442"/>
            <ac:picMk id="7" creationId="{15E99F23-FF8E-458F-D5B4-731B4995DDB0}"/>
          </ac:picMkLst>
        </pc:picChg>
        <pc:picChg chg="add mod">
          <ac:chgData name="Gallant Pierre-Paul" userId="16d6a607-a748-47b2-b406-47c02e4b6c77" providerId="ADAL" clId="{5E90B848-6A1C-430E-A7AB-CB4E562B489F}" dt="2023-03-23T00:05:24.778" v="757" actId="1076"/>
          <ac:picMkLst>
            <pc:docMk/>
            <pc:sldMk cId="3722549627" sldId="442"/>
            <ac:picMk id="8" creationId="{AE779382-67B0-693E-DC53-FD0D662062F1}"/>
          </ac:picMkLst>
        </pc:picChg>
        <pc:picChg chg="add mod">
          <ac:chgData name="Gallant Pierre-Paul" userId="16d6a607-a748-47b2-b406-47c02e4b6c77" providerId="ADAL" clId="{5E90B848-6A1C-430E-A7AB-CB4E562B489F}" dt="2023-03-23T00:05:26.819" v="758" actId="1076"/>
          <ac:picMkLst>
            <pc:docMk/>
            <pc:sldMk cId="3722549627" sldId="442"/>
            <ac:picMk id="13" creationId="{92668029-F063-FA82-C383-0B24A2DCA079}"/>
          </ac:picMkLst>
        </pc:picChg>
        <pc:picChg chg="add del mod">
          <ac:chgData name="Gallant Pierre-Paul" userId="16d6a607-a748-47b2-b406-47c02e4b6c77" providerId="ADAL" clId="{5E90B848-6A1C-430E-A7AB-CB4E562B489F}" dt="2023-03-22T23:55:48.643" v="744" actId="478"/>
          <ac:picMkLst>
            <pc:docMk/>
            <pc:sldMk cId="3722549627" sldId="442"/>
            <ac:picMk id="15" creationId="{425B9FA0-6381-87EA-482B-B45B6FC557E6}"/>
          </ac:picMkLst>
        </pc:picChg>
        <pc:picChg chg="add mod modCrop">
          <ac:chgData name="Gallant Pierre-Paul" userId="16d6a607-a748-47b2-b406-47c02e4b6c77" providerId="ADAL" clId="{5E90B848-6A1C-430E-A7AB-CB4E562B489F}" dt="2023-03-23T00:09:44.550" v="778" actId="1076"/>
          <ac:picMkLst>
            <pc:docMk/>
            <pc:sldMk cId="3722549627" sldId="442"/>
            <ac:picMk id="21" creationId="{A7694988-778C-58C2-84EF-EDBABFD9B56F}"/>
          </ac:picMkLst>
        </pc:picChg>
        <pc:cxnChg chg="add mod">
          <ac:chgData name="Gallant Pierre-Paul" userId="16d6a607-a748-47b2-b406-47c02e4b6c77" providerId="ADAL" clId="{5E90B848-6A1C-430E-A7AB-CB4E562B489F}" dt="2023-03-23T00:05:33.587" v="761" actId="14100"/>
          <ac:cxnSpMkLst>
            <pc:docMk/>
            <pc:sldMk cId="3722549627" sldId="442"/>
            <ac:cxnSpMk id="9" creationId="{C3DC138A-6886-3FF2-C0D8-DE4989366DC0}"/>
          </ac:cxnSpMkLst>
        </pc:cxnChg>
        <pc:cxnChg chg="add mod">
          <ac:chgData name="Gallant Pierre-Paul" userId="16d6a607-a748-47b2-b406-47c02e4b6c77" providerId="ADAL" clId="{5E90B848-6A1C-430E-A7AB-CB4E562B489F}" dt="2023-03-23T00:05:24.778" v="757" actId="1076"/>
          <ac:cxnSpMkLst>
            <pc:docMk/>
            <pc:sldMk cId="3722549627" sldId="442"/>
            <ac:cxnSpMk id="10" creationId="{82729276-2BDE-A96D-61C9-466C2E9E214C}"/>
          </ac:cxnSpMkLst>
        </pc:cxnChg>
        <pc:cxnChg chg="add mod">
          <ac:chgData name="Gallant Pierre-Paul" userId="16d6a607-a748-47b2-b406-47c02e4b6c77" providerId="ADAL" clId="{5E90B848-6A1C-430E-A7AB-CB4E562B489F}" dt="2023-03-23T00:05:36.119" v="762" actId="1076"/>
          <ac:cxnSpMkLst>
            <pc:docMk/>
            <pc:sldMk cId="3722549627" sldId="442"/>
            <ac:cxnSpMk id="11" creationId="{F370F6F5-1DE9-EFD9-E92A-CD6AEA38457A}"/>
          </ac:cxnSpMkLst>
        </pc:cxnChg>
        <pc:cxnChg chg="add mod">
          <ac:chgData name="Gallant Pierre-Paul" userId="16d6a607-a748-47b2-b406-47c02e4b6c77" providerId="ADAL" clId="{5E90B848-6A1C-430E-A7AB-CB4E562B489F}" dt="2023-03-23T00:05:29.189" v="759" actId="14100"/>
          <ac:cxnSpMkLst>
            <pc:docMk/>
            <pc:sldMk cId="3722549627" sldId="442"/>
            <ac:cxnSpMk id="14" creationId="{263DFCEB-162A-6423-CCA3-B8193428AF85}"/>
          </ac:cxnSpMkLst>
        </pc:cxnChg>
        <pc:cxnChg chg="add del mod">
          <ac:chgData name="Gallant Pierre-Paul" userId="16d6a607-a748-47b2-b406-47c02e4b6c77" providerId="ADAL" clId="{5E90B848-6A1C-430E-A7AB-CB4E562B489F}" dt="2023-03-22T23:55:49.667" v="745" actId="478"/>
          <ac:cxnSpMkLst>
            <pc:docMk/>
            <pc:sldMk cId="3722549627" sldId="442"/>
            <ac:cxnSpMk id="16" creationId="{8A53E3E6-EBDB-71C2-2539-7003495FA646}"/>
          </ac:cxnSpMkLst>
        </pc:cxnChg>
      </pc:sldChg>
      <pc:sldChg chg="addSp delSp modSp add mod">
        <pc:chgData name="Gallant Pierre-Paul" userId="16d6a607-a748-47b2-b406-47c02e4b6c77" providerId="ADAL" clId="{5E90B848-6A1C-430E-A7AB-CB4E562B489F}" dt="2023-03-23T00:54:39.135" v="1167" actId="20577"/>
        <pc:sldMkLst>
          <pc:docMk/>
          <pc:sldMk cId="1443180238" sldId="443"/>
        </pc:sldMkLst>
        <pc:spChg chg="mod">
          <ac:chgData name="Gallant Pierre-Paul" userId="16d6a607-a748-47b2-b406-47c02e4b6c77" providerId="ADAL" clId="{5E90B848-6A1C-430E-A7AB-CB4E562B489F}" dt="2023-03-23T00:54:39.135" v="1167" actId="20577"/>
          <ac:spMkLst>
            <pc:docMk/>
            <pc:sldMk cId="1443180238" sldId="443"/>
            <ac:spMk id="2" creationId="{A3843A19-747A-BA89-6267-19A563FC3AA0}"/>
          </ac:spMkLst>
        </pc:spChg>
        <pc:spChg chg="mod">
          <ac:chgData name="Gallant Pierre-Paul" userId="16d6a607-a748-47b2-b406-47c02e4b6c77" providerId="ADAL" clId="{5E90B848-6A1C-430E-A7AB-CB4E562B489F}" dt="2023-03-23T00:38:51.913" v="888" actId="20577"/>
          <ac:spMkLst>
            <pc:docMk/>
            <pc:sldMk cId="1443180238" sldId="443"/>
            <ac:spMk id="3" creationId="{134477C4-0E10-7FAA-37BD-7C48192FA47B}"/>
          </ac:spMkLst>
        </pc:spChg>
        <pc:spChg chg="add del">
          <ac:chgData name="Gallant Pierre-Paul" userId="16d6a607-a748-47b2-b406-47c02e4b6c77" providerId="ADAL" clId="{5E90B848-6A1C-430E-A7AB-CB4E562B489F}" dt="2023-03-23T00:49:10.381" v="938" actId="478"/>
          <ac:spMkLst>
            <pc:docMk/>
            <pc:sldMk cId="1443180238" sldId="443"/>
            <ac:spMk id="27" creationId="{248DF5C9-AF3D-604D-3DA0-7B278C9B373E}"/>
          </ac:spMkLst>
        </pc:spChg>
        <pc:picChg chg="mod">
          <ac:chgData name="Gallant Pierre-Paul" userId="16d6a607-a748-47b2-b406-47c02e4b6c77" providerId="ADAL" clId="{5E90B848-6A1C-430E-A7AB-CB4E562B489F}" dt="2023-03-23T00:12:29.678" v="829" actId="1076"/>
          <ac:picMkLst>
            <pc:docMk/>
            <pc:sldMk cId="1443180238" sldId="443"/>
            <ac:picMk id="5" creationId="{980CAE42-3EFC-6161-45A8-FB3D44EF2F43}"/>
          </ac:picMkLst>
        </pc:picChg>
        <pc:picChg chg="mod">
          <ac:chgData name="Gallant Pierre-Paul" userId="16d6a607-a748-47b2-b406-47c02e4b6c77" providerId="ADAL" clId="{5E90B848-6A1C-430E-A7AB-CB4E562B489F}" dt="2023-03-23T00:11:48.105" v="808" actId="1076"/>
          <ac:picMkLst>
            <pc:docMk/>
            <pc:sldMk cId="1443180238" sldId="443"/>
            <ac:picMk id="6" creationId="{A78823DB-B7C1-7A38-65B1-8E6A098448CA}"/>
          </ac:picMkLst>
        </pc:picChg>
        <pc:picChg chg="mod">
          <ac:chgData name="Gallant Pierre-Paul" userId="16d6a607-a748-47b2-b406-47c02e4b6c77" providerId="ADAL" clId="{5E90B848-6A1C-430E-A7AB-CB4E562B489F}" dt="2023-03-23T00:11:37.066" v="803" actId="1076"/>
          <ac:picMkLst>
            <pc:docMk/>
            <pc:sldMk cId="1443180238" sldId="443"/>
            <ac:picMk id="7" creationId="{15E99F23-FF8E-458F-D5B4-731B4995DDB0}"/>
          </ac:picMkLst>
        </pc:picChg>
        <pc:picChg chg="mod">
          <ac:chgData name="Gallant Pierre-Paul" userId="16d6a607-a748-47b2-b406-47c02e4b6c77" providerId="ADAL" clId="{5E90B848-6A1C-430E-A7AB-CB4E562B489F}" dt="2023-03-23T00:12:32.057" v="830" actId="1076"/>
          <ac:picMkLst>
            <pc:docMk/>
            <pc:sldMk cId="1443180238" sldId="443"/>
            <ac:picMk id="8" creationId="{AE779382-67B0-693E-DC53-FD0D662062F1}"/>
          </ac:picMkLst>
        </pc:picChg>
        <pc:picChg chg="mod">
          <ac:chgData name="Gallant Pierre-Paul" userId="16d6a607-a748-47b2-b406-47c02e4b6c77" providerId="ADAL" clId="{5E90B848-6A1C-430E-A7AB-CB4E562B489F}" dt="2023-03-23T00:12:35.334" v="831" actId="1076"/>
          <ac:picMkLst>
            <pc:docMk/>
            <pc:sldMk cId="1443180238" sldId="443"/>
            <ac:picMk id="13" creationId="{92668029-F063-FA82-C383-0B24A2DCA079}"/>
          </ac:picMkLst>
        </pc:picChg>
        <pc:picChg chg="add mod">
          <ac:chgData name="Gallant Pierre-Paul" userId="16d6a607-a748-47b2-b406-47c02e4b6c77" providerId="ADAL" clId="{5E90B848-6A1C-430E-A7AB-CB4E562B489F}" dt="2023-03-23T00:11:45.879" v="807" actId="1076"/>
          <ac:picMkLst>
            <pc:docMk/>
            <pc:sldMk cId="1443180238" sldId="443"/>
            <ac:picMk id="15" creationId="{D81B9172-13C0-4F5C-7E44-B0B39BCBFA11}"/>
          </ac:picMkLst>
        </pc:picChg>
        <pc:picChg chg="add mod modCrop">
          <ac:chgData name="Gallant Pierre-Paul" userId="16d6a607-a748-47b2-b406-47c02e4b6c77" providerId="ADAL" clId="{5E90B848-6A1C-430E-A7AB-CB4E562B489F}" dt="2023-03-23T00:13:25.943" v="844" actId="732"/>
          <ac:picMkLst>
            <pc:docMk/>
            <pc:sldMk cId="1443180238" sldId="443"/>
            <ac:picMk id="16" creationId="{27680FDA-3277-F630-B2C4-294662B7784B}"/>
          </ac:picMkLst>
        </pc:picChg>
        <pc:picChg chg="mod modCrop">
          <ac:chgData name="Gallant Pierre-Paul" userId="16d6a607-a748-47b2-b406-47c02e4b6c77" providerId="ADAL" clId="{5E90B848-6A1C-430E-A7AB-CB4E562B489F}" dt="2023-03-23T00:11:14.115" v="797" actId="1076"/>
          <ac:picMkLst>
            <pc:docMk/>
            <pc:sldMk cId="1443180238" sldId="443"/>
            <ac:picMk id="21" creationId="{A7694988-778C-58C2-84EF-EDBABFD9B56F}"/>
          </ac:picMkLst>
        </pc:picChg>
        <pc:cxnChg chg="del">
          <ac:chgData name="Gallant Pierre-Paul" userId="16d6a607-a748-47b2-b406-47c02e4b6c77" providerId="ADAL" clId="{5E90B848-6A1C-430E-A7AB-CB4E562B489F}" dt="2023-03-23T00:39:07.105" v="889" actId="478"/>
          <ac:cxnSpMkLst>
            <pc:docMk/>
            <pc:sldMk cId="1443180238" sldId="443"/>
            <ac:cxnSpMk id="9" creationId="{C3DC138A-6886-3FF2-C0D8-DE4989366DC0}"/>
          </ac:cxnSpMkLst>
        </pc:cxnChg>
        <pc:cxnChg chg="del mod">
          <ac:chgData name="Gallant Pierre-Paul" userId="16d6a607-a748-47b2-b406-47c02e4b6c77" providerId="ADAL" clId="{5E90B848-6A1C-430E-A7AB-CB4E562B489F}" dt="2023-03-23T00:12:22.562" v="826" actId="478"/>
          <ac:cxnSpMkLst>
            <pc:docMk/>
            <pc:sldMk cId="1443180238" sldId="443"/>
            <ac:cxnSpMk id="10" creationId="{82729276-2BDE-A96D-61C9-466C2E9E214C}"/>
          </ac:cxnSpMkLst>
        </pc:cxnChg>
        <pc:cxnChg chg="del mod">
          <ac:chgData name="Gallant Pierre-Paul" userId="16d6a607-a748-47b2-b406-47c02e4b6c77" providerId="ADAL" clId="{5E90B848-6A1C-430E-A7AB-CB4E562B489F}" dt="2023-03-23T00:12:21.484" v="825" actId="478"/>
          <ac:cxnSpMkLst>
            <pc:docMk/>
            <pc:sldMk cId="1443180238" sldId="443"/>
            <ac:cxnSpMk id="11" creationId="{F370F6F5-1DE9-EFD9-E92A-CD6AEA38457A}"/>
          </ac:cxnSpMkLst>
        </pc:cxnChg>
        <pc:cxnChg chg="del mod">
          <ac:chgData name="Gallant Pierre-Paul" userId="16d6a607-a748-47b2-b406-47c02e4b6c77" providerId="ADAL" clId="{5E90B848-6A1C-430E-A7AB-CB4E562B489F}" dt="2023-03-23T00:12:23.621" v="827" actId="478"/>
          <ac:cxnSpMkLst>
            <pc:docMk/>
            <pc:sldMk cId="1443180238" sldId="443"/>
            <ac:cxnSpMk id="14" creationId="{263DFCEB-162A-6423-CCA3-B8193428AF85}"/>
          </ac:cxnSpMkLst>
        </pc:cxnChg>
        <pc:cxnChg chg="add mod">
          <ac:chgData name="Gallant Pierre-Paul" userId="16d6a607-a748-47b2-b406-47c02e4b6c77" providerId="ADAL" clId="{5E90B848-6A1C-430E-A7AB-CB4E562B489F}" dt="2023-03-23T00:12:51.980" v="833" actId="1582"/>
          <ac:cxnSpMkLst>
            <pc:docMk/>
            <pc:sldMk cId="1443180238" sldId="443"/>
            <ac:cxnSpMk id="18" creationId="{D4D4A648-0970-79C5-8A3E-7C5680091708}"/>
          </ac:cxnSpMkLst>
        </pc:cxnChg>
        <pc:cxnChg chg="add mod">
          <ac:chgData name="Gallant Pierre-Paul" userId="16d6a607-a748-47b2-b406-47c02e4b6c77" providerId="ADAL" clId="{5E90B848-6A1C-430E-A7AB-CB4E562B489F}" dt="2023-03-23T00:12:59.933" v="836" actId="14100"/>
          <ac:cxnSpMkLst>
            <pc:docMk/>
            <pc:sldMk cId="1443180238" sldId="443"/>
            <ac:cxnSpMk id="19" creationId="{834E8F95-FC0B-310F-C96F-7A9A04ECE586}"/>
          </ac:cxnSpMkLst>
        </pc:cxnChg>
        <pc:cxnChg chg="add mod">
          <ac:chgData name="Gallant Pierre-Paul" userId="16d6a607-a748-47b2-b406-47c02e4b6c77" providerId="ADAL" clId="{5E90B848-6A1C-430E-A7AB-CB4E562B489F}" dt="2023-03-23T00:13:06.052" v="839" actId="14100"/>
          <ac:cxnSpMkLst>
            <pc:docMk/>
            <pc:sldMk cId="1443180238" sldId="443"/>
            <ac:cxnSpMk id="22" creationId="{0E023DAF-4286-7255-94B7-D88DF2077E67}"/>
          </ac:cxnSpMkLst>
        </pc:cxnChg>
        <pc:cxnChg chg="add mod">
          <ac:chgData name="Gallant Pierre-Paul" userId="16d6a607-a748-47b2-b406-47c02e4b6c77" providerId="ADAL" clId="{5E90B848-6A1C-430E-A7AB-CB4E562B489F}" dt="2023-03-23T00:13:17.986" v="843" actId="1076"/>
          <ac:cxnSpMkLst>
            <pc:docMk/>
            <pc:sldMk cId="1443180238" sldId="443"/>
            <ac:cxnSpMk id="24" creationId="{013686A5-559F-55E3-C309-CC2B35CF7D36}"/>
          </ac:cxnSpMkLst>
        </pc:cxnChg>
      </pc:sldChg>
      <pc:sldChg chg="addSp delSp modSp add mod">
        <pc:chgData name="Gallant Pierre-Paul" userId="16d6a607-a748-47b2-b406-47c02e4b6c77" providerId="ADAL" clId="{5E90B848-6A1C-430E-A7AB-CB4E562B489F}" dt="2023-03-23T00:54:32.447" v="1155" actId="20577"/>
        <pc:sldMkLst>
          <pc:docMk/>
          <pc:sldMk cId="2075605417" sldId="444"/>
        </pc:sldMkLst>
        <pc:spChg chg="mod">
          <ac:chgData name="Gallant Pierre-Paul" userId="16d6a607-a748-47b2-b406-47c02e4b6c77" providerId="ADAL" clId="{5E90B848-6A1C-430E-A7AB-CB4E562B489F}" dt="2023-03-23T00:54:32.447" v="1155" actId="20577"/>
          <ac:spMkLst>
            <pc:docMk/>
            <pc:sldMk cId="2075605417" sldId="444"/>
            <ac:spMk id="2" creationId="{A3843A19-747A-BA89-6267-19A563FC3AA0}"/>
          </ac:spMkLst>
        </pc:spChg>
        <pc:spChg chg="del">
          <ac:chgData name="Gallant Pierre-Paul" userId="16d6a607-a748-47b2-b406-47c02e4b6c77" providerId="ADAL" clId="{5E90B848-6A1C-430E-A7AB-CB4E562B489F}" dt="2023-03-23T00:49:17.486" v="939" actId="478"/>
          <ac:spMkLst>
            <pc:docMk/>
            <pc:sldMk cId="2075605417" sldId="444"/>
            <ac:spMk id="3" creationId="{134477C4-0E10-7FAA-37BD-7C48192FA47B}"/>
          </ac:spMkLst>
        </pc:spChg>
        <pc:spChg chg="add del mod">
          <ac:chgData name="Gallant Pierre-Paul" userId="16d6a607-a748-47b2-b406-47c02e4b6c77" providerId="ADAL" clId="{5E90B848-6A1C-430E-A7AB-CB4E562B489F}" dt="2023-03-23T00:49:20.026" v="940" actId="478"/>
          <ac:spMkLst>
            <pc:docMk/>
            <pc:sldMk cId="2075605417" sldId="444"/>
            <ac:spMk id="10" creationId="{E0BE3520-8026-820C-5B05-706678F30914}"/>
          </ac:spMkLst>
        </pc:spChg>
        <pc:spChg chg="del">
          <ac:chgData name="Gallant Pierre-Paul" userId="16d6a607-a748-47b2-b406-47c02e4b6c77" providerId="ADAL" clId="{5E90B848-6A1C-430E-A7AB-CB4E562B489F}" dt="2023-03-23T00:48:57.388" v="937" actId="478"/>
          <ac:spMkLst>
            <pc:docMk/>
            <pc:sldMk cId="2075605417" sldId="444"/>
            <ac:spMk id="27" creationId="{248DF5C9-AF3D-604D-3DA0-7B278C9B373E}"/>
          </ac:spMkLst>
        </pc:spChg>
        <pc:spChg chg="add mod">
          <ac:chgData name="Gallant Pierre-Paul" userId="16d6a607-a748-47b2-b406-47c02e4b6c77" providerId="ADAL" clId="{5E90B848-6A1C-430E-A7AB-CB4E562B489F}" dt="2023-03-23T00:54:13.057" v="1139" actId="14100"/>
          <ac:spMkLst>
            <pc:docMk/>
            <pc:sldMk cId="2075605417" sldId="444"/>
            <ac:spMk id="31" creationId="{AAF4EE5F-968F-EB8A-95C1-DE3747A8C61F}"/>
          </ac:spMkLst>
        </pc:spChg>
        <pc:picChg chg="mod">
          <ac:chgData name="Gallant Pierre-Paul" userId="16d6a607-a748-47b2-b406-47c02e4b6c77" providerId="ADAL" clId="{5E90B848-6A1C-430E-A7AB-CB4E562B489F}" dt="2023-03-23T00:49:31.041" v="1040" actId="1037"/>
          <ac:picMkLst>
            <pc:docMk/>
            <pc:sldMk cId="2075605417" sldId="444"/>
            <ac:picMk id="5" creationId="{980CAE42-3EFC-6161-45A8-FB3D44EF2F43}"/>
          </ac:picMkLst>
        </pc:picChg>
        <pc:picChg chg="mod">
          <ac:chgData name="Gallant Pierre-Paul" userId="16d6a607-a748-47b2-b406-47c02e4b6c77" providerId="ADAL" clId="{5E90B848-6A1C-430E-A7AB-CB4E562B489F}" dt="2023-03-23T00:49:44.465" v="1044" actId="1076"/>
          <ac:picMkLst>
            <pc:docMk/>
            <pc:sldMk cId="2075605417" sldId="444"/>
            <ac:picMk id="6" creationId="{A78823DB-B7C1-7A38-65B1-8E6A098448CA}"/>
          </ac:picMkLst>
        </pc:picChg>
        <pc:picChg chg="mod">
          <ac:chgData name="Gallant Pierre-Paul" userId="16d6a607-a748-47b2-b406-47c02e4b6c77" providerId="ADAL" clId="{5E90B848-6A1C-430E-A7AB-CB4E562B489F}" dt="2023-03-23T00:49:40.288" v="1042" actId="1076"/>
          <ac:picMkLst>
            <pc:docMk/>
            <pc:sldMk cId="2075605417" sldId="444"/>
            <ac:picMk id="7" creationId="{15E99F23-FF8E-458F-D5B4-731B4995DDB0}"/>
          </ac:picMkLst>
        </pc:picChg>
        <pc:picChg chg="del mod">
          <ac:chgData name="Gallant Pierre-Paul" userId="16d6a607-a748-47b2-b406-47c02e4b6c77" providerId="ADAL" clId="{5E90B848-6A1C-430E-A7AB-CB4E562B489F}" dt="2023-03-23T00:49:36.530" v="1041" actId="478"/>
          <ac:picMkLst>
            <pc:docMk/>
            <pc:sldMk cId="2075605417" sldId="444"/>
            <ac:picMk id="8" creationId="{AE779382-67B0-693E-DC53-FD0D662062F1}"/>
          </ac:picMkLst>
        </pc:picChg>
        <pc:picChg chg="del mod">
          <ac:chgData name="Gallant Pierre-Paul" userId="16d6a607-a748-47b2-b406-47c02e4b6c77" providerId="ADAL" clId="{5E90B848-6A1C-430E-A7AB-CB4E562B489F}" dt="2023-03-23T00:49:36.530" v="1041" actId="478"/>
          <ac:picMkLst>
            <pc:docMk/>
            <pc:sldMk cId="2075605417" sldId="444"/>
            <ac:picMk id="13" creationId="{92668029-F063-FA82-C383-0B24A2DCA079}"/>
          </ac:picMkLst>
        </pc:picChg>
        <pc:picChg chg="add del mod">
          <ac:chgData name="Gallant Pierre-Paul" userId="16d6a607-a748-47b2-b406-47c02e4b6c77" providerId="ADAL" clId="{5E90B848-6A1C-430E-A7AB-CB4E562B489F}" dt="2023-03-23T00:52:04.870" v="1052" actId="478"/>
          <ac:picMkLst>
            <pc:docMk/>
            <pc:sldMk cId="2075605417" sldId="444"/>
            <ac:picMk id="14" creationId="{4886BAA2-1371-5767-78D1-A167D76B3BF8}"/>
          </ac:picMkLst>
        </pc:picChg>
        <pc:picChg chg="mod">
          <ac:chgData name="Gallant Pierre-Paul" userId="16d6a607-a748-47b2-b406-47c02e4b6c77" providerId="ADAL" clId="{5E90B848-6A1C-430E-A7AB-CB4E562B489F}" dt="2023-03-23T00:49:49.423" v="1046" actId="1076"/>
          <ac:picMkLst>
            <pc:docMk/>
            <pc:sldMk cId="2075605417" sldId="444"/>
            <ac:picMk id="15" creationId="{D81B9172-13C0-4F5C-7E44-B0B39BCBFA11}"/>
          </ac:picMkLst>
        </pc:picChg>
        <pc:picChg chg="mod">
          <ac:chgData name="Gallant Pierre-Paul" userId="16d6a607-a748-47b2-b406-47c02e4b6c77" providerId="ADAL" clId="{5E90B848-6A1C-430E-A7AB-CB4E562B489F}" dt="2023-03-23T00:49:55.408" v="1048" actId="1076"/>
          <ac:picMkLst>
            <pc:docMk/>
            <pc:sldMk cId="2075605417" sldId="444"/>
            <ac:picMk id="16" creationId="{27680FDA-3277-F630-B2C4-294662B7784B}"/>
          </ac:picMkLst>
        </pc:picChg>
        <pc:picChg chg="add del">
          <ac:chgData name="Gallant Pierre-Paul" userId="16d6a607-a748-47b2-b406-47c02e4b6c77" providerId="ADAL" clId="{5E90B848-6A1C-430E-A7AB-CB4E562B489F}" dt="2023-03-23T00:52:18.284" v="1055" actId="478"/>
          <ac:picMkLst>
            <pc:docMk/>
            <pc:sldMk cId="2075605417" sldId="444"/>
            <ac:picMk id="20" creationId="{55AD80DC-38D8-4703-5696-679DF216E277}"/>
          </ac:picMkLst>
        </pc:picChg>
        <pc:picChg chg="mod">
          <ac:chgData name="Gallant Pierre-Paul" userId="16d6a607-a748-47b2-b406-47c02e4b6c77" providerId="ADAL" clId="{5E90B848-6A1C-430E-A7AB-CB4E562B489F}" dt="2023-03-23T00:49:51.440" v="1047" actId="1076"/>
          <ac:picMkLst>
            <pc:docMk/>
            <pc:sldMk cId="2075605417" sldId="444"/>
            <ac:picMk id="21" creationId="{A7694988-778C-58C2-84EF-EDBABFD9B56F}"/>
          </ac:picMkLst>
        </pc:picChg>
        <pc:picChg chg="add mod">
          <ac:chgData name="Gallant Pierre-Paul" userId="16d6a607-a748-47b2-b406-47c02e4b6c77" providerId="ADAL" clId="{5E90B848-6A1C-430E-A7AB-CB4E562B489F}" dt="2023-03-23T00:52:36.832" v="1061" actId="1076"/>
          <ac:picMkLst>
            <pc:docMk/>
            <pc:sldMk cId="2075605417" sldId="444"/>
            <ac:picMk id="25" creationId="{564A3A41-BC7D-3E18-C3CE-3F8773B6BD97}"/>
          </ac:picMkLst>
        </pc:picChg>
        <pc:picChg chg="add del mod">
          <ac:chgData name="Gallant Pierre-Paul" userId="16d6a607-a748-47b2-b406-47c02e4b6c77" providerId="ADAL" clId="{5E90B848-6A1C-430E-A7AB-CB4E562B489F}" dt="2023-03-23T00:53:01.466" v="1064" actId="478"/>
          <ac:picMkLst>
            <pc:docMk/>
            <pc:sldMk cId="2075605417" sldId="444"/>
            <ac:picMk id="28" creationId="{9EC14F15-CF78-06AF-0E02-10DC515DD1C7}"/>
          </ac:picMkLst>
        </pc:picChg>
        <pc:picChg chg="add mod">
          <ac:chgData name="Gallant Pierre-Paul" userId="16d6a607-a748-47b2-b406-47c02e4b6c77" providerId="ADAL" clId="{5E90B848-6A1C-430E-A7AB-CB4E562B489F}" dt="2023-03-23T00:53:05.497" v="1065" actId="1076"/>
          <ac:picMkLst>
            <pc:docMk/>
            <pc:sldMk cId="2075605417" sldId="444"/>
            <ac:picMk id="30" creationId="{50B3BB5E-ED04-513C-6F51-8A4EA637473C}"/>
          </ac:picMkLst>
        </pc:picChg>
        <pc:cxnChg chg="mod">
          <ac:chgData name="Gallant Pierre-Paul" userId="16d6a607-a748-47b2-b406-47c02e4b6c77" providerId="ADAL" clId="{5E90B848-6A1C-430E-A7AB-CB4E562B489F}" dt="2023-03-23T00:49:42.732" v="1043" actId="14100"/>
          <ac:cxnSpMkLst>
            <pc:docMk/>
            <pc:sldMk cId="2075605417" sldId="444"/>
            <ac:cxnSpMk id="18" creationId="{D4D4A648-0970-79C5-8A3E-7C5680091708}"/>
          </ac:cxnSpMkLst>
        </pc:cxnChg>
        <pc:cxnChg chg="del mod">
          <ac:chgData name="Gallant Pierre-Paul" userId="16d6a607-a748-47b2-b406-47c02e4b6c77" providerId="ADAL" clId="{5E90B848-6A1C-430E-A7AB-CB4E562B489F}" dt="2023-03-23T00:49:36.530" v="1041" actId="478"/>
          <ac:cxnSpMkLst>
            <pc:docMk/>
            <pc:sldMk cId="2075605417" sldId="444"/>
            <ac:cxnSpMk id="19" creationId="{834E8F95-FC0B-310F-C96F-7A9A04ECE586}"/>
          </ac:cxnSpMkLst>
        </pc:cxnChg>
        <pc:cxnChg chg="mod">
          <ac:chgData name="Gallant Pierre-Paul" userId="16d6a607-a748-47b2-b406-47c02e4b6c77" providerId="ADAL" clId="{5E90B848-6A1C-430E-A7AB-CB4E562B489F}" dt="2023-03-23T00:49:47.046" v="1045" actId="1076"/>
          <ac:cxnSpMkLst>
            <pc:docMk/>
            <pc:sldMk cId="2075605417" sldId="444"/>
            <ac:cxnSpMk id="22" creationId="{0E023DAF-4286-7255-94B7-D88DF2077E67}"/>
          </ac:cxnSpMkLst>
        </pc:cxnChg>
        <pc:cxnChg chg="del mod">
          <ac:chgData name="Gallant Pierre-Paul" userId="16d6a607-a748-47b2-b406-47c02e4b6c77" providerId="ADAL" clId="{5E90B848-6A1C-430E-A7AB-CB4E562B489F}" dt="2023-03-23T00:49:36.530" v="1041" actId="478"/>
          <ac:cxnSpMkLst>
            <pc:docMk/>
            <pc:sldMk cId="2075605417" sldId="444"/>
            <ac:cxnSpMk id="24" creationId="{013686A5-559F-55E3-C309-CC2B35CF7D36}"/>
          </ac:cxnSpMkLst>
        </pc:cxnChg>
      </pc:sldChg>
      <pc:sldChg chg="addSp delSp modSp add mod">
        <pc:chgData name="Gallant Pierre-Paul" userId="16d6a607-a748-47b2-b406-47c02e4b6c77" providerId="ADAL" clId="{5E90B848-6A1C-430E-A7AB-CB4E562B489F}" dt="2023-03-23T01:17:49.195" v="1330" actId="732"/>
        <pc:sldMkLst>
          <pc:docMk/>
          <pc:sldMk cId="3852874883" sldId="445"/>
        </pc:sldMkLst>
        <pc:spChg chg="add mod">
          <ac:chgData name="Gallant Pierre-Paul" userId="16d6a607-a748-47b2-b406-47c02e4b6c77" providerId="ADAL" clId="{5E90B848-6A1C-430E-A7AB-CB4E562B489F}" dt="2023-03-23T01:17:48.825" v="1329" actId="1037"/>
          <ac:spMkLst>
            <pc:docMk/>
            <pc:sldMk cId="3852874883" sldId="445"/>
            <ac:spMk id="7" creationId="{9B6B39AE-A9CB-1FC0-5526-DD118F858829}"/>
          </ac:spMkLst>
        </pc:spChg>
        <pc:picChg chg="del">
          <ac:chgData name="Gallant Pierre-Paul" userId="16d6a607-a748-47b2-b406-47c02e4b6c77" providerId="ADAL" clId="{5E90B848-6A1C-430E-A7AB-CB4E562B489F}" dt="2023-03-23T01:16:15.763" v="1308" actId="478"/>
          <ac:picMkLst>
            <pc:docMk/>
            <pc:sldMk cId="3852874883" sldId="445"/>
            <ac:picMk id="3" creationId="{8D368791-34BB-D42A-C00F-258114EE2907}"/>
          </ac:picMkLst>
        </pc:picChg>
        <pc:picChg chg="add mod modCrop">
          <ac:chgData name="Gallant Pierre-Paul" userId="16d6a607-a748-47b2-b406-47c02e4b6c77" providerId="ADAL" clId="{5E90B848-6A1C-430E-A7AB-CB4E562B489F}" dt="2023-03-23T01:17:49.195" v="1330" actId="732"/>
          <ac:picMkLst>
            <pc:docMk/>
            <pc:sldMk cId="3852874883" sldId="445"/>
            <ac:picMk id="6" creationId="{4246955C-5B5B-1BAA-044A-AD958646B04C}"/>
          </ac:picMkLst>
        </pc:picChg>
      </pc:sldChg>
      <pc:sldChg chg="addSp delSp modSp add mod">
        <pc:chgData name="Gallant Pierre-Paul" userId="16d6a607-a748-47b2-b406-47c02e4b6c77" providerId="ADAL" clId="{5E90B848-6A1C-430E-A7AB-CB4E562B489F}" dt="2023-03-23T01:51:35.694" v="1831" actId="20577"/>
        <pc:sldMkLst>
          <pc:docMk/>
          <pc:sldMk cId="1477206913" sldId="446"/>
        </pc:sldMkLst>
        <pc:spChg chg="mod">
          <ac:chgData name="Gallant Pierre-Paul" userId="16d6a607-a748-47b2-b406-47c02e4b6c77" providerId="ADAL" clId="{5E90B848-6A1C-430E-A7AB-CB4E562B489F}" dt="2023-03-23T01:18:53.858" v="1345" actId="20577"/>
          <ac:spMkLst>
            <pc:docMk/>
            <pc:sldMk cId="1477206913" sldId="446"/>
            <ac:spMk id="2" creationId="{A3843A19-747A-BA89-6267-19A563FC3AA0}"/>
          </ac:spMkLst>
        </pc:spChg>
        <pc:spChg chg="mod">
          <ac:chgData name="Gallant Pierre-Paul" userId="16d6a607-a748-47b2-b406-47c02e4b6c77" providerId="ADAL" clId="{5E90B848-6A1C-430E-A7AB-CB4E562B489F}" dt="2023-03-23T01:51:35.694" v="1831" actId="20577"/>
          <ac:spMkLst>
            <pc:docMk/>
            <pc:sldMk cId="1477206913" sldId="446"/>
            <ac:spMk id="31" creationId="{AAF4EE5F-968F-EB8A-95C1-DE3747A8C61F}"/>
          </ac:spMkLst>
        </pc:spChg>
        <pc:picChg chg="mod">
          <ac:chgData name="Gallant Pierre-Paul" userId="16d6a607-a748-47b2-b406-47c02e4b6c77" providerId="ADAL" clId="{5E90B848-6A1C-430E-A7AB-CB4E562B489F}" dt="2023-03-23T01:22:08.843" v="1359" actId="1076"/>
          <ac:picMkLst>
            <pc:docMk/>
            <pc:sldMk cId="1477206913" sldId="446"/>
            <ac:picMk id="6" creationId="{A78823DB-B7C1-7A38-65B1-8E6A098448CA}"/>
          </ac:picMkLst>
        </pc:picChg>
        <pc:picChg chg="del">
          <ac:chgData name="Gallant Pierre-Paul" userId="16d6a607-a748-47b2-b406-47c02e4b6c77" providerId="ADAL" clId="{5E90B848-6A1C-430E-A7AB-CB4E562B489F}" dt="2023-03-23T01:19:01.045" v="1347" actId="478"/>
          <ac:picMkLst>
            <pc:docMk/>
            <pc:sldMk cId="1477206913" sldId="446"/>
            <ac:picMk id="7" creationId="{15E99F23-FF8E-458F-D5B4-731B4995DDB0}"/>
          </ac:picMkLst>
        </pc:picChg>
        <pc:picChg chg="add mod">
          <ac:chgData name="Gallant Pierre-Paul" userId="16d6a607-a748-47b2-b406-47c02e4b6c77" providerId="ADAL" clId="{5E90B848-6A1C-430E-A7AB-CB4E562B489F}" dt="2023-03-23T01:21:07.401" v="1355" actId="1076"/>
          <ac:picMkLst>
            <pc:docMk/>
            <pc:sldMk cId="1477206913" sldId="446"/>
            <ac:picMk id="9" creationId="{8DC9CC1A-A96D-05F5-08A5-C0DC9037199D}"/>
          </ac:picMkLst>
        </pc:picChg>
        <pc:picChg chg="add mod">
          <ac:chgData name="Gallant Pierre-Paul" userId="16d6a607-a748-47b2-b406-47c02e4b6c77" providerId="ADAL" clId="{5E90B848-6A1C-430E-A7AB-CB4E562B489F}" dt="2023-03-23T01:22:06.982" v="1358" actId="1076"/>
          <ac:picMkLst>
            <pc:docMk/>
            <pc:sldMk cId="1477206913" sldId="446"/>
            <ac:picMk id="11" creationId="{1A0B1FC1-37DB-E714-B443-C5F77305456F}"/>
          </ac:picMkLst>
        </pc:picChg>
        <pc:picChg chg="add mod modCrop">
          <ac:chgData name="Gallant Pierre-Paul" userId="16d6a607-a748-47b2-b406-47c02e4b6c77" providerId="ADAL" clId="{5E90B848-6A1C-430E-A7AB-CB4E562B489F}" dt="2023-03-23T01:23:14.662" v="1365" actId="1076"/>
          <ac:picMkLst>
            <pc:docMk/>
            <pc:sldMk cId="1477206913" sldId="446"/>
            <ac:picMk id="14" creationId="{DA5F3D32-CA0F-EEFE-E8CF-B9C7163AFFA1}"/>
          </ac:picMkLst>
        </pc:picChg>
        <pc:picChg chg="del mod">
          <ac:chgData name="Gallant Pierre-Paul" userId="16d6a607-a748-47b2-b406-47c02e4b6c77" providerId="ADAL" clId="{5E90B848-6A1C-430E-A7AB-CB4E562B489F}" dt="2023-03-23T01:22:00.769" v="1356" actId="478"/>
          <ac:picMkLst>
            <pc:docMk/>
            <pc:sldMk cId="1477206913" sldId="446"/>
            <ac:picMk id="15" creationId="{D81B9172-13C0-4F5C-7E44-B0B39BCBFA11}"/>
          </ac:picMkLst>
        </pc:picChg>
        <pc:picChg chg="del mod">
          <ac:chgData name="Gallant Pierre-Paul" userId="16d6a607-a748-47b2-b406-47c02e4b6c77" providerId="ADAL" clId="{5E90B848-6A1C-430E-A7AB-CB4E562B489F}" dt="2023-03-23T01:21:04.812" v="1353" actId="478"/>
          <ac:picMkLst>
            <pc:docMk/>
            <pc:sldMk cId="1477206913" sldId="446"/>
            <ac:picMk id="16" creationId="{27680FDA-3277-F630-B2C4-294662B7784B}"/>
          </ac:picMkLst>
        </pc:picChg>
        <pc:picChg chg="del">
          <ac:chgData name="Gallant Pierre-Paul" userId="16d6a607-a748-47b2-b406-47c02e4b6c77" providerId="ADAL" clId="{5E90B848-6A1C-430E-A7AB-CB4E562B489F}" dt="2023-03-23T01:18:56.414" v="1346" actId="478"/>
          <ac:picMkLst>
            <pc:docMk/>
            <pc:sldMk cId="1477206913" sldId="446"/>
            <ac:picMk id="21" creationId="{A7694988-778C-58C2-84EF-EDBABFD9B56F}"/>
          </ac:picMkLst>
        </pc:picChg>
        <pc:picChg chg="del">
          <ac:chgData name="Gallant Pierre-Paul" userId="16d6a607-a748-47b2-b406-47c02e4b6c77" providerId="ADAL" clId="{5E90B848-6A1C-430E-A7AB-CB4E562B489F}" dt="2023-03-23T01:19:09.181" v="1350" actId="478"/>
          <ac:picMkLst>
            <pc:docMk/>
            <pc:sldMk cId="1477206913" sldId="446"/>
            <ac:picMk id="25" creationId="{564A3A41-BC7D-3E18-C3CE-3F8773B6BD97}"/>
          </ac:picMkLst>
        </pc:picChg>
        <pc:picChg chg="del">
          <ac:chgData name="Gallant Pierre-Paul" userId="16d6a607-a748-47b2-b406-47c02e4b6c77" providerId="ADAL" clId="{5E90B848-6A1C-430E-A7AB-CB4E562B489F}" dt="2023-03-23T01:19:09.181" v="1350" actId="478"/>
          <ac:picMkLst>
            <pc:docMk/>
            <pc:sldMk cId="1477206913" sldId="446"/>
            <ac:picMk id="30" creationId="{50B3BB5E-ED04-513C-6F51-8A4EA637473C}"/>
          </ac:picMkLst>
        </pc:picChg>
        <pc:cxnChg chg="mod">
          <ac:chgData name="Gallant Pierre-Paul" userId="16d6a607-a748-47b2-b406-47c02e4b6c77" providerId="ADAL" clId="{5E90B848-6A1C-430E-A7AB-CB4E562B489F}" dt="2023-03-23T01:22:11.692" v="1360" actId="14100"/>
          <ac:cxnSpMkLst>
            <pc:docMk/>
            <pc:sldMk cId="1477206913" sldId="446"/>
            <ac:cxnSpMk id="18" creationId="{D4D4A648-0970-79C5-8A3E-7C5680091708}"/>
          </ac:cxnSpMkLst>
        </pc:cxnChg>
        <pc:cxnChg chg="del">
          <ac:chgData name="Gallant Pierre-Paul" userId="16d6a607-a748-47b2-b406-47c02e4b6c77" providerId="ADAL" clId="{5E90B848-6A1C-430E-A7AB-CB4E562B489F}" dt="2023-03-23T01:19:01.045" v="1347" actId="478"/>
          <ac:cxnSpMkLst>
            <pc:docMk/>
            <pc:sldMk cId="1477206913" sldId="446"/>
            <ac:cxnSpMk id="22" creationId="{0E023DAF-4286-7255-94B7-D88DF2077E67}"/>
          </ac:cxnSpMkLst>
        </pc:cxnChg>
      </pc:sldChg>
      <pc:sldChg chg="addSp delSp modSp add mod">
        <pc:chgData name="Gallant Pierre-Paul" userId="16d6a607-a748-47b2-b406-47c02e4b6c77" providerId="ADAL" clId="{5E90B848-6A1C-430E-A7AB-CB4E562B489F}" dt="2023-03-23T01:32:11.719" v="1579" actId="1076"/>
        <pc:sldMkLst>
          <pc:docMk/>
          <pc:sldMk cId="4129392715" sldId="447"/>
        </pc:sldMkLst>
        <pc:spChg chg="mod">
          <ac:chgData name="Gallant Pierre-Paul" userId="16d6a607-a748-47b2-b406-47c02e4b6c77" providerId="ADAL" clId="{5E90B848-6A1C-430E-A7AB-CB4E562B489F}" dt="2023-03-23T01:26:16.056" v="1545" actId="20577"/>
          <ac:spMkLst>
            <pc:docMk/>
            <pc:sldMk cId="4129392715" sldId="447"/>
            <ac:spMk id="2" creationId="{A3843A19-747A-BA89-6267-19A563FC3AA0}"/>
          </ac:spMkLst>
        </pc:spChg>
        <pc:spChg chg="add del mod">
          <ac:chgData name="Gallant Pierre-Paul" userId="16d6a607-a748-47b2-b406-47c02e4b6c77" providerId="ADAL" clId="{5E90B848-6A1C-430E-A7AB-CB4E562B489F}" dt="2023-03-23T01:27:51.651" v="1547" actId="478"/>
          <ac:spMkLst>
            <pc:docMk/>
            <pc:sldMk cId="4129392715" sldId="447"/>
            <ac:spMk id="7" creationId="{6AB52D98-7309-B103-D2B5-187F4ACB22AA}"/>
          </ac:spMkLst>
        </pc:spChg>
        <pc:spChg chg="del">
          <ac:chgData name="Gallant Pierre-Paul" userId="16d6a607-a748-47b2-b406-47c02e4b6c77" providerId="ADAL" clId="{5E90B848-6A1C-430E-A7AB-CB4E562B489F}" dt="2023-03-23T01:27:49.454" v="1546" actId="478"/>
          <ac:spMkLst>
            <pc:docMk/>
            <pc:sldMk cId="4129392715" sldId="447"/>
            <ac:spMk id="31" creationId="{AAF4EE5F-968F-EB8A-95C1-DE3747A8C61F}"/>
          </ac:spMkLst>
        </pc:spChg>
        <pc:picChg chg="mod">
          <ac:chgData name="Gallant Pierre-Paul" userId="16d6a607-a748-47b2-b406-47c02e4b6c77" providerId="ADAL" clId="{5E90B848-6A1C-430E-A7AB-CB4E562B489F}" dt="2023-03-23T01:28:08.484" v="1555" actId="1076"/>
          <ac:picMkLst>
            <pc:docMk/>
            <pc:sldMk cId="4129392715" sldId="447"/>
            <ac:picMk id="5" creationId="{980CAE42-3EFC-6161-45A8-FB3D44EF2F43}"/>
          </ac:picMkLst>
        </pc:picChg>
        <pc:picChg chg="mod">
          <ac:chgData name="Gallant Pierre-Paul" userId="16d6a607-a748-47b2-b406-47c02e4b6c77" providerId="ADAL" clId="{5E90B848-6A1C-430E-A7AB-CB4E562B489F}" dt="2023-03-23T01:28:36.002" v="1562" actId="14100"/>
          <ac:picMkLst>
            <pc:docMk/>
            <pc:sldMk cId="4129392715" sldId="447"/>
            <ac:picMk id="6" creationId="{A78823DB-B7C1-7A38-65B1-8E6A098448CA}"/>
          </ac:picMkLst>
        </pc:picChg>
        <pc:picChg chg="del mod">
          <ac:chgData name="Gallant Pierre-Paul" userId="16d6a607-a748-47b2-b406-47c02e4b6c77" providerId="ADAL" clId="{5E90B848-6A1C-430E-A7AB-CB4E562B489F}" dt="2023-03-23T01:28:01.635" v="1551" actId="478"/>
          <ac:picMkLst>
            <pc:docMk/>
            <pc:sldMk cId="4129392715" sldId="447"/>
            <ac:picMk id="9" creationId="{8DC9CC1A-A96D-05F5-08A5-C0DC9037199D}"/>
          </ac:picMkLst>
        </pc:picChg>
        <pc:picChg chg="add mod">
          <ac:chgData name="Gallant Pierre-Paul" userId="16d6a607-a748-47b2-b406-47c02e4b6c77" providerId="ADAL" clId="{5E90B848-6A1C-430E-A7AB-CB4E562B489F}" dt="2023-03-23T01:28:31.914" v="1561" actId="1076"/>
          <ac:picMkLst>
            <pc:docMk/>
            <pc:sldMk cId="4129392715" sldId="447"/>
            <ac:picMk id="10" creationId="{C6F0D3B0-8C85-5355-CCDB-C8607AD385F2}"/>
          </ac:picMkLst>
        </pc:picChg>
        <pc:picChg chg="del">
          <ac:chgData name="Gallant Pierre-Paul" userId="16d6a607-a748-47b2-b406-47c02e4b6c77" providerId="ADAL" clId="{5E90B848-6A1C-430E-A7AB-CB4E562B489F}" dt="2023-03-23T01:28:03.849" v="1552" actId="478"/>
          <ac:picMkLst>
            <pc:docMk/>
            <pc:sldMk cId="4129392715" sldId="447"/>
            <ac:picMk id="11" creationId="{1A0B1FC1-37DB-E714-B443-C5F77305456F}"/>
          </ac:picMkLst>
        </pc:picChg>
        <pc:picChg chg="del mod">
          <ac:chgData name="Gallant Pierre-Paul" userId="16d6a607-a748-47b2-b406-47c02e4b6c77" providerId="ADAL" clId="{5E90B848-6A1C-430E-A7AB-CB4E562B489F}" dt="2023-03-23T01:28:04.370" v="1554" actId="478"/>
          <ac:picMkLst>
            <pc:docMk/>
            <pc:sldMk cId="4129392715" sldId="447"/>
            <ac:picMk id="14" creationId="{DA5F3D32-CA0F-EEFE-E8CF-B9C7163AFFA1}"/>
          </ac:picMkLst>
        </pc:picChg>
        <pc:picChg chg="add mod modCrop">
          <ac:chgData name="Gallant Pierre-Paul" userId="16d6a607-a748-47b2-b406-47c02e4b6c77" providerId="ADAL" clId="{5E90B848-6A1C-430E-A7AB-CB4E562B489F}" dt="2023-03-23T01:29:02.695" v="1566" actId="732"/>
          <ac:picMkLst>
            <pc:docMk/>
            <pc:sldMk cId="4129392715" sldId="447"/>
            <ac:picMk id="17" creationId="{16A60252-365C-584B-DD1E-5BBF93451B63}"/>
          </ac:picMkLst>
        </pc:picChg>
        <pc:picChg chg="add mod">
          <ac:chgData name="Gallant Pierre-Paul" userId="16d6a607-a748-47b2-b406-47c02e4b6c77" providerId="ADAL" clId="{5E90B848-6A1C-430E-A7AB-CB4E562B489F}" dt="2023-03-23T01:29:25.075" v="1572" actId="1076"/>
          <ac:picMkLst>
            <pc:docMk/>
            <pc:sldMk cId="4129392715" sldId="447"/>
            <ac:picMk id="19" creationId="{88047BCC-075B-40A0-198E-6EAA13C197E9}"/>
          </ac:picMkLst>
        </pc:picChg>
        <pc:picChg chg="add mod">
          <ac:chgData name="Gallant Pierre-Paul" userId="16d6a607-a748-47b2-b406-47c02e4b6c77" providerId="ADAL" clId="{5E90B848-6A1C-430E-A7AB-CB4E562B489F}" dt="2023-03-23T01:32:11.719" v="1579" actId="1076"/>
          <ac:picMkLst>
            <pc:docMk/>
            <pc:sldMk cId="4129392715" sldId="447"/>
            <ac:picMk id="23" creationId="{A973395F-7683-CDA4-A1B8-952D0CCBDEEF}"/>
          </ac:picMkLst>
        </pc:picChg>
        <pc:cxnChg chg="mod">
          <ac:chgData name="Gallant Pierre-Paul" userId="16d6a607-a748-47b2-b406-47c02e4b6c77" providerId="ADAL" clId="{5E90B848-6A1C-430E-A7AB-CB4E562B489F}" dt="2023-03-23T01:28:38.815" v="1563" actId="1076"/>
          <ac:cxnSpMkLst>
            <pc:docMk/>
            <pc:sldMk cId="4129392715" sldId="447"/>
            <ac:cxnSpMk id="18" creationId="{D4D4A648-0970-79C5-8A3E-7C5680091708}"/>
          </ac:cxnSpMkLst>
        </pc:cxnChg>
        <pc:cxnChg chg="add mod">
          <ac:chgData name="Gallant Pierre-Paul" userId="16d6a607-a748-47b2-b406-47c02e4b6c77" providerId="ADAL" clId="{5E90B848-6A1C-430E-A7AB-CB4E562B489F}" dt="2023-03-23T01:29:34.502" v="1576" actId="1076"/>
          <ac:cxnSpMkLst>
            <pc:docMk/>
            <pc:sldMk cId="4129392715" sldId="447"/>
            <ac:cxnSpMk id="20" creationId="{05BDFDF5-D209-E655-EC7A-DC701EEF41C6}"/>
          </ac:cxnSpMkLst>
        </pc:cxnChg>
      </pc:sldChg>
      <pc:sldChg chg="addSp delSp modSp add mod">
        <pc:chgData name="Gallant Pierre-Paul" userId="16d6a607-a748-47b2-b406-47c02e4b6c77" providerId="ADAL" clId="{5E90B848-6A1C-430E-A7AB-CB4E562B489F}" dt="2023-03-23T01:34:44.657" v="1604" actId="1582"/>
        <pc:sldMkLst>
          <pc:docMk/>
          <pc:sldMk cId="2295994762" sldId="448"/>
        </pc:sldMkLst>
        <pc:picChg chg="del">
          <ac:chgData name="Gallant Pierre-Paul" userId="16d6a607-a748-47b2-b406-47c02e4b6c77" providerId="ADAL" clId="{5E90B848-6A1C-430E-A7AB-CB4E562B489F}" dt="2023-03-23T01:33:46.903" v="1592" actId="478"/>
          <ac:picMkLst>
            <pc:docMk/>
            <pc:sldMk cId="2295994762" sldId="448"/>
            <ac:picMk id="5" creationId="{980CAE42-3EFC-6161-45A8-FB3D44EF2F43}"/>
          </ac:picMkLst>
        </pc:picChg>
        <pc:picChg chg="del">
          <ac:chgData name="Gallant Pierre-Paul" userId="16d6a607-a748-47b2-b406-47c02e4b6c77" providerId="ADAL" clId="{5E90B848-6A1C-430E-A7AB-CB4E562B489F}" dt="2023-03-23T01:33:47.509" v="1593" actId="478"/>
          <ac:picMkLst>
            <pc:docMk/>
            <pc:sldMk cId="2295994762" sldId="448"/>
            <ac:picMk id="6" creationId="{A78823DB-B7C1-7A38-65B1-8E6A098448CA}"/>
          </ac:picMkLst>
        </pc:picChg>
        <pc:picChg chg="mod modCrop">
          <ac:chgData name="Gallant Pierre-Paul" userId="16d6a607-a748-47b2-b406-47c02e4b6c77" providerId="ADAL" clId="{5E90B848-6A1C-430E-A7AB-CB4E562B489F}" dt="2023-03-23T01:34:07.311" v="1598" actId="732"/>
          <ac:picMkLst>
            <pc:docMk/>
            <pc:sldMk cId="2295994762" sldId="448"/>
            <ac:picMk id="10" creationId="{C6F0D3B0-8C85-5355-CCDB-C8607AD385F2}"/>
          </ac:picMkLst>
        </pc:picChg>
        <pc:picChg chg="mod modCrop">
          <ac:chgData name="Gallant Pierre-Paul" userId="16d6a607-a748-47b2-b406-47c02e4b6c77" providerId="ADAL" clId="{5E90B848-6A1C-430E-A7AB-CB4E562B489F}" dt="2023-03-23T01:33:56.982" v="1597" actId="1076"/>
          <ac:picMkLst>
            <pc:docMk/>
            <pc:sldMk cId="2295994762" sldId="448"/>
            <ac:picMk id="17" creationId="{16A60252-365C-584B-DD1E-5BBF93451B63}"/>
          </ac:picMkLst>
        </pc:picChg>
        <pc:picChg chg="del">
          <ac:chgData name="Gallant Pierre-Paul" userId="16d6a607-a748-47b2-b406-47c02e4b6c77" providerId="ADAL" clId="{5E90B848-6A1C-430E-A7AB-CB4E562B489F}" dt="2023-03-23T01:33:48.125" v="1594" actId="478"/>
          <ac:picMkLst>
            <pc:docMk/>
            <pc:sldMk cId="2295994762" sldId="448"/>
            <ac:picMk id="19" creationId="{88047BCC-075B-40A0-198E-6EAA13C197E9}"/>
          </ac:picMkLst>
        </pc:picChg>
        <pc:picChg chg="mod modCrop">
          <ac:chgData name="Gallant Pierre-Paul" userId="16d6a607-a748-47b2-b406-47c02e4b6c77" providerId="ADAL" clId="{5E90B848-6A1C-430E-A7AB-CB4E562B489F}" dt="2023-03-23T01:34:29.015" v="1602" actId="1076"/>
          <ac:picMkLst>
            <pc:docMk/>
            <pc:sldMk cId="2295994762" sldId="448"/>
            <ac:picMk id="23" creationId="{A973395F-7683-CDA4-A1B8-952D0CCBDEEF}"/>
          </ac:picMkLst>
        </pc:picChg>
        <pc:cxnChg chg="add mod">
          <ac:chgData name="Gallant Pierre-Paul" userId="16d6a607-a748-47b2-b406-47c02e4b6c77" providerId="ADAL" clId="{5E90B848-6A1C-430E-A7AB-CB4E562B489F}" dt="2023-03-23T01:34:44.657" v="1604" actId="1582"/>
          <ac:cxnSpMkLst>
            <pc:docMk/>
            <pc:sldMk cId="2295994762" sldId="448"/>
            <ac:cxnSpMk id="7" creationId="{2177529F-8B6D-54A3-EA62-BE050213F463}"/>
          </ac:cxnSpMkLst>
        </pc:cxnChg>
        <pc:cxnChg chg="del">
          <ac:chgData name="Gallant Pierre-Paul" userId="16d6a607-a748-47b2-b406-47c02e4b6c77" providerId="ADAL" clId="{5E90B848-6A1C-430E-A7AB-CB4E562B489F}" dt="2023-03-23T01:33:46.300" v="1591" actId="478"/>
          <ac:cxnSpMkLst>
            <pc:docMk/>
            <pc:sldMk cId="2295994762" sldId="448"/>
            <ac:cxnSpMk id="18" creationId="{D4D4A648-0970-79C5-8A3E-7C5680091708}"/>
          </ac:cxnSpMkLst>
        </pc:cxnChg>
        <pc:cxnChg chg="del">
          <ac:chgData name="Gallant Pierre-Paul" userId="16d6a607-a748-47b2-b406-47c02e4b6c77" providerId="ADAL" clId="{5E90B848-6A1C-430E-A7AB-CB4E562B489F}" dt="2023-03-23T01:33:49.558" v="1595" actId="478"/>
          <ac:cxnSpMkLst>
            <pc:docMk/>
            <pc:sldMk cId="2295994762" sldId="448"/>
            <ac:cxnSpMk id="20" creationId="{05BDFDF5-D209-E655-EC7A-DC701EEF41C6}"/>
          </ac:cxnSpMkLst>
        </pc:cxnChg>
      </pc:sldChg>
    </pc:docChg>
  </pc:docChgLst>
  <pc:docChgLst>
    <pc:chgData name="Gallant Pierre-Paul" userId="16d6a607-a748-47b2-b406-47c02e4b6c77" providerId="ADAL" clId="{1B0EDC1F-FAC2-4AAD-A26C-DE622A2E6F32}"/>
    <pc:docChg chg="undo custSel addSld delSld modSld sldOrd">
      <pc:chgData name="Gallant Pierre-Paul" userId="16d6a607-a748-47b2-b406-47c02e4b6c77" providerId="ADAL" clId="{1B0EDC1F-FAC2-4AAD-A26C-DE622A2E6F32}" dt="2023-02-23T16:17:19.478" v="1397"/>
      <pc:docMkLst>
        <pc:docMk/>
      </pc:docMkLst>
      <pc:sldChg chg="addSp delSp modSp mod">
        <pc:chgData name="Gallant Pierre-Paul" userId="16d6a607-a748-47b2-b406-47c02e4b6c77" providerId="ADAL" clId="{1B0EDC1F-FAC2-4AAD-A26C-DE622A2E6F32}" dt="2023-02-23T14:52:50.391" v="566" actId="1076"/>
        <pc:sldMkLst>
          <pc:docMk/>
          <pc:sldMk cId="2849489244" sldId="416"/>
        </pc:sldMkLst>
        <pc:spChg chg="add mod">
          <ac:chgData name="Gallant Pierre-Paul" userId="16d6a607-a748-47b2-b406-47c02e4b6c77" providerId="ADAL" clId="{1B0EDC1F-FAC2-4AAD-A26C-DE622A2E6F32}" dt="2023-02-23T14:52:50.391" v="566" actId="1076"/>
          <ac:spMkLst>
            <pc:docMk/>
            <pc:sldMk cId="2849489244" sldId="416"/>
            <ac:spMk id="7" creationId="{7099D731-14CC-4B1C-95FC-523C27A0D5FB}"/>
          </ac:spMkLst>
        </pc:spChg>
        <pc:spChg chg="add del mod">
          <ac:chgData name="Gallant Pierre-Paul" userId="16d6a607-a748-47b2-b406-47c02e4b6c77" providerId="ADAL" clId="{1B0EDC1F-FAC2-4AAD-A26C-DE622A2E6F32}" dt="2023-02-23T14:52:45.537" v="564" actId="478"/>
          <ac:spMkLst>
            <pc:docMk/>
            <pc:sldMk cId="2849489244" sldId="416"/>
            <ac:spMk id="8" creationId="{E436D292-2F13-43DB-863F-E9CED8660978}"/>
          </ac:spMkLst>
        </pc:spChg>
        <pc:picChg chg="add mod modCrop">
          <ac:chgData name="Gallant Pierre-Paul" userId="16d6a607-a748-47b2-b406-47c02e4b6c77" providerId="ADAL" clId="{1B0EDC1F-FAC2-4AAD-A26C-DE622A2E6F32}" dt="2023-02-23T14:52:15.784" v="556" actId="1076"/>
          <ac:picMkLst>
            <pc:docMk/>
            <pc:sldMk cId="2849489244" sldId="416"/>
            <ac:picMk id="5" creationId="{35E56F12-E4FF-4D40-BE7C-BE90CA55E7E2}"/>
          </ac:picMkLst>
        </pc:picChg>
        <pc:picChg chg="add del mod">
          <ac:chgData name="Gallant Pierre-Paul" userId="16d6a607-a748-47b2-b406-47c02e4b6c77" providerId="ADAL" clId="{1B0EDC1F-FAC2-4AAD-A26C-DE622A2E6F32}" dt="2023-02-23T14:52:30.538" v="558"/>
          <ac:picMkLst>
            <pc:docMk/>
            <pc:sldMk cId="2849489244" sldId="416"/>
            <ac:picMk id="6" creationId="{8C05E523-E015-4DEB-9C4F-CEF35A8382A3}"/>
          </ac:picMkLst>
        </pc:picChg>
        <pc:picChg chg="del">
          <ac:chgData name="Gallant Pierre-Paul" userId="16d6a607-a748-47b2-b406-47c02e4b6c77" providerId="ADAL" clId="{1B0EDC1F-FAC2-4AAD-A26C-DE622A2E6F32}" dt="2023-02-23T14:52:01.763" v="552" actId="478"/>
          <ac:picMkLst>
            <pc:docMk/>
            <pc:sldMk cId="2849489244" sldId="416"/>
            <ac:picMk id="13" creationId="{1137061F-6BB7-D568-64B8-8FAF77567520}"/>
          </ac:picMkLst>
        </pc:picChg>
      </pc:sldChg>
      <pc:sldChg chg="modSp mod">
        <pc:chgData name="Gallant Pierre-Paul" userId="16d6a607-a748-47b2-b406-47c02e4b6c77" providerId="ADAL" clId="{1B0EDC1F-FAC2-4AAD-A26C-DE622A2E6F32}" dt="2023-02-23T14:22:23.136" v="311" actId="255"/>
        <pc:sldMkLst>
          <pc:docMk/>
          <pc:sldMk cId="1790080236" sldId="452"/>
        </pc:sldMkLst>
        <pc:spChg chg="mod">
          <ac:chgData name="Gallant Pierre-Paul" userId="16d6a607-a748-47b2-b406-47c02e4b6c77" providerId="ADAL" clId="{1B0EDC1F-FAC2-4AAD-A26C-DE622A2E6F32}" dt="2023-02-23T14:22:13.307" v="304" actId="27636"/>
          <ac:spMkLst>
            <pc:docMk/>
            <pc:sldMk cId="1790080236" sldId="452"/>
            <ac:spMk id="5" creationId="{9FDE1627-24B7-43E0-8141-BDDE21371A9C}"/>
          </ac:spMkLst>
        </pc:spChg>
        <pc:spChg chg="mod">
          <ac:chgData name="Gallant Pierre-Paul" userId="16d6a607-a748-47b2-b406-47c02e4b6c77" providerId="ADAL" clId="{1B0EDC1F-FAC2-4AAD-A26C-DE622A2E6F32}" dt="2023-02-23T14:22:23.136" v="311" actId="255"/>
          <ac:spMkLst>
            <pc:docMk/>
            <pc:sldMk cId="1790080236" sldId="452"/>
            <ac:spMk id="6" creationId="{25F2B9E1-6BCD-4300-BEBF-61BDDC34D19E}"/>
          </ac:spMkLst>
        </pc:spChg>
      </pc:sldChg>
      <pc:sldChg chg="modSp mod">
        <pc:chgData name="Gallant Pierre-Paul" userId="16d6a607-a748-47b2-b406-47c02e4b6c77" providerId="ADAL" clId="{1B0EDC1F-FAC2-4AAD-A26C-DE622A2E6F32}" dt="2023-02-23T14:51:21.961" v="550" actId="20577"/>
        <pc:sldMkLst>
          <pc:docMk/>
          <pc:sldMk cId="2839860764" sldId="456"/>
        </pc:sldMkLst>
        <pc:spChg chg="mod">
          <ac:chgData name="Gallant Pierre-Paul" userId="16d6a607-a748-47b2-b406-47c02e4b6c77" providerId="ADAL" clId="{1B0EDC1F-FAC2-4AAD-A26C-DE622A2E6F32}" dt="2023-02-23T14:51:21.961" v="550" actId="20577"/>
          <ac:spMkLst>
            <pc:docMk/>
            <pc:sldMk cId="2839860764" sldId="456"/>
            <ac:spMk id="6" creationId="{8BB57071-A6AE-49D5-828C-700335059AAF}"/>
          </ac:spMkLst>
        </pc:spChg>
      </pc:sldChg>
      <pc:sldChg chg="ord">
        <pc:chgData name="Gallant Pierre-Paul" userId="16d6a607-a748-47b2-b406-47c02e4b6c77" providerId="ADAL" clId="{1B0EDC1F-FAC2-4AAD-A26C-DE622A2E6F32}" dt="2023-02-23T14:22:48.356" v="313"/>
        <pc:sldMkLst>
          <pc:docMk/>
          <pc:sldMk cId="2102211768" sldId="459"/>
        </pc:sldMkLst>
      </pc:sldChg>
      <pc:sldChg chg="addSp modSp mod">
        <pc:chgData name="Gallant Pierre-Paul" userId="16d6a607-a748-47b2-b406-47c02e4b6c77" providerId="ADAL" clId="{1B0EDC1F-FAC2-4AAD-A26C-DE622A2E6F32}" dt="2023-02-23T14:53:00.321" v="569" actId="14100"/>
        <pc:sldMkLst>
          <pc:docMk/>
          <pc:sldMk cId="1555989073" sldId="460"/>
        </pc:sldMkLst>
        <pc:spChg chg="add mod">
          <ac:chgData name="Gallant Pierre-Paul" userId="16d6a607-a748-47b2-b406-47c02e4b6c77" providerId="ADAL" clId="{1B0EDC1F-FAC2-4AAD-A26C-DE622A2E6F32}" dt="2023-02-23T14:53:00.321" v="569" actId="14100"/>
          <ac:spMkLst>
            <pc:docMk/>
            <pc:sldMk cId="1555989073" sldId="460"/>
            <ac:spMk id="10" creationId="{A71A6A80-6B74-4C7C-B923-4DE5556DB550}"/>
          </ac:spMkLst>
        </pc:spChg>
      </pc:sldChg>
      <pc:sldChg chg="modSp mod">
        <pc:chgData name="Gallant Pierre-Paul" userId="16d6a607-a748-47b2-b406-47c02e4b6c77" providerId="ADAL" clId="{1B0EDC1F-FAC2-4AAD-A26C-DE622A2E6F32}" dt="2023-02-23T15:02:33.361" v="778" actId="6549"/>
        <pc:sldMkLst>
          <pc:docMk/>
          <pc:sldMk cId="265982794" sldId="461"/>
        </pc:sldMkLst>
        <pc:spChg chg="mod">
          <ac:chgData name="Gallant Pierre-Paul" userId="16d6a607-a748-47b2-b406-47c02e4b6c77" providerId="ADAL" clId="{1B0EDC1F-FAC2-4AAD-A26C-DE622A2E6F32}" dt="2023-02-23T15:02:33.361" v="778" actId="6549"/>
          <ac:spMkLst>
            <pc:docMk/>
            <pc:sldMk cId="265982794" sldId="461"/>
            <ac:spMk id="3" creationId="{4D383804-7DD3-17DD-2C7A-05740CB36338}"/>
          </ac:spMkLst>
        </pc:spChg>
      </pc:sldChg>
      <pc:sldChg chg="modSp mod">
        <pc:chgData name="Gallant Pierre-Paul" userId="16d6a607-a748-47b2-b406-47c02e4b6c77" providerId="ADAL" clId="{1B0EDC1F-FAC2-4AAD-A26C-DE622A2E6F32}" dt="2023-02-23T14:53:46.176" v="684" actId="20577"/>
        <pc:sldMkLst>
          <pc:docMk/>
          <pc:sldMk cId="3098448144" sldId="462"/>
        </pc:sldMkLst>
        <pc:spChg chg="mod">
          <ac:chgData name="Gallant Pierre-Paul" userId="16d6a607-a748-47b2-b406-47c02e4b6c77" providerId="ADAL" clId="{1B0EDC1F-FAC2-4AAD-A26C-DE622A2E6F32}" dt="2023-02-23T14:53:46.176" v="684" actId="20577"/>
          <ac:spMkLst>
            <pc:docMk/>
            <pc:sldMk cId="3098448144" sldId="462"/>
            <ac:spMk id="3" creationId="{4D383804-7DD3-17DD-2C7A-05740CB36338}"/>
          </ac:spMkLst>
        </pc:spChg>
      </pc:sldChg>
      <pc:sldChg chg="addSp modSp add del mod">
        <pc:chgData name="Gallant Pierre-Paul" userId="16d6a607-a748-47b2-b406-47c02e4b6c77" providerId="ADAL" clId="{1B0EDC1F-FAC2-4AAD-A26C-DE622A2E6F32}" dt="2023-02-23T16:07:43.331" v="788" actId="47"/>
        <pc:sldMkLst>
          <pc:docMk/>
          <pc:sldMk cId="2005131494" sldId="463"/>
        </pc:sldMkLst>
        <pc:spChg chg="add mod">
          <ac:chgData name="Gallant Pierre-Paul" userId="16d6a607-a748-47b2-b406-47c02e4b6c77" providerId="ADAL" clId="{1B0EDC1F-FAC2-4AAD-A26C-DE622A2E6F32}" dt="2023-02-23T14:54:12.633" v="713" actId="20577"/>
          <ac:spMkLst>
            <pc:docMk/>
            <pc:sldMk cId="2005131494" sldId="463"/>
            <ac:spMk id="5" creationId="{81D79CC8-0ECC-4874-A11F-93FB2AF8FCC3}"/>
          </ac:spMkLst>
        </pc:spChg>
      </pc:sldChg>
      <pc:sldChg chg="modSp add del mod">
        <pc:chgData name="Gallant Pierre-Paul" userId="16d6a607-a748-47b2-b406-47c02e4b6c77" providerId="ADAL" clId="{1B0EDC1F-FAC2-4AAD-A26C-DE622A2E6F32}" dt="2023-02-23T16:07:45.194" v="789" actId="47"/>
        <pc:sldMkLst>
          <pc:docMk/>
          <pc:sldMk cId="557138905" sldId="464"/>
        </pc:sldMkLst>
        <pc:spChg chg="mod">
          <ac:chgData name="Gallant Pierre-Paul" userId="16d6a607-a748-47b2-b406-47c02e4b6c77" providerId="ADAL" clId="{1B0EDC1F-FAC2-4AAD-A26C-DE622A2E6F32}" dt="2023-02-23T14:54:31.065" v="757" actId="20577"/>
          <ac:spMkLst>
            <pc:docMk/>
            <pc:sldMk cId="557138905" sldId="464"/>
            <ac:spMk id="5" creationId="{81D79CC8-0ECC-4874-A11F-93FB2AF8FCC3}"/>
          </ac:spMkLst>
        </pc:spChg>
      </pc:sldChg>
      <pc:sldChg chg="addSp delSp modSp add mod">
        <pc:chgData name="Gallant Pierre-Paul" userId="16d6a607-a748-47b2-b406-47c02e4b6c77" providerId="ADAL" clId="{1B0EDC1F-FAC2-4AAD-A26C-DE622A2E6F32}" dt="2023-02-23T16:17:19.478" v="1397"/>
        <pc:sldMkLst>
          <pc:docMk/>
          <pc:sldMk cId="2658336377" sldId="465"/>
        </pc:sldMkLst>
        <pc:spChg chg="mod">
          <ac:chgData name="Gallant Pierre-Paul" userId="16d6a607-a748-47b2-b406-47c02e4b6c77" providerId="ADAL" clId="{1B0EDC1F-FAC2-4AAD-A26C-DE622A2E6F32}" dt="2023-02-23T16:08:20.186" v="861" actId="20577"/>
          <ac:spMkLst>
            <pc:docMk/>
            <pc:sldMk cId="2658336377" sldId="465"/>
            <ac:spMk id="2" creationId="{209C1397-14B6-BDB1-BF0C-E853D4F6719C}"/>
          </ac:spMkLst>
        </pc:spChg>
        <pc:spChg chg="mod">
          <ac:chgData name="Gallant Pierre-Paul" userId="16d6a607-a748-47b2-b406-47c02e4b6c77" providerId="ADAL" clId="{1B0EDC1F-FAC2-4AAD-A26C-DE622A2E6F32}" dt="2023-02-23T16:13:48.162" v="1387" actId="20577"/>
          <ac:spMkLst>
            <pc:docMk/>
            <pc:sldMk cId="2658336377" sldId="465"/>
            <ac:spMk id="3" creationId="{4D383804-7DD3-17DD-2C7A-05740CB36338}"/>
          </ac:spMkLst>
        </pc:spChg>
        <pc:spChg chg="del mod">
          <ac:chgData name="Gallant Pierre-Paul" userId="16d6a607-a748-47b2-b406-47c02e4b6c77" providerId="ADAL" clId="{1B0EDC1F-FAC2-4AAD-A26C-DE622A2E6F32}" dt="2023-02-23T16:08:23.256" v="862" actId="478"/>
          <ac:spMkLst>
            <pc:docMk/>
            <pc:sldMk cId="2658336377" sldId="465"/>
            <ac:spMk id="5" creationId="{81D79CC8-0ECC-4874-A11F-93FB2AF8FCC3}"/>
          </ac:spMkLst>
        </pc:spChg>
        <pc:spChg chg="add del mod">
          <ac:chgData name="Gallant Pierre-Paul" userId="16d6a607-a748-47b2-b406-47c02e4b6c77" providerId="ADAL" clId="{1B0EDC1F-FAC2-4AAD-A26C-DE622A2E6F32}" dt="2023-02-23T16:17:19.478" v="1397"/>
          <ac:spMkLst>
            <pc:docMk/>
            <pc:sldMk cId="2658336377" sldId="465"/>
            <ac:spMk id="6" creationId="{52FC2F11-20DC-415B-BC6F-4ED77D8EC53F}"/>
          </ac:spMkLst>
        </pc:spChg>
        <pc:picChg chg="add mod">
          <ac:chgData name="Gallant Pierre-Paul" userId="16d6a607-a748-47b2-b406-47c02e4b6c77" providerId="ADAL" clId="{1B0EDC1F-FAC2-4AAD-A26C-DE622A2E6F32}" dt="2023-02-23T16:17:17.999" v="1395" actId="14100"/>
          <ac:picMkLst>
            <pc:docMk/>
            <pc:sldMk cId="2658336377" sldId="465"/>
            <ac:picMk id="8" creationId="{77812394-91CE-4EF8-8805-CC5FD1C1262E}"/>
          </ac:picMkLst>
        </pc:picChg>
      </pc:sldChg>
    </pc:docChg>
  </pc:docChgLst>
  <pc:docChgLst>
    <pc:chgData name="Gallant Pierre-Paul" userId="16d6a607-a748-47b2-b406-47c02e4b6c77" providerId="ADAL" clId="{7D7D7074-CCAB-4D6B-B39A-353196A8A029}"/>
    <pc:docChg chg="undo custSel addSld delSld modSld sldOrd">
      <pc:chgData name="Gallant Pierre-Paul" userId="16d6a607-a748-47b2-b406-47c02e4b6c77" providerId="ADAL" clId="{7D7D7074-CCAB-4D6B-B39A-353196A8A029}" dt="2023-04-01T14:03:52.787" v="2811" actId="1037"/>
      <pc:docMkLst>
        <pc:docMk/>
      </pc:docMkLst>
      <pc:sldChg chg="modSp mod">
        <pc:chgData name="Gallant Pierre-Paul" userId="16d6a607-a748-47b2-b406-47c02e4b6c77" providerId="ADAL" clId="{7D7D7074-CCAB-4D6B-B39A-353196A8A029}" dt="2023-03-30T15:34:46.208" v="2793" actId="20577"/>
        <pc:sldMkLst>
          <pc:docMk/>
          <pc:sldMk cId="3616311193" sldId="315"/>
        </pc:sldMkLst>
        <pc:spChg chg="mod">
          <ac:chgData name="Gallant Pierre-Paul" userId="16d6a607-a748-47b2-b406-47c02e4b6c77" providerId="ADAL" clId="{7D7D7074-CCAB-4D6B-B39A-353196A8A029}" dt="2023-03-30T15:34:46.208" v="2793" actId="20577"/>
          <ac:spMkLst>
            <pc:docMk/>
            <pc:sldMk cId="3616311193" sldId="315"/>
            <ac:spMk id="9" creationId="{750BC22A-6D54-4D6C-B5C4-2B3795226DFD}"/>
          </ac:spMkLst>
        </pc:spChg>
      </pc:sldChg>
      <pc:sldChg chg="modSp add del mod modShow">
        <pc:chgData name="Gallant Pierre-Paul" userId="16d6a607-a748-47b2-b406-47c02e4b6c77" providerId="ADAL" clId="{7D7D7074-CCAB-4D6B-B39A-353196A8A029}" dt="2023-03-30T15:17:43.121" v="1939" actId="47"/>
        <pc:sldMkLst>
          <pc:docMk/>
          <pc:sldMk cId="2106715408" sldId="427"/>
        </pc:sldMkLst>
        <pc:spChg chg="mod">
          <ac:chgData name="Gallant Pierre-Paul" userId="16d6a607-a748-47b2-b406-47c02e4b6c77" providerId="ADAL" clId="{7D7D7074-CCAB-4D6B-B39A-353196A8A029}" dt="2023-03-30T15:17:25.683" v="1938"/>
          <ac:spMkLst>
            <pc:docMk/>
            <pc:sldMk cId="2106715408" sldId="427"/>
            <ac:spMk id="2" creationId="{D99412A5-45FD-7161-B5C1-AA9F0D062D38}"/>
          </ac:spMkLst>
        </pc:spChg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3860103990" sldId="430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353427492" sldId="435"/>
        </pc:sldMkLst>
      </pc:sldChg>
      <pc:sldChg chg="del">
        <pc:chgData name="Gallant Pierre-Paul" userId="16d6a607-a748-47b2-b406-47c02e4b6c77" providerId="ADAL" clId="{7D7D7074-CCAB-4D6B-B39A-353196A8A029}" dt="2023-03-30T15:17:43.121" v="1939" actId="47"/>
        <pc:sldMkLst>
          <pc:docMk/>
          <pc:sldMk cId="3634799357" sldId="437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3905054552" sldId="439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2367829993" sldId="440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1570590354" sldId="441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1443180238" sldId="443"/>
        </pc:sldMkLst>
      </pc:sldChg>
      <pc:sldChg chg="del mod modShow">
        <pc:chgData name="Gallant Pierre-Paul" userId="16d6a607-a748-47b2-b406-47c02e4b6c77" providerId="ADAL" clId="{7D7D7074-CCAB-4D6B-B39A-353196A8A029}" dt="2023-03-29T15:48:16.672" v="612" actId="47"/>
        <pc:sldMkLst>
          <pc:docMk/>
          <pc:sldMk cId="2075605417" sldId="444"/>
        </pc:sldMkLst>
      </pc:sldChg>
      <pc:sldChg chg="del">
        <pc:chgData name="Gallant Pierre-Paul" userId="16d6a607-a748-47b2-b406-47c02e4b6c77" providerId="ADAL" clId="{7D7D7074-CCAB-4D6B-B39A-353196A8A029}" dt="2023-03-30T15:17:43.121" v="1939" actId="47"/>
        <pc:sldMkLst>
          <pc:docMk/>
          <pc:sldMk cId="3852874883" sldId="445"/>
        </pc:sldMkLst>
      </pc:sldChg>
      <pc:sldChg chg="mod ord modShow">
        <pc:chgData name="Gallant Pierre-Paul" userId="16d6a607-a748-47b2-b406-47c02e4b6c77" providerId="ADAL" clId="{7D7D7074-CCAB-4D6B-B39A-353196A8A029}" dt="2023-03-29T11:23:48.309" v="3"/>
        <pc:sldMkLst>
          <pc:docMk/>
          <pc:sldMk cId="1477206913" sldId="446"/>
        </pc:sldMkLst>
      </pc:sldChg>
      <pc:sldChg chg="del">
        <pc:chgData name="Gallant Pierre-Paul" userId="16d6a607-a748-47b2-b406-47c02e4b6c77" providerId="ADAL" clId="{7D7D7074-CCAB-4D6B-B39A-353196A8A029}" dt="2023-03-30T15:17:14.765" v="1936" actId="47"/>
        <pc:sldMkLst>
          <pc:docMk/>
          <pc:sldMk cId="2295994762" sldId="448"/>
        </pc:sldMkLst>
      </pc:sldChg>
      <pc:sldChg chg="modSp new mod ord">
        <pc:chgData name="Gallant Pierre-Paul" userId="16d6a607-a748-47b2-b406-47c02e4b6c77" providerId="ADAL" clId="{7D7D7074-CCAB-4D6B-B39A-353196A8A029}" dt="2023-03-30T15:08:14.467" v="1868" actId="6549"/>
        <pc:sldMkLst>
          <pc:docMk/>
          <pc:sldMk cId="3404705077" sldId="449"/>
        </pc:sldMkLst>
        <pc:spChg chg="mod">
          <ac:chgData name="Gallant Pierre-Paul" userId="16d6a607-a748-47b2-b406-47c02e4b6c77" providerId="ADAL" clId="{7D7D7074-CCAB-4D6B-B39A-353196A8A029}" dt="2023-03-30T15:08:14.467" v="1868" actId="6549"/>
          <ac:spMkLst>
            <pc:docMk/>
            <pc:sldMk cId="3404705077" sldId="449"/>
            <ac:spMk id="2" creationId="{32D40A9F-EEA5-4A01-E2D6-EEA5502805E2}"/>
          </ac:spMkLst>
        </pc:spChg>
        <pc:spChg chg="mod">
          <ac:chgData name="Gallant Pierre-Paul" userId="16d6a607-a748-47b2-b406-47c02e4b6c77" providerId="ADAL" clId="{7D7D7074-CCAB-4D6B-B39A-353196A8A029}" dt="2023-03-30T15:03:44.474" v="1333" actId="15"/>
          <ac:spMkLst>
            <pc:docMk/>
            <pc:sldMk cId="3404705077" sldId="449"/>
            <ac:spMk id="3" creationId="{0B4F64DD-4644-EB52-FC2E-2EFE0C0CB6E5}"/>
          </ac:spMkLst>
        </pc:spChg>
      </pc:sldChg>
      <pc:sldChg chg="modSp add mod">
        <pc:chgData name="Gallant Pierre-Paul" userId="16d6a607-a748-47b2-b406-47c02e4b6c77" providerId="ADAL" clId="{7D7D7074-CCAB-4D6B-B39A-353196A8A029}" dt="2023-03-30T15:08:10.657" v="1867" actId="20577"/>
        <pc:sldMkLst>
          <pc:docMk/>
          <pc:sldMk cId="4077711147" sldId="450"/>
        </pc:sldMkLst>
        <pc:spChg chg="mod">
          <ac:chgData name="Gallant Pierre-Paul" userId="16d6a607-a748-47b2-b406-47c02e4b6c77" providerId="ADAL" clId="{7D7D7074-CCAB-4D6B-B39A-353196A8A029}" dt="2023-03-30T15:08:10.657" v="1867" actId="20577"/>
          <ac:spMkLst>
            <pc:docMk/>
            <pc:sldMk cId="4077711147" sldId="450"/>
            <ac:spMk id="2" creationId="{32D40A9F-EEA5-4A01-E2D6-EEA5502805E2}"/>
          </ac:spMkLst>
        </pc:spChg>
        <pc:spChg chg="mod">
          <ac:chgData name="Gallant Pierre-Paul" userId="16d6a607-a748-47b2-b406-47c02e4b6c77" providerId="ADAL" clId="{7D7D7074-CCAB-4D6B-B39A-353196A8A029}" dt="2023-03-30T15:08:09.742" v="1866" actId="20577"/>
          <ac:spMkLst>
            <pc:docMk/>
            <pc:sldMk cId="4077711147" sldId="450"/>
            <ac:spMk id="3" creationId="{0B4F64DD-4644-EB52-FC2E-2EFE0C0CB6E5}"/>
          </ac:spMkLst>
        </pc:spChg>
      </pc:sldChg>
      <pc:sldChg chg="addSp delSp modSp new mod">
        <pc:chgData name="Gallant Pierre-Paul" userId="16d6a607-a748-47b2-b406-47c02e4b6c77" providerId="ADAL" clId="{7D7D7074-CCAB-4D6B-B39A-353196A8A029}" dt="2023-03-30T15:07:51.474" v="1864" actId="14100"/>
        <pc:sldMkLst>
          <pc:docMk/>
          <pc:sldMk cId="3387993553" sldId="451"/>
        </pc:sldMkLst>
        <pc:spChg chg="mod">
          <ac:chgData name="Gallant Pierre-Paul" userId="16d6a607-a748-47b2-b406-47c02e4b6c77" providerId="ADAL" clId="{7D7D7074-CCAB-4D6B-B39A-353196A8A029}" dt="2023-03-29T15:41:17.055" v="520" actId="20577"/>
          <ac:spMkLst>
            <pc:docMk/>
            <pc:sldMk cId="3387993553" sldId="451"/>
            <ac:spMk id="2" creationId="{6CC42333-4840-BC3B-BE34-4471638E78F4}"/>
          </ac:spMkLst>
        </pc:spChg>
        <pc:spChg chg="add del mod">
          <ac:chgData name="Gallant Pierre-Paul" userId="16d6a607-a748-47b2-b406-47c02e4b6c77" providerId="ADAL" clId="{7D7D7074-CCAB-4D6B-B39A-353196A8A029}" dt="2023-03-29T15:40:45" v="488" actId="20577"/>
          <ac:spMkLst>
            <pc:docMk/>
            <pc:sldMk cId="3387993553" sldId="451"/>
            <ac:spMk id="3" creationId="{59270A3B-8461-E89E-4633-C09DF03905BC}"/>
          </ac:spMkLst>
        </pc:spChg>
        <pc:spChg chg="add mod">
          <ac:chgData name="Gallant Pierre-Paul" userId="16d6a607-a748-47b2-b406-47c02e4b6c77" providerId="ADAL" clId="{7D7D7074-CCAB-4D6B-B39A-353196A8A029}" dt="2023-03-30T15:07:51.474" v="1864" actId="14100"/>
          <ac:spMkLst>
            <pc:docMk/>
            <pc:sldMk cId="3387993553" sldId="451"/>
            <ac:spMk id="6" creationId="{778427AE-001F-7D36-74A7-40694ED87C52}"/>
          </ac:spMkLst>
        </pc:spChg>
      </pc:sldChg>
      <pc:sldChg chg="modSp new mod">
        <pc:chgData name="Gallant Pierre-Paul" userId="16d6a607-a748-47b2-b406-47c02e4b6c77" providerId="ADAL" clId="{7D7D7074-CCAB-4D6B-B39A-353196A8A029}" dt="2023-03-30T15:08:00.193" v="1865"/>
        <pc:sldMkLst>
          <pc:docMk/>
          <pc:sldMk cId="254247065" sldId="452"/>
        </pc:sldMkLst>
        <pc:spChg chg="mod">
          <ac:chgData name="Gallant Pierre-Paul" userId="16d6a607-a748-47b2-b406-47c02e4b6c77" providerId="ADAL" clId="{7D7D7074-CCAB-4D6B-B39A-353196A8A029}" dt="2023-03-30T15:08:00.193" v="1865"/>
          <ac:spMkLst>
            <pc:docMk/>
            <pc:sldMk cId="254247065" sldId="452"/>
            <ac:spMk id="2" creationId="{F79F5DF7-3E03-71C3-1960-3B13A600019E}"/>
          </ac:spMkLst>
        </pc:spChg>
        <pc:spChg chg="mod">
          <ac:chgData name="Gallant Pierre-Paul" userId="16d6a607-a748-47b2-b406-47c02e4b6c77" providerId="ADAL" clId="{7D7D7074-CCAB-4D6B-B39A-353196A8A029}" dt="2023-03-29T15:46:25.973" v="592" actId="948"/>
          <ac:spMkLst>
            <pc:docMk/>
            <pc:sldMk cId="254247065" sldId="452"/>
            <ac:spMk id="3" creationId="{0B0CF0ED-37A9-0B50-D7BA-7EFAFC09E409}"/>
          </ac:spMkLst>
        </pc:spChg>
      </pc:sldChg>
      <pc:sldChg chg="addSp delSp modSp add mod ord">
        <pc:chgData name="Gallant Pierre-Paul" userId="16d6a607-a748-47b2-b406-47c02e4b6c77" providerId="ADAL" clId="{7D7D7074-CCAB-4D6B-B39A-353196A8A029}" dt="2023-03-30T15:10:08.820" v="1935" actId="20577"/>
        <pc:sldMkLst>
          <pc:docMk/>
          <pc:sldMk cId="1095300247" sldId="453"/>
        </pc:sldMkLst>
        <pc:spChg chg="mod">
          <ac:chgData name="Gallant Pierre-Paul" userId="16d6a607-a748-47b2-b406-47c02e4b6c77" providerId="ADAL" clId="{7D7D7074-CCAB-4D6B-B39A-353196A8A029}" dt="2023-03-29T15:48:02.633" v="611" actId="20577"/>
          <ac:spMkLst>
            <pc:docMk/>
            <pc:sldMk cId="1095300247" sldId="453"/>
            <ac:spMk id="2" creationId="{F79F5DF7-3E03-71C3-1960-3B13A600019E}"/>
          </ac:spMkLst>
        </pc:spChg>
        <pc:spChg chg="del mod">
          <ac:chgData name="Gallant Pierre-Paul" userId="16d6a607-a748-47b2-b406-47c02e4b6c77" providerId="ADAL" clId="{7D7D7074-CCAB-4D6B-B39A-353196A8A029}" dt="2023-03-30T15:09:28.099" v="1873" actId="478"/>
          <ac:spMkLst>
            <pc:docMk/>
            <pc:sldMk cId="1095300247" sldId="453"/>
            <ac:spMk id="3" creationId="{0B0CF0ED-37A9-0B50-D7BA-7EFAFC09E409}"/>
          </ac:spMkLst>
        </pc:spChg>
        <pc:spChg chg="add mod">
          <ac:chgData name="Gallant Pierre-Paul" userId="16d6a607-a748-47b2-b406-47c02e4b6c77" providerId="ADAL" clId="{7D7D7074-CCAB-4D6B-B39A-353196A8A029}" dt="2023-03-30T15:10:08.820" v="1935" actId="20577"/>
          <ac:spMkLst>
            <pc:docMk/>
            <pc:sldMk cId="1095300247" sldId="453"/>
            <ac:spMk id="5" creationId="{3D769234-7DD2-321C-1C58-38BA9EA1EC55}"/>
          </ac:spMkLst>
        </pc:spChg>
        <pc:picChg chg="add del">
          <ac:chgData name="Gallant Pierre-Paul" userId="16d6a607-a748-47b2-b406-47c02e4b6c77" providerId="ADAL" clId="{7D7D7074-CCAB-4D6B-B39A-353196A8A029}" dt="2023-03-29T16:11:17.442" v="672" actId="22"/>
          <ac:picMkLst>
            <pc:docMk/>
            <pc:sldMk cId="1095300247" sldId="453"/>
            <ac:picMk id="6" creationId="{23660714-F7C6-4AD3-5CD3-946ED6AD2DF2}"/>
          </ac:picMkLst>
        </pc:picChg>
      </pc:sldChg>
      <pc:sldChg chg="modSp new mod">
        <pc:chgData name="Gallant Pierre-Paul" userId="16d6a607-a748-47b2-b406-47c02e4b6c77" providerId="ADAL" clId="{7D7D7074-CCAB-4D6B-B39A-353196A8A029}" dt="2023-03-30T15:29:52.293" v="2759" actId="20577"/>
        <pc:sldMkLst>
          <pc:docMk/>
          <pc:sldMk cId="1974875495" sldId="454"/>
        </pc:sldMkLst>
        <pc:spChg chg="mod">
          <ac:chgData name="Gallant Pierre-Paul" userId="16d6a607-a748-47b2-b406-47c02e4b6c77" providerId="ADAL" clId="{7D7D7074-CCAB-4D6B-B39A-353196A8A029}" dt="2023-03-30T15:29:52.293" v="2759" actId="20577"/>
          <ac:spMkLst>
            <pc:docMk/>
            <pc:sldMk cId="1974875495" sldId="454"/>
            <ac:spMk id="2" creationId="{39DBC7F5-D370-428D-ED70-9A6C9C4D70E7}"/>
          </ac:spMkLst>
        </pc:spChg>
      </pc:sldChg>
      <pc:sldChg chg="modSp new mod">
        <pc:chgData name="Gallant Pierre-Paul" userId="16d6a607-a748-47b2-b406-47c02e4b6c77" providerId="ADAL" clId="{7D7D7074-CCAB-4D6B-B39A-353196A8A029}" dt="2023-03-30T15:29:41.392" v="2749" actId="20577"/>
        <pc:sldMkLst>
          <pc:docMk/>
          <pc:sldMk cId="132324577" sldId="455"/>
        </pc:sldMkLst>
        <pc:spChg chg="mod">
          <ac:chgData name="Gallant Pierre-Paul" userId="16d6a607-a748-47b2-b406-47c02e4b6c77" providerId="ADAL" clId="{7D7D7074-CCAB-4D6B-B39A-353196A8A029}" dt="2023-03-30T15:29:41.392" v="2749" actId="20577"/>
          <ac:spMkLst>
            <pc:docMk/>
            <pc:sldMk cId="132324577" sldId="455"/>
            <ac:spMk id="2" creationId="{4683696B-B653-C7C8-8D50-0B15DF3AEF30}"/>
          </ac:spMkLst>
        </pc:spChg>
      </pc:sldChg>
      <pc:sldChg chg="addSp delSp modSp new mod">
        <pc:chgData name="Gallant Pierre-Paul" userId="16d6a607-a748-47b2-b406-47c02e4b6c77" providerId="ADAL" clId="{7D7D7074-CCAB-4D6B-B39A-353196A8A029}" dt="2023-03-29T16:31:44.325" v="1029" actId="20577"/>
        <pc:sldMkLst>
          <pc:docMk/>
          <pc:sldMk cId="4072079177" sldId="456"/>
        </pc:sldMkLst>
        <pc:spChg chg="mod">
          <ac:chgData name="Gallant Pierre-Paul" userId="16d6a607-a748-47b2-b406-47c02e4b6c77" providerId="ADAL" clId="{7D7D7074-CCAB-4D6B-B39A-353196A8A029}" dt="2023-03-29T16:11:25.234" v="674" actId="20577"/>
          <ac:spMkLst>
            <pc:docMk/>
            <pc:sldMk cId="4072079177" sldId="456"/>
            <ac:spMk id="2" creationId="{E51E497A-E610-70FB-45D4-E0F97F461EA4}"/>
          </ac:spMkLst>
        </pc:spChg>
        <pc:spChg chg="del">
          <ac:chgData name="Gallant Pierre-Paul" userId="16d6a607-a748-47b2-b406-47c02e4b6c77" providerId="ADAL" clId="{7D7D7074-CCAB-4D6B-B39A-353196A8A029}" dt="2023-03-29T16:10:36.977" v="644" actId="22"/>
          <ac:spMkLst>
            <pc:docMk/>
            <pc:sldMk cId="4072079177" sldId="456"/>
            <ac:spMk id="3" creationId="{A6E220AE-1A11-208D-6AF0-F8FB5BF6D100}"/>
          </ac:spMkLst>
        </pc:spChg>
        <pc:spChg chg="add mod">
          <ac:chgData name="Gallant Pierre-Paul" userId="16d6a607-a748-47b2-b406-47c02e4b6c77" providerId="ADAL" clId="{7D7D7074-CCAB-4D6B-B39A-353196A8A029}" dt="2023-03-29T16:31:44.325" v="1029" actId="20577"/>
          <ac:spMkLst>
            <pc:docMk/>
            <pc:sldMk cId="4072079177" sldId="456"/>
            <ac:spMk id="8" creationId="{68F3731E-51D5-0630-891B-C6A6E9DFB1FA}"/>
          </ac:spMkLst>
        </pc:spChg>
        <pc:picChg chg="add del mod ord modCrop">
          <ac:chgData name="Gallant Pierre-Paul" userId="16d6a607-a748-47b2-b406-47c02e4b6c77" providerId="ADAL" clId="{7D7D7074-CCAB-4D6B-B39A-353196A8A029}" dt="2023-03-29T16:11:26.403" v="675" actId="478"/>
          <ac:picMkLst>
            <pc:docMk/>
            <pc:sldMk cId="4072079177" sldId="456"/>
            <ac:picMk id="6" creationId="{7E6A7D85-9AFB-6A84-6C11-1198C8A8B3A3}"/>
          </ac:picMkLst>
        </pc:picChg>
        <pc:picChg chg="add mod ord">
          <ac:chgData name="Gallant Pierre-Paul" userId="16d6a607-a748-47b2-b406-47c02e4b6c77" providerId="ADAL" clId="{7D7D7074-CCAB-4D6B-B39A-353196A8A029}" dt="2023-03-29T16:31:35.747" v="1010" actId="167"/>
          <ac:picMkLst>
            <pc:docMk/>
            <pc:sldMk cId="4072079177" sldId="456"/>
            <ac:picMk id="9" creationId="{13D9DC77-A474-B534-7931-F939CB20680A}"/>
          </ac:picMkLst>
        </pc:picChg>
      </pc:sldChg>
      <pc:sldChg chg="addSp delSp modSp add mod">
        <pc:chgData name="Gallant Pierre-Paul" userId="16d6a607-a748-47b2-b406-47c02e4b6c77" providerId="ADAL" clId="{7D7D7074-CCAB-4D6B-B39A-353196A8A029}" dt="2023-04-01T14:03:52.787" v="2811" actId="1037"/>
        <pc:sldMkLst>
          <pc:docMk/>
          <pc:sldMk cId="910354838" sldId="457"/>
        </pc:sldMkLst>
        <pc:spChg chg="add del mod">
          <ac:chgData name="Gallant Pierre-Paul" userId="16d6a607-a748-47b2-b406-47c02e4b6c77" providerId="ADAL" clId="{7D7D7074-CCAB-4D6B-B39A-353196A8A029}" dt="2023-04-01T14:03:30.242" v="2795" actId="478"/>
          <ac:spMkLst>
            <pc:docMk/>
            <pc:sldMk cId="910354838" sldId="457"/>
            <ac:spMk id="7" creationId="{A7D93619-F36F-D755-93D5-A767FF6B0DBE}"/>
          </ac:spMkLst>
        </pc:spChg>
        <pc:picChg chg="add mod ord">
          <ac:chgData name="Gallant Pierre-Paul" userId="16d6a607-a748-47b2-b406-47c02e4b6c77" providerId="ADAL" clId="{7D7D7074-CCAB-4D6B-B39A-353196A8A029}" dt="2023-03-29T16:32:08.305" v="1032" actId="166"/>
          <ac:picMkLst>
            <pc:docMk/>
            <pc:sldMk cId="910354838" sldId="457"/>
            <ac:picMk id="3" creationId="{FA0B9C28-9E77-FD25-DD77-8983868AEB2F}"/>
          </ac:picMkLst>
        </pc:picChg>
        <pc:picChg chg="del mod">
          <ac:chgData name="Gallant Pierre-Paul" userId="16d6a607-a748-47b2-b406-47c02e4b6c77" providerId="ADAL" clId="{7D7D7074-CCAB-4D6B-B39A-353196A8A029}" dt="2023-04-01T14:03:28.085" v="2794" actId="478"/>
          <ac:picMkLst>
            <pc:docMk/>
            <pc:sldMk cId="910354838" sldId="457"/>
            <ac:picMk id="6" creationId="{7E6A7D85-9AFB-6A84-6C11-1198C8A8B3A3}"/>
          </ac:picMkLst>
        </pc:picChg>
        <pc:picChg chg="add mod">
          <ac:chgData name="Gallant Pierre-Paul" userId="16d6a607-a748-47b2-b406-47c02e4b6c77" providerId="ADAL" clId="{7D7D7074-CCAB-4D6B-B39A-353196A8A029}" dt="2023-04-01T14:03:52.787" v="2811" actId="1037"/>
          <ac:picMkLst>
            <pc:docMk/>
            <pc:sldMk cId="910354838" sldId="457"/>
            <ac:picMk id="9" creationId="{A4291148-0090-D079-AD36-3C89CBD6BE6B}"/>
          </ac:picMkLst>
        </pc:picChg>
      </pc:sldChg>
      <pc:sldChg chg="addSp delSp modSp add mod">
        <pc:chgData name="Gallant Pierre-Paul" userId="16d6a607-a748-47b2-b406-47c02e4b6c77" providerId="ADAL" clId="{7D7D7074-CCAB-4D6B-B39A-353196A8A029}" dt="2023-03-29T16:36:28.472" v="1069" actId="20577"/>
        <pc:sldMkLst>
          <pc:docMk/>
          <pc:sldMk cId="3570612429" sldId="458"/>
        </pc:sldMkLst>
        <pc:spChg chg="mod">
          <ac:chgData name="Gallant Pierre-Paul" userId="16d6a607-a748-47b2-b406-47c02e4b6c77" providerId="ADAL" clId="{7D7D7074-CCAB-4D6B-B39A-353196A8A029}" dt="2023-03-29T16:36:28.472" v="1069" actId="20577"/>
          <ac:spMkLst>
            <pc:docMk/>
            <pc:sldMk cId="3570612429" sldId="458"/>
            <ac:spMk id="2" creationId="{E51E497A-E610-70FB-45D4-E0F97F461EA4}"/>
          </ac:spMkLst>
        </pc:spChg>
        <pc:spChg chg="add del mod">
          <ac:chgData name="Gallant Pierre-Paul" userId="16d6a607-a748-47b2-b406-47c02e4b6c77" providerId="ADAL" clId="{7D7D7074-CCAB-4D6B-B39A-353196A8A029}" dt="2023-03-29T16:34:29.426" v="1041" actId="478"/>
          <ac:spMkLst>
            <pc:docMk/>
            <pc:sldMk cId="3570612429" sldId="458"/>
            <ac:spMk id="5" creationId="{511FF156-05E0-D14F-057E-47B783D3AE68}"/>
          </ac:spMkLst>
        </pc:spChg>
        <pc:spChg chg="del">
          <ac:chgData name="Gallant Pierre-Paul" userId="16d6a607-a748-47b2-b406-47c02e4b6c77" providerId="ADAL" clId="{7D7D7074-CCAB-4D6B-B39A-353196A8A029}" dt="2023-03-29T16:34:25.961" v="1040" actId="478"/>
          <ac:spMkLst>
            <pc:docMk/>
            <pc:sldMk cId="3570612429" sldId="458"/>
            <ac:spMk id="8" creationId="{68F3731E-51D5-0630-891B-C6A6E9DFB1FA}"/>
          </ac:spMkLst>
        </pc:spChg>
        <pc:picChg chg="add mod ord">
          <ac:chgData name="Gallant Pierre-Paul" userId="16d6a607-a748-47b2-b406-47c02e4b6c77" providerId="ADAL" clId="{7D7D7074-CCAB-4D6B-B39A-353196A8A029}" dt="2023-03-29T16:35:44.508" v="1061" actId="171"/>
          <ac:picMkLst>
            <pc:docMk/>
            <pc:sldMk cId="3570612429" sldId="458"/>
            <ac:picMk id="7" creationId="{85701287-F71A-B53A-51D6-724571E97563}"/>
          </ac:picMkLst>
        </pc:picChg>
        <pc:picChg chg="mod ord">
          <ac:chgData name="Gallant Pierre-Paul" userId="16d6a607-a748-47b2-b406-47c02e4b6c77" providerId="ADAL" clId="{7D7D7074-CCAB-4D6B-B39A-353196A8A029}" dt="2023-03-29T16:34:55.068" v="1053" actId="1076"/>
          <ac:picMkLst>
            <pc:docMk/>
            <pc:sldMk cId="3570612429" sldId="458"/>
            <ac:picMk id="9" creationId="{13D9DC77-A474-B534-7931-F939CB20680A}"/>
          </ac:picMkLst>
        </pc:picChg>
        <pc:picChg chg="add mod modCrop">
          <ac:chgData name="Gallant Pierre-Paul" userId="16d6a607-a748-47b2-b406-47c02e4b6c77" providerId="ADAL" clId="{7D7D7074-CCAB-4D6B-B39A-353196A8A029}" dt="2023-03-29T16:36:03.460" v="1063" actId="732"/>
          <ac:picMkLst>
            <pc:docMk/>
            <pc:sldMk cId="3570612429" sldId="458"/>
            <ac:picMk id="10" creationId="{8DC80B4C-D57D-78AE-C7C7-2AEFA67281D9}"/>
          </ac:picMkLst>
        </pc:picChg>
      </pc:sldChg>
      <pc:sldChg chg="addSp delSp modSp add mod">
        <pc:chgData name="Gallant Pierre-Paul" userId="16d6a607-a748-47b2-b406-47c02e4b6c77" providerId="ADAL" clId="{7D7D7074-CCAB-4D6B-B39A-353196A8A029}" dt="2023-03-29T16:42:46.276" v="1229" actId="403"/>
        <pc:sldMkLst>
          <pc:docMk/>
          <pc:sldMk cId="3408919126" sldId="459"/>
        </pc:sldMkLst>
        <pc:spChg chg="mod">
          <ac:chgData name="Gallant Pierre-Paul" userId="16d6a607-a748-47b2-b406-47c02e4b6c77" providerId="ADAL" clId="{7D7D7074-CCAB-4D6B-B39A-353196A8A029}" dt="2023-03-29T16:42:46.276" v="1229" actId="403"/>
          <ac:spMkLst>
            <pc:docMk/>
            <pc:sldMk cId="3408919126" sldId="459"/>
            <ac:spMk id="8" creationId="{68F3731E-51D5-0630-891B-C6A6E9DFB1FA}"/>
          </ac:spMkLst>
        </pc:spChg>
        <pc:picChg chg="add mod">
          <ac:chgData name="Gallant Pierre-Paul" userId="16d6a607-a748-47b2-b406-47c02e4b6c77" providerId="ADAL" clId="{7D7D7074-CCAB-4D6B-B39A-353196A8A029}" dt="2023-03-29T16:41:19.760" v="1207" actId="1076"/>
          <ac:picMkLst>
            <pc:docMk/>
            <pc:sldMk cId="3408919126" sldId="459"/>
            <ac:picMk id="3" creationId="{CADF83F3-B8F9-77AD-B95B-30817E50CB02}"/>
          </ac:picMkLst>
        </pc:picChg>
        <pc:picChg chg="del mod">
          <ac:chgData name="Gallant Pierre-Paul" userId="16d6a607-a748-47b2-b406-47c02e4b6c77" providerId="ADAL" clId="{7D7D7074-CCAB-4D6B-B39A-353196A8A029}" dt="2023-03-29T16:40:55.414" v="1200" actId="478"/>
          <ac:picMkLst>
            <pc:docMk/>
            <pc:sldMk cId="3408919126" sldId="459"/>
            <ac:picMk id="9" creationId="{13D9DC77-A474-B534-7931-F939CB20680A}"/>
          </ac:picMkLst>
        </pc:picChg>
        <pc:cxnChg chg="add mod">
          <ac:chgData name="Gallant Pierre-Paul" userId="16d6a607-a748-47b2-b406-47c02e4b6c77" providerId="ADAL" clId="{7D7D7074-CCAB-4D6B-B39A-353196A8A029}" dt="2023-03-29T16:41:55.370" v="1211" actId="14100"/>
          <ac:cxnSpMkLst>
            <pc:docMk/>
            <pc:sldMk cId="3408919126" sldId="459"/>
            <ac:cxnSpMk id="6" creationId="{B012F6E2-2E93-F49D-D6E6-C2053FBC4A17}"/>
          </ac:cxnSpMkLst>
        </pc:cxnChg>
        <pc:cxnChg chg="add mod">
          <ac:chgData name="Gallant Pierre-Paul" userId="16d6a607-a748-47b2-b406-47c02e4b6c77" providerId="ADAL" clId="{7D7D7074-CCAB-4D6B-B39A-353196A8A029}" dt="2023-03-29T16:42:03.762" v="1214" actId="14100"/>
          <ac:cxnSpMkLst>
            <pc:docMk/>
            <pc:sldMk cId="3408919126" sldId="459"/>
            <ac:cxnSpMk id="10" creationId="{0675CE48-31D0-6438-23BC-68668A8AFBAF}"/>
          </ac:cxnSpMkLst>
        </pc:cxnChg>
        <pc:cxnChg chg="add mod">
          <ac:chgData name="Gallant Pierre-Paul" userId="16d6a607-a748-47b2-b406-47c02e4b6c77" providerId="ADAL" clId="{7D7D7074-CCAB-4D6B-B39A-353196A8A029}" dt="2023-03-29T16:42:14.937" v="1219" actId="14100"/>
          <ac:cxnSpMkLst>
            <pc:docMk/>
            <pc:sldMk cId="3408919126" sldId="459"/>
            <ac:cxnSpMk id="12" creationId="{05449ED7-96BE-F368-6987-CDCA287B6C91}"/>
          </ac:cxnSpMkLst>
        </pc:cxnChg>
      </pc:sldChg>
      <pc:sldChg chg="addSp delSp modSp new mod">
        <pc:chgData name="Gallant Pierre-Paul" userId="16d6a607-a748-47b2-b406-47c02e4b6c77" providerId="ADAL" clId="{7D7D7074-CCAB-4D6B-B39A-353196A8A029}" dt="2023-03-30T15:23:02.981" v="2419" actId="20577"/>
        <pc:sldMkLst>
          <pc:docMk/>
          <pc:sldMk cId="542707658" sldId="460"/>
        </pc:sldMkLst>
        <pc:spChg chg="mod">
          <ac:chgData name="Gallant Pierre-Paul" userId="16d6a607-a748-47b2-b406-47c02e4b6c77" providerId="ADAL" clId="{7D7D7074-CCAB-4D6B-B39A-353196A8A029}" dt="2023-03-30T15:18:04.325" v="1961" actId="20577"/>
          <ac:spMkLst>
            <pc:docMk/>
            <pc:sldMk cId="542707658" sldId="460"/>
            <ac:spMk id="2" creationId="{8FBC6FA3-8473-3A20-E222-36A3A3081A95}"/>
          </ac:spMkLst>
        </pc:spChg>
        <pc:spChg chg="del">
          <ac:chgData name="Gallant Pierre-Paul" userId="16d6a607-a748-47b2-b406-47c02e4b6c77" providerId="ADAL" clId="{7D7D7074-CCAB-4D6B-B39A-353196A8A029}" dt="2023-03-30T15:19:06.254" v="1970" actId="478"/>
          <ac:spMkLst>
            <pc:docMk/>
            <pc:sldMk cId="542707658" sldId="460"/>
            <ac:spMk id="3" creationId="{2CAC961B-97BB-610D-3241-07AB59A6EBDA}"/>
          </ac:spMkLst>
        </pc:spChg>
        <pc:spChg chg="add mod">
          <ac:chgData name="Gallant Pierre-Paul" userId="16d6a607-a748-47b2-b406-47c02e4b6c77" providerId="ADAL" clId="{7D7D7074-CCAB-4D6B-B39A-353196A8A029}" dt="2023-03-30T15:23:02.981" v="2419" actId="20577"/>
          <ac:spMkLst>
            <pc:docMk/>
            <pc:sldMk cId="542707658" sldId="460"/>
            <ac:spMk id="7" creationId="{FA3B5F73-2855-0179-5926-F169E2512343}"/>
          </ac:spMkLst>
        </pc:spChg>
        <pc:spChg chg="add mod">
          <ac:chgData name="Gallant Pierre-Paul" userId="16d6a607-a748-47b2-b406-47c02e4b6c77" providerId="ADAL" clId="{7D7D7074-CCAB-4D6B-B39A-353196A8A029}" dt="2023-03-30T15:19:39.133" v="2005" actId="14100"/>
          <ac:spMkLst>
            <pc:docMk/>
            <pc:sldMk cId="542707658" sldId="460"/>
            <ac:spMk id="10" creationId="{3002333A-384C-A68F-C890-FEF48A3FC179}"/>
          </ac:spMkLst>
        </pc:spChg>
        <pc:spChg chg="add del mod">
          <ac:chgData name="Gallant Pierre-Paul" userId="16d6a607-a748-47b2-b406-47c02e4b6c77" providerId="ADAL" clId="{7D7D7074-CCAB-4D6B-B39A-353196A8A029}" dt="2023-03-30T15:20:02.561" v="2015"/>
          <ac:spMkLst>
            <pc:docMk/>
            <pc:sldMk cId="542707658" sldId="460"/>
            <ac:spMk id="15" creationId="{3B456A5A-E4EB-55D2-AC8E-0D4E95BDCB37}"/>
          </ac:spMkLst>
        </pc:spChg>
        <pc:spChg chg="add mod">
          <ac:chgData name="Gallant Pierre-Paul" userId="16d6a607-a748-47b2-b406-47c02e4b6c77" providerId="ADAL" clId="{7D7D7074-CCAB-4D6B-B39A-353196A8A029}" dt="2023-03-30T15:20:22.197" v="2049" actId="1076"/>
          <ac:spMkLst>
            <pc:docMk/>
            <pc:sldMk cId="542707658" sldId="460"/>
            <ac:spMk id="17" creationId="{D6C3F4C8-95ED-3E0B-6200-4E717D3BFED4}"/>
          </ac:spMkLst>
        </pc:spChg>
        <pc:picChg chg="add mod">
          <ac:chgData name="Gallant Pierre-Paul" userId="16d6a607-a748-47b2-b406-47c02e4b6c77" providerId="ADAL" clId="{7D7D7074-CCAB-4D6B-B39A-353196A8A029}" dt="2023-03-30T15:20:01.518" v="2013" actId="1076"/>
          <ac:picMkLst>
            <pc:docMk/>
            <pc:sldMk cId="542707658" sldId="460"/>
            <ac:picMk id="6" creationId="{54BB786F-CFDD-6517-BE0C-2F32E4180CEF}"/>
          </ac:picMkLst>
        </pc:picChg>
        <pc:cxnChg chg="add">
          <ac:chgData name="Gallant Pierre-Paul" userId="16d6a607-a748-47b2-b406-47c02e4b6c77" providerId="ADAL" clId="{7D7D7074-CCAB-4D6B-B39A-353196A8A029}" dt="2023-03-30T15:19:24.393" v="1983" actId="11529"/>
          <ac:cxnSpMkLst>
            <pc:docMk/>
            <pc:sldMk cId="542707658" sldId="460"/>
            <ac:cxnSpMk id="9" creationId="{D568E4AB-4ECC-5862-C1DB-486786902C5A}"/>
          </ac:cxnSpMkLst>
        </pc:cxnChg>
        <pc:cxnChg chg="add mod">
          <ac:chgData name="Gallant Pierre-Paul" userId="16d6a607-a748-47b2-b406-47c02e4b6c77" providerId="ADAL" clId="{7D7D7074-CCAB-4D6B-B39A-353196A8A029}" dt="2023-03-30T15:19:48.405" v="2008" actId="14100"/>
          <ac:cxnSpMkLst>
            <pc:docMk/>
            <pc:sldMk cId="542707658" sldId="460"/>
            <ac:cxnSpMk id="11" creationId="{2BE12159-B37B-B22F-638F-CE4ACF24CF36}"/>
          </ac:cxnSpMkLst>
        </pc:cxnChg>
        <pc:cxnChg chg="add">
          <ac:chgData name="Gallant Pierre-Paul" userId="16d6a607-a748-47b2-b406-47c02e4b6c77" providerId="ADAL" clId="{7D7D7074-CCAB-4D6B-B39A-353196A8A029}" dt="2023-03-30T15:19:54.414" v="2009" actId="11529"/>
          <ac:cxnSpMkLst>
            <pc:docMk/>
            <pc:sldMk cId="542707658" sldId="460"/>
            <ac:cxnSpMk id="14" creationId="{BD0D53EB-C803-144A-C5F8-F0A783B9098D}"/>
          </ac:cxnSpMkLst>
        </pc:cxnChg>
        <pc:cxnChg chg="add del mod">
          <ac:chgData name="Gallant Pierre-Paul" userId="16d6a607-a748-47b2-b406-47c02e4b6c77" providerId="ADAL" clId="{7D7D7074-CCAB-4D6B-B39A-353196A8A029}" dt="2023-03-30T15:20:06.161" v="2017"/>
          <ac:cxnSpMkLst>
            <pc:docMk/>
            <pc:sldMk cId="542707658" sldId="460"/>
            <ac:cxnSpMk id="16" creationId="{C4B18BAA-AC33-8C82-14E7-EC286E2E7794}"/>
          </ac:cxnSpMkLst>
        </pc:cxnChg>
        <pc:cxnChg chg="add mod">
          <ac:chgData name="Gallant Pierre-Paul" userId="16d6a607-a748-47b2-b406-47c02e4b6c77" providerId="ADAL" clId="{7D7D7074-CCAB-4D6B-B39A-353196A8A029}" dt="2023-03-30T15:20:29.309" v="2052" actId="14100"/>
          <ac:cxnSpMkLst>
            <pc:docMk/>
            <pc:sldMk cId="542707658" sldId="460"/>
            <ac:cxnSpMk id="18" creationId="{1D228332-41D7-E5EE-AD9C-61C007A13EC9}"/>
          </ac:cxnSpMkLst>
        </pc:cxnChg>
      </pc:sldChg>
      <pc:sldChg chg="modSp new mod">
        <pc:chgData name="Gallant Pierre-Paul" userId="16d6a607-a748-47b2-b406-47c02e4b6c77" providerId="ADAL" clId="{7D7D7074-CCAB-4D6B-B39A-353196A8A029}" dt="2023-03-30T15:22:55.843" v="2412" actId="113"/>
        <pc:sldMkLst>
          <pc:docMk/>
          <pc:sldMk cId="321318194" sldId="461"/>
        </pc:sldMkLst>
        <pc:spChg chg="mod">
          <ac:chgData name="Gallant Pierre-Paul" userId="16d6a607-a748-47b2-b406-47c02e4b6c77" providerId="ADAL" clId="{7D7D7074-CCAB-4D6B-B39A-353196A8A029}" dt="2023-03-30T15:21:14.567" v="2054"/>
          <ac:spMkLst>
            <pc:docMk/>
            <pc:sldMk cId="321318194" sldId="461"/>
            <ac:spMk id="2" creationId="{2C02CC27-0E57-A290-C958-F063D9D07478}"/>
          </ac:spMkLst>
        </pc:spChg>
        <pc:spChg chg="mod">
          <ac:chgData name="Gallant Pierre-Paul" userId="16d6a607-a748-47b2-b406-47c02e4b6c77" providerId="ADAL" clId="{7D7D7074-CCAB-4D6B-B39A-353196A8A029}" dt="2023-03-30T15:22:55.843" v="2412" actId="113"/>
          <ac:spMkLst>
            <pc:docMk/>
            <pc:sldMk cId="321318194" sldId="461"/>
            <ac:spMk id="3" creationId="{05AE1979-6FE9-E206-0A7D-A38AD6DBE955}"/>
          </ac:spMkLst>
        </pc:spChg>
      </pc:sldChg>
      <pc:sldChg chg="addSp delSp modSp add mod">
        <pc:chgData name="Gallant Pierre-Paul" userId="16d6a607-a748-47b2-b406-47c02e4b6c77" providerId="ADAL" clId="{7D7D7074-CCAB-4D6B-B39A-353196A8A029}" dt="2023-03-30T15:28:11.422" v="2707" actId="1076"/>
        <pc:sldMkLst>
          <pc:docMk/>
          <pc:sldMk cId="1129410244" sldId="462"/>
        </pc:sldMkLst>
        <pc:spChg chg="add mod">
          <ac:chgData name="Gallant Pierre-Paul" userId="16d6a607-a748-47b2-b406-47c02e4b6c77" providerId="ADAL" clId="{7D7D7074-CCAB-4D6B-B39A-353196A8A029}" dt="2023-03-30T15:27:19.681" v="2702" actId="20577"/>
          <ac:spMkLst>
            <pc:docMk/>
            <pc:sldMk cId="1129410244" sldId="462"/>
            <ac:spMk id="3" creationId="{82671FD9-2AAE-4BCF-8521-9AC64B0B7204}"/>
          </ac:spMkLst>
        </pc:spChg>
        <pc:spChg chg="del mod">
          <ac:chgData name="Gallant Pierre-Paul" userId="16d6a607-a748-47b2-b406-47c02e4b6c77" providerId="ADAL" clId="{7D7D7074-CCAB-4D6B-B39A-353196A8A029}" dt="2023-03-30T15:23:24.919" v="2422" actId="478"/>
          <ac:spMkLst>
            <pc:docMk/>
            <pc:sldMk cId="1129410244" sldId="462"/>
            <ac:spMk id="7" creationId="{FA3B5F73-2855-0179-5926-F169E2512343}"/>
          </ac:spMkLst>
        </pc:spChg>
        <pc:spChg chg="del">
          <ac:chgData name="Gallant Pierre-Paul" userId="16d6a607-a748-47b2-b406-47c02e4b6c77" providerId="ADAL" clId="{7D7D7074-CCAB-4D6B-B39A-353196A8A029}" dt="2023-03-30T15:23:26.149" v="2423" actId="478"/>
          <ac:spMkLst>
            <pc:docMk/>
            <pc:sldMk cId="1129410244" sldId="462"/>
            <ac:spMk id="10" creationId="{3002333A-384C-A68F-C890-FEF48A3FC179}"/>
          </ac:spMkLst>
        </pc:spChg>
        <pc:spChg chg="del">
          <ac:chgData name="Gallant Pierre-Paul" userId="16d6a607-a748-47b2-b406-47c02e4b6c77" providerId="ADAL" clId="{7D7D7074-CCAB-4D6B-B39A-353196A8A029}" dt="2023-03-30T15:23:29.820" v="2427" actId="478"/>
          <ac:spMkLst>
            <pc:docMk/>
            <pc:sldMk cId="1129410244" sldId="462"/>
            <ac:spMk id="17" creationId="{D6C3F4C8-95ED-3E0B-6200-4E717D3BFED4}"/>
          </ac:spMkLst>
        </pc:spChg>
        <pc:picChg chg="mod modCrop">
          <ac:chgData name="Gallant Pierre-Paul" userId="16d6a607-a748-47b2-b406-47c02e4b6c77" providerId="ADAL" clId="{7D7D7074-CCAB-4D6B-B39A-353196A8A029}" dt="2023-03-30T15:26:48.063" v="2692" actId="732"/>
          <ac:picMkLst>
            <pc:docMk/>
            <pc:sldMk cId="1129410244" sldId="462"/>
            <ac:picMk id="6" creationId="{54BB786F-CFDD-6517-BE0C-2F32E4180CEF}"/>
          </ac:picMkLst>
        </pc:picChg>
        <pc:picChg chg="add del mod">
          <ac:chgData name="Gallant Pierre-Paul" userId="16d6a607-a748-47b2-b406-47c02e4b6c77" providerId="ADAL" clId="{7D7D7074-CCAB-4D6B-B39A-353196A8A029}" dt="2023-03-30T15:26:06.608" v="2682" actId="478"/>
          <ac:picMkLst>
            <pc:docMk/>
            <pc:sldMk cId="1129410244" sldId="462"/>
            <ac:picMk id="8" creationId="{01936954-A513-32CD-3926-22A3B29B30FF}"/>
          </ac:picMkLst>
        </pc:picChg>
        <pc:picChg chg="add del mod">
          <ac:chgData name="Gallant Pierre-Paul" userId="16d6a607-a748-47b2-b406-47c02e4b6c77" providerId="ADAL" clId="{7D7D7074-CCAB-4D6B-B39A-353196A8A029}" dt="2023-03-30T15:28:01.462" v="2703" actId="478"/>
          <ac:picMkLst>
            <pc:docMk/>
            <pc:sldMk cId="1129410244" sldId="462"/>
            <ac:picMk id="13" creationId="{C1B6CBB5-90B0-D16B-189C-560A71B7C014}"/>
          </ac:picMkLst>
        </pc:picChg>
        <pc:picChg chg="add mod">
          <ac:chgData name="Gallant Pierre-Paul" userId="16d6a607-a748-47b2-b406-47c02e4b6c77" providerId="ADAL" clId="{7D7D7074-CCAB-4D6B-B39A-353196A8A029}" dt="2023-03-30T15:28:11.422" v="2707" actId="1076"/>
          <ac:picMkLst>
            <pc:docMk/>
            <pc:sldMk cId="1129410244" sldId="462"/>
            <ac:picMk id="16" creationId="{86EFF94E-9609-18A3-01A9-4ED939E471E2}"/>
          </ac:picMkLst>
        </pc:picChg>
        <pc:cxnChg chg="del">
          <ac:chgData name="Gallant Pierre-Paul" userId="16d6a607-a748-47b2-b406-47c02e4b6c77" providerId="ADAL" clId="{7D7D7074-CCAB-4D6B-B39A-353196A8A029}" dt="2023-03-30T15:23:26.959" v="2424" actId="478"/>
          <ac:cxnSpMkLst>
            <pc:docMk/>
            <pc:sldMk cId="1129410244" sldId="462"/>
            <ac:cxnSpMk id="9" creationId="{D568E4AB-4ECC-5862-C1DB-486786902C5A}"/>
          </ac:cxnSpMkLst>
        </pc:cxnChg>
        <pc:cxnChg chg="del">
          <ac:chgData name="Gallant Pierre-Paul" userId="16d6a607-a748-47b2-b406-47c02e4b6c77" providerId="ADAL" clId="{7D7D7074-CCAB-4D6B-B39A-353196A8A029}" dt="2023-03-30T15:23:27.678" v="2425" actId="478"/>
          <ac:cxnSpMkLst>
            <pc:docMk/>
            <pc:sldMk cId="1129410244" sldId="462"/>
            <ac:cxnSpMk id="11" creationId="{2BE12159-B37B-B22F-638F-CE4ACF24CF36}"/>
          </ac:cxnSpMkLst>
        </pc:cxnChg>
        <pc:cxnChg chg="del">
          <ac:chgData name="Gallant Pierre-Paul" userId="16d6a607-a748-47b2-b406-47c02e4b6c77" providerId="ADAL" clId="{7D7D7074-CCAB-4D6B-B39A-353196A8A029}" dt="2023-03-30T15:23:42.822" v="2431" actId="478"/>
          <ac:cxnSpMkLst>
            <pc:docMk/>
            <pc:sldMk cId="1129410244" sldId="462"/>
            <ac:cxnSpMk id="14" creationId="{BD0D53EB-C803-144A-C5F8-F0A783B9098D}"/>
          </ac:cxnSpMkLst>
        </pc:cxnChg>
        <pc:cxnChg chg="del mod">
          <ac:chgData name="Gallant Pierre-Paul" userId="16d6a607-a748-47b2-b406-47c02e4b6c77" providerId="ADAL" clId="{7D7D7074-CCAB-4D6B-B39A-353196A8A029}" dt="2023-03-30T15:23:28.510" v="2426" actId="478"/>
          <ac:cxnSpMkLst>
            <pc:docMk/>
            <pc:sldMk cId="1129410244" sldId="462"/>
            <ac:cxnSpMk id="18" creationId="{1D228332-41D7-E5EE-AD9C-61C007A13EC9}"/>
          </ac:cxnSpMkLst>
        </pc:cxnChg>
      </pc:sldChg>
    </pc:docChg>
  </pc:docChgLst>
  <pc:docChgLst>
    <pc:chgData name="Gallant Pierre-Paul" userId="16d6a607-a748-47b2-b406-47c02e4b6c77" providerId="ADAL" clId="{E9B7BD83-57C6-4F7A-A0C9-DB0241202372}"/>
    <pc:docChg chg="modSld">
      <pc:chgData name="Gallant Pierre-Paul" userId="16d6a607-a748-47b2-b406-47c02e4b6c77" providerId="ADAL" clId="{E9B7BD83-57C6-4F7A-A0C9-DB0241202372}" dt="2023-02-23T16:48:48.105" v="2" actId="767"/>
      <pc:docMkLst>
        <pc:docMk/>
      </pc:docMkLst>
      <pc:sldChg chg="addSp delSp modSp">
        <pc:chgData name="Gallant Pierre-Paul" userId="16d6a607-a748-47b2-b406-47c02e4b6c77" providerId="ADAL" clId="{E9B7BD83-57C6-4F7A-A0C9-DB0241202372}" dt="2023-02-23T16:48:48.105" v="2" actId="767"/>
        <pc:sldMkLst>
          <pc:docMk/>
          <pc:sldMk cId="265982794" sldId="461"/>
        </pc:sldMkLst>
        <pc:spChg chg="add del mod">
          <ac:chgData name="Gallant Pierre-Paul" userId="16d6a607-a748-47b2-b406-47c02e4b6c77" providerId="ADAL" clId="{E9B7BD83-57C6-4F7A-A0C9-DB0241202372}" dt="2023-02-23T16:48:45.357" v="1"/>
          <ac:spMkLst>
            <pc:docMk/>
            <pc:sldMk cId="265982794" sldId="461"/>
            <ac:spMk id="5" creationId="{D36E6602-992F-EAEA-379C-771967F8D9B2}"/>
          </ac:spMkLst>
        </pc:spChg>
        <pc:spChg chg="add mod">
          <ac:chgData name="Gallant Pierre-Paul" userId="16d6a607-a748-47b2-b406-47c02e4b6c77" providerId="ADAL" clId="{E9B7BD83-57C6-4F7A-A0C9-DB0241202372}" dt="2023-02-23T16:48:48.105" v="2" actId="767"/>
          <ac:spMkLst>
            <pc:docMk/>
            <pc:sldMk cId="265982794" sldId="461"/>
            <ac:spMk id="6" creationId="{41FA981C-4F1C-4F3D-41C7-9A0FC8F687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1DC10-8302-4B58-B3D3-E126A2CAA9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5288-5AEA-4582-9C64-D95983BED5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22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73C9-D064-4503-906F-C060D648EE1C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0F8B4-9148-4644-878E-F93D1839FD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53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721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Tkinter</a:t>
            </a:r>
            <a:r>
              <a:rPr lang="fr-CA" dirty="0"/>
              <a:t> pour faire une interface</a:t>
            </a:r>
          </a:p>
          <a:p>
            <a:endParaRPr lang="fr-CA" dirty="0"/>
          </a:p>
          <a:p>
            <a:r>
              <a:rPr lang="fr-CA" dirty="0"/>
              <a:t>Il y a beaucoup, de modules pour facilité et/ou donner plus d'options</a:t>
            </a:r>
          </a:p>
          <a:p>
            <a:endParaRPr lang="fr-CA" dirty="0"/>
          </a:p>
          <a:p>
            <a:r>
              <a:rPr lang="fr-CA" dirty="0"/>
              <a:t>On a choisie </a:t>
            </a:r>
            <a:r>
              <a:rPr lang="fr-CA" dirty="0" err="1"/>
              <a:t>ctk</a:t>
            </a:r>
            <a:r>
              <a:rPr lang="fr-CA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866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Description général du module est de ses avantages (fait partie de la librairie standard)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1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Module choisi parce que simple.</a:t>
            </a:r>
          </a:p>
          <a:p>
            <a:r>
              <a:rPr lang="fr-CA" dirty="0"/>
              <a:t>Contient déjà des styles associer à chacun des </a:t>
            </a:r>
            <a:r>
              <a:rPr lang="fr-CA" dirty="0" err="1"/>
              <a:t>controles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376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Mettre l'exemple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57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Prendre quelque chose de plutôt générique comme exemple</a:t>
            </a:r>
          </a:p>
          <a:p>
            <a:endParaRPr lang="fr-CA" dirty="0"/>
          </a:p>
          <a:p>
            <a:r>
              <a:rPr lang="fr-CA" dirty="0"/>
              <a:t>Tableau…</a:t>
            </a:r>
          </a:p>
          <a:p>
            <a:r>
              <a:rPr lang="fr-CA" dirty="0"/>
              <a:t>Résultat et code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788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de bouton</a:t>
            </a:r>
          </a:p>
          <a:p>
            <a:r>
              <a:rPr lang="fr-CA" dirty="0"/>
              <a:t>Texte,</a:t>
            </a:r>
          </a:p>
          <a:p>
            <a:r>
              <a:rPr lang="fr-CA" dirty="0"/>
              <a:t>Utiliser pour faire des actions</a:t>
            </a:r>
          </a:p>
          <a:p>
            <a:r>
              <a:rPr lang="fr-CA" dirty="0"/>
              <a:t>Ajouter la commande lors de la </a:t>
            </a:r>
            <a:r>
              <a:rPr lang="fr-CA" dirty="0" err="1"/>
              <a:t>crétation</a:t>
            </a:r>
            <a:r>
              <a:rPr lang="fr-CA" dirty="0"/>
              <a:t> du bouton pour pouvoir associer une méthode au clic du bouton.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549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 sont des méthodes.</a:t>
            </a:r>
          </a:p>
          <a:p>
            <a:endParaRPr lang="fr-CA" dirty="0"/>
          </a:p>
          <a:p>
            <a:r>
              <a:rPr lang="fr-CA" dirty="0"/>
              <a:t>On </a:t>
            </a:r>
            <a:r>
              <a:rPr lang="fr-CA" dirty="0" err="1"/>
              <a:t>metrera</a:t>
            </a:r>
            <a:r>
              <a:rPr lang="fr-CA" dirty="0"/>
              <a:t> p-e les fonctions lambda au étudiants le prochain cours</a:t>
            </a:r>
          </a:p>
          <a:p>
            <a:endParaRPr lang="fr-CA" dirty="0"/>
          </a:p>
          <a:p>
            <a:r>
              <a:rPr lang="fr-CA" dirty="0"/>
              <a:t>Dans </a:t>
            </a:r>
            <a:r>
              <a:rPr lang="fr-CA" dirty="0" err="1"/>
              <a:t>ctk</a:t>
            </a:r>
            <a:r>
              <a:rPr lang="fr-CA" dirty="0"/>
              <a:t>, command est équivalent à la méthode.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92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E10DB-D566-4D3C-9FA1-6E7EC7B17E76}"/>
              </a:ext>
            </a:extLst>
          </p:cNvPr>
          <p:cNvSpPr txBox="1"/>
          <p:nvPr userDrawn="1"/>
        </p:nvSpPr>
        <p:spPr>
          <a:xfrm>
            <a:off x="557213" y="93661"/>
            <a:ext cx="3709986" cy="59213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 algn="l"/>
            <a:r>
              <a:rPr lang="fr-CA" sz="2000">
                <a:solidFill>
                  <a:schemeClr val="bg1"/>
                </a:solidFill>
              </a:rPr>
              <a:t>Montpetit : </a:t>
            </a:r>
            <a:r>
              <a:rPr lang="fr-CA" sz="2000" b="1">
                <a:solidFill>
                  <a:schemeClr val="bg1"/>
                </a:solidFill>
              </a:rPr>
              <a:t>Informatique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E10DB-D566-4D3C-9FA1-6E7EC7B17E76}"/>
              </a:ext>
            </a:extLst>
          </p:cNvPr>
          <p:cNvSpPr txBox="1"/>
          <p:nvPr userDrawn="1"/>
        </p:nvSpPr>
        <p:spPr>
          <a:xfrm>
            <a:off x="557213" y="93661"/>
            <a:ext cx="3709986" cy="59213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 algn="l"/>
            <a:r>
              <a:rPr lang="fr-CA" sz="2000">
                <a:solidFill>
                  <a:schemeClr val="bg1"/>
                </a:solidFill>
              </a:rPr>
              <a:t>Montpetit : </a:t>
            </a:r>
            <a:r>
              <a:rPr lang="fr-CA" sz="2000" b="1">
                <a:solidFill>
                  <a:schemeClr val="bg1"/>
                </a:solidFill>
              </a:rPr>
              <a:t>Informatique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523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083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997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298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437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9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4904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3690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8093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89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4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807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BC399-3D50-428C-8490-3089A45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1"/>
            <a:ext cx="10153651" cy="1744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9AA73-5B99-4117-AE73-0594A0E2072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1" y="6242051"/>
            <a:ext cx="2834217" cy="449263"/>
          </a:xfrm>
        </p:spPr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671226-7E79-4698-9256-97981935BBF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42051"/>
            <a:ext cx="3850217" cy="449263"/>
          </a:xfrm>
        </p:spPr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CC3ED-F9BC-482D-8482-62C12393DB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1" y="6242051"/>
            <a:ext cx="2834217" cy="449263"/>
          </a:xfrm>
        </p:spPr>
        <p:txBody>
          <a:bodyPr/>
          <a:lstStyle>
            <a:lvl1pPr>
              <a:defRPr/>
            </a:lvl1pPr>
          </a:lstStyle>
          <a:p>
            <a:fld id="{BEA9DE44-3358-4A56-8F9C-824C3E2AAAF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40432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0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9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04FCA3-5B5E-4AD8-814E-B15128DF7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309688"/>
            <a:ext cx="11101388" cy="4751387"/>
          </a:xfrm>
          <a:solidFill>
            <a:schemeClr val="tx2"/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smtClean="0">
                <a:solidFill>
                  <a:srgbClr val="F5F5F5"/>
                </a:solidFill>
                <a:latin typeface="Lucida Console" panose="020B0609040504020204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fr-CA"/>
            </a:lvl5pPr>
          </a:lstStyle>
          <a:p>
            <a:pPr marL="0" lvl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134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8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3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1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AGE-TITRE_v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0"/>
          <a:stretch/>
        </p:blipFill>
        <p:spPr>
          <a:xfrm>
            <a:off x="0" y="2"/>
            <a:ext cx="12192000" cy="3428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5467" y="1988841"/>
            <a:ext cx="9601067" cy="1390751"/>
          </a:xfrm>
        </p:spPr>
        <p:txBody>
          <a:bodyPr anchor="b"/>
          <a:lstStyle>
            <a:lvl1pPr algn="ctr">
              <a:defRPr sz="4400" b="1">
                <a:solidFill>
                  <a:srgbClr val="F58025"/>
                </a:solidFill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1295467" y="3527789"/>
            <a:ext cx="9601067" cy="165768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rgbClr val="073B4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C082-1412-42AA-AA5F-3E248C6605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FE266-9185-428A-A25D-488BDE63EA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9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7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45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649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0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82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7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52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2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45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1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5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04120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46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9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33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1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90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82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3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791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alphaModFix amt="19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0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pPr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alphaModFix amt="19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0">
            <a:alphaModFix amt="19000"/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50BC22A-6D54-4D6C-B5C4-2B3795226DFD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168897" y="4391025"/>
            <a:ext cx="6491791" cy="24669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FE7E3-2F52-42B4-A5A2-6596B1A929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1128" y="267854"/>
            <a:ext cx="395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2N6 Programmation 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675403-9C52-4E6D-9AA2-948ED72522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68897" y="3449184"/>
            <a:ext cx="441551" cy="787663"/>
          </a:xfrm>
          <a:custGeom>
            <a:avLst/>
            <a:gdLst>
              <a:gd name="connsiteX0" fmla="*/ 343976 w 441551"/>
              <a:gd name="connsiteY0" fmla="*/ 270724 h 787663"/>
              <a:gd name="connsiteX1" fmla="*/ 225325 w 441551"/>
              <a:gd name="connsiteY1" fmla="*/ 56911 h 787663"/>
              <a:gd name="connsiteX2" fmla="*/ 133227 w 441551"/>
              <a:gd name="connsiteY2" fmla="*/ 72045 h 787663"/>
              <a:gd name="connsiteX3" fmla="*/ 84857 w 441551"/>
              <a:gd name="connsiteY3" fmla="*/ 97576 h 787663"/>
              <a:gd name="connsiteX4" fmla="*/ 84857 w 441551"/>
              <a:gd name="connsiteY4" fmla="*/ 428647 h 787663"/>
              <a:gd name="connsiteX5" fmla="*/ 219569 w 441551"/>
              <a:gd name="connsiteY5" fmla="*/ 472839 h 787663"/>
              <a:gd name="connsiteX6" fmla="*/ 343976 w 441551"/>
              <a:gd name="connsiteY6" fmla="*/ 270724 h 787663"/>
              <a:gd name="connsiteX7" fmla="*/ 441552 w 441551"/>
              <a:gd name="connsiteY7" fmla="*/ 276481 h 787663"/>
              <a:gd name="connsiteX8" fmla="*/ 391789 w 441551"/>
              <a:gd name="connsiteY8" fmla="*/ 451950 h 787663"/>
              <a:gd name="connsiteX9" fmla="*/ 237766 w 441551"/>
              <a:gd name="connsiteY9" fmla="*/ 533186 h 787663"/>
              <a:gd name="connsiteX10" fmla="*/ 84857 w 441551"/>
              <a:gd name="connsiteY10" fmla="*/ 486766 h 787663"/>
              <a:gd name="connsiteX11" fmla="*/ 84857 w 441551"/>
              <a:gd name="connsiteY11" fmla="*/ 787663 h 787663"/>
              <a:gd name="connsiteX12" fmla="*/ 0 w 441551"/>
              <a:gd name="connsiteY12" fmla="*/ 757397 h 787663"/>
              <a:gd name="connsiteX13" fmla="*/ 0 w 441551"/>
              <a:gd name="connsiteY13" fmla="*/ 89499 h 787663"/>
              <a:gd name="connsiteX14" fmla="*/ 53569 w 441551"/>
              <a:gd name="connsiteY14" fmla="*/ 45306 h 787663"/>
              <a:gd name="connsiteX15" fmla="*/ 237673 w 441551"/>
              <a:gd name="connsiteY15" fmla="*/ 0 h 787663"/>
              <a:gd name="connsiteX16" fmla="*/ 238880 w 441551"/>
              <a:gd name="connsiteY16" fmla="*/ 1207 h 787663"/>
              <a:gd name="connsiteX17" fmla="*/ 391511 w 441551"/>
              <a:gd name="connsiteY17" fmla="*/ 82443 h 787663"/>
              <a:gd name="connsiteX18" fmla="*/ 441552 w 441551"/>
              <a:gd name="connsiteY18" fmla="*/ 276481 h 78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551" h="787663">
                <a:moveTo>
                  <a:pt x="343976" y="270724"/>
                </a:moveTo>
                <a:cubicBezTo>
                  <a:pt x="343976" y="132020"/>
                  <a:pt x="304426" y="60811"/>
                  <a:pt x="225325" y="56911"/>
                </a:cubicBezTo>
                <a:cubicBezTo>
                  <a:pt x="193852" y="55426"/>
                  <a:pt x="163122" y="60439"/>
                  <a:pt x="133227" y="72045"/>
                </a:cubicBezTo>
                <a:cubicBezTo>
                  <a:pt x="109367" y="80586"/>
                  <a:pt x="93305" y="89035"/>
                  <a:pt x="84857" y="97576"/>
                </a:cubicBezTo>
                <a:lnTo>
                  <a:pt x="84857" y="428647"/>
                </a:lnTo>
                <a:cubicBezTo>
                  <a:pt x="135455" y="460399"/>
                  <a:pt x="180390" y="475160"/>
                  <a:pt x="219569" y="472839"/>
                </a:cubicBezTo>
                <a:cubicBezTo>
                  <a:pt x="302476" y="467362"/>
                  <a:pt x="343976" y="400052"/>
                  <a:pt x="343976" y="270724"/>
                </a:cubicBezTo>
                <a:close/>
                <a:moveTo>
                  <a:pt x="441552" y="276481"/>
                </a:moveTo>
                <a:cubicBezTo>
                  <a:pt x="441552" y="346947"/>
                  <a:pt x="425026" y="405437"/>
                  <a:pt x="391789" y="451950"/>
                </a:cubicBezTo>
                <a:cubicBezTo>
                  <a:pt x="354746" y="504591"/>
                  <a:pt x="303404" y="531701"/>
                  <a:pt x="237766" y="533186"/>
                </a:cubicBezTo>
                <a:cubicBezTo>
                  <a:pt x="188282" y="534764"/>
                  <a:pt x="137312" y="519260"/>
                  <a:pt x="84857" y="486766"/>
                </a:cubicBezTo>
                <a:lnTo>
                  <a:pt x="84857" y="787663"/>
                </a:lnTo>
                <a:lnTo>
                  <a:pt x="0" y="757397"/>
                </a:lnTo>
                <a:lnTo>
                  <a:pt x="0" y="89499"/>
                </a:lnTo>
                <a:cubicBezTo>
                  <a:pt x="13926" y="72416"/>
                  <a:pt x="31844" y="57747"/>
                  <a:pt x="53569" y="45306"/>
                </a:cubicBezTo>
                <a:cubicBezTo>
                  <a:pt x="104075" y="15876"/>
                  <a:pt x="165443" y="743"/>
                  <a:pt x="237673" y="0"/>
                </a:cubicBezTo>
                <a:lnTo>
                  <a:pt x="238880" y="1207"/>
                </a:lnTo>
                <a:cubicBezTo>
                  <a:pt x="304890" y="371"/>
                  <a:pt x="355767" y="27481"/>
                  <a:pt x="391511" y="82443"/>
                </a:cubicBezTo>
                <a:cubicBezTo>
                  <a:pt x="424841" y="132855"/>
                  <a:pt x="441552" y="197473"/>
                  <a:pt x="441552" y="2764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85692D-8CF2-4A5B-AAC4-B1CA5EFADAA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02547" y="3449184"/>
            <a:ext cx="426511" cy="785342"/>
          </a:xfrm>
          <a:custGeom>
            <a:avLst/>
            <a:gdLst>
              <a:gd name="connsiteX0" fmla="*/ 426512 w 426511"/>
              <a:gd name="connsiteY0" fmla="*/ 473953 h 785342"/>
              <a:gd name="connsiteX1" fmla="*/ 398102 w 426511"/>
              <a:gd name="connsiteY1" fmla="*/ 670312 h 785342"/>
              <a:gd name="connsiteX2" fmla="*/ 289386 w 426511"/>
              <a:gd name="connsiteY2" fmla="*/ 757397 h 785342"/>
              <a:gd name="connsiteX3" fmla="*/ 148824 w 426511"/>
              <a:gd name="connsiteY3" fmla="*/ 785342 h 785342"/>
              <a:gd name="connsiteX4" fmla="*/ 134805 w 426511"/>
              <a:gd name="connsiteY4" fmla="*/ 731866 h 785342"/>
              <a:gd name="connsiteX5" fmla="*/ 242872 w 426511"/>
              <a:gd name="connsiteY5" fmla="*/ 710977 h 785342"/>
              <a:gd name="connsiteX6" fmla="*/ 327729 w 426511"/>
              <a:gd name="connsiteY6" fmla="*/ 647102 h 785342"/>
              <a:gd name="connsiteX7" fmla="*/ 346297 w 426511"/>
              <a:gd name="connsiteY7" fmla="*/ 513504 h 785342"/>
              <a:gd name="connsiteX8" fmla="*/ 346297 w 426511"/>
              <a:gd name="connsiteY8" fmla="*/ 491408 h 785342"/>
              <a:gd name="connsiteX9" fmla="*/ 163865 w 426511"/>
              <a:gd name="connsiteY9" fmla="*/ 530865 h 785342"/>
              <a:gd name="connsiteX10" fmla="*/ 53477 w 426511"/>
              <a:gd name="connsiteY10" fmla="*/ 491408 h 785342"/>
              <a:gd name="connsiteX11" fmla="*/ 0 w 426511"/>
              <a:gd name="connsiteY11" fmla="*/ 382227 h 785342"/>
              <a:gd name="connsiteX12" fmla="*/ 0 w 426511"/>
              <a:gd name="connsiteY12" fmla="*/ 29059 h 785342"/>
              <a:gd name="connsiteX13" fmla="*/ 84857 w 426511"/>
              <a:gd name="connsiteY13" fmla="*/ 0 h 785342"/>
              <a:gd name="connsiteX14" fmla="*/ 84857 w 426511"/>
              <a:gd name="connsiteY14" fmla="*/ 355488 h 785342"/>
              <a:gd name="connsiteX15" fmla="*/ 121622 w 426511"/>
              <a:gd name="connsiteY15" fmla="*/ 443223 h 785342"/>
              <a:gd name="connsiteX16" fmla="*/ 216784 w 426511"/>
              <a:gd name="connsiteY16" fmla="*/ 472839 h 785342"/>
              <a:gd name="connsiteX17" fmla="*/ 341655 w 426511"/>
              <a:gd name="connsiteY17" fmla="*/ 427533 h 785342"/>
              <a:gd name="connsiteX18" fmla="*/ 341655 w 426511"/>
              <a:gd name="connsiteY18" fmla="*/ 12812 h 785342"/>
              <a:gd name="connsiteX19" fmla="*/ 426512 w 426511"/>
              <a:gd name="connsiteY19" fmla="*/ 12812 h 785342"/>
              <a:gd name="connsiteX20" fmla="*/ 426512 w 426511"/>
              <a:gd name="connsiteY20" fmla="*/ 473953 h 78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6511" h="785342">
                <a:moveTo>
                  <a:pt x="426512" y="473953"/>
                </a:moveTo>
                <a:cubicBezTo>
                  <a:pt x="426512" y="568466"/>
                  <a:pt x="417042" y="633919"/>
                  <a:pt x="398102" y="670312"/>
                </a:cubicBezTo>
                <a:cubicBezTo>
                  <a:pt x="379070" y="706706"/>
                  <a:pt x="342862" y="735765"/>
                  <a:pt x="289386" y="757397"/>
                </a:cubicBezTo>
                <a:cubicBezTo>
                  <a:pt x="246029" y="774480"/>
                  <a:pt x="199144" y="783764"/>
                  <a:pt x="148824" y="785342"/>
                </a:cubicBezTo>
                <a:lnTo>
                  <a:pt x="134805" y="731866"/>
                </a:lnTo>
                <a:cubicBezTo>
                  <a:pt x="185961" y="724903"/>
                  <a:pt x="221983" y="717940"/>
                  <a:pt x="242872" y="710977"/>
                </a:cubicBezTo>
                <a:cubicBezTo>
                  <a:pt x="284001" y="697051"/>
                  <a:pt x="312225" y="675697"/>
                  <a:pt x="327729" y="647102"/>
                </a:cubicBezTo>
                <a:cubicBezTo>
                  <a:pt x="340170" y="623799"/>
                  <a:pt x="346297" y="579328"/>
                  <a:pt x="346297" y="513504"/>
                </a:cubicBezTo>
                <a:lnTo>
                  <a:pt x="346297" y="491408"/>
                </a:lnTo>
                <a:cubicBezTo>
                  <a:pt x="288272" y="517774"/>
                  <a:pt x="227461" y="530865"/>
                  <a:pt x="163865" y="530865"/>
                </a:cubicBezTo>
                <a:cubicBezTo>
                  <a:pt x="122086" y="530865"/>
                  <a:pt x="85228" y="517774"/>
                  <a:pt x="53477" y="491408"/>
                </a:cubicBezTo>
                <a:cubicBezTo>
                  <a:pt x="17826" y="462720"/>
                  <a:pt x="0" y="426326"/>
                  <a:pt x="0" y="382227"/>
                </a:cubicBezTo>
                <a:lnTo>
                  <a:pt x="0" y="29059"/>
                </a:lnTo>
                <a:lnTo>
                  <a:pt x="84857" y="0"/>
                </a:lnTo>
                <a:lnTo>
                  <a:pt x="84857" y="355488"/>
                </a:lnTo>
                <a:cubicBezTo>
                  <a:pt x="84857" y="393460"/>
                  <a:pt x="97112" y="422705"/>
                  <a:pt x="121622" y="443223"/>
                </a:cubicBezTo>
                <a:cubicBezTo>
                  <a:pt x="146132" y="463741"/>
                  <a:pt x="177883" y="473582"/>
                  <a:pt x="216784" y="472839"/>
                </a:cubicBezTo>
                <a:cubicBezTo>
                  <a:pt x="255684" y="472004"/>
                  <a:pt x="297370" y="456964"/>
                  <a:pt x="341655" y="427533"/>
                </a:cubicBezTo>
                <a:lnTo>
                  <a:pt x="341655" y="12812"/>
                </a:lnTo>
                <a:lnTo>
                  <a:pt x="426512" y="12812"/>
                </a:lnTo>
                <a:lnTo>
                  <a:pt x="426512" y="47395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A4FC74E-605F-46C1-ACF3-9CADA480BF7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22085" y="3290055"/>
            <a:ext cx="238229" cy="688880"/>
          </a:xfrm>
          <a:custGeom>
            <a:avLst/>
            <a:gdLst>
              <a:gd name="connsiteX0" fmla="*/ 238230 w 238229"/>
              <a:gd name="connsiteY0" fmla="*/ 687674 h 688880"/>
              <a:gd name="connsiteX1" fmla="*/ 210285 w 238229"/>
              <a:gd name="connsiteY1" fmla="*/ 688880 h 688880"/>
              <a:gd name="connsiteX2" fmla="*/ 98133 w 238229"/>
              <a:gd name="connsiteY2" fmla="*/ 654529 h 688880"/>
              <a:gd name="connsiteX3" fmla="*/ 58118 w 238229"/>
              <a:gd name="connsiteY3" fmla="*/ 559553 h 688880"/>
              <a:gd name="connsiteX4" fmla="*/ 58118 w 238229"/>
              <a:gd name="connsiteY4" fmla="*/ 225325 h 688880"/>
              <a:gd name="connsiteX5" fmla="*/ 0 w 238229"/>
              <a:gd name="connsiteY5" fmla="*/ 225325 h 688880"/>
              <a:gd name="connsiteX6" fmla="*/ 0 w 238229"/>
              <a:gd name="connsiteY6" fmla="*/ 171942 h 688880"/>
              <a:gd name="connsiteX7" fmla="*/ 58118 w 238229"/>
              <a:gd name="connsiteY7" fmla="*/ 171942 h 688880"/>
              <a:gd name="connsiteX8" fmla="*/ 58118 w 238229"/>
              <a:gd name="connsiteY8" fmla="*/ 30173 h 688880"/>
              <a:gd name="connsiteX9" fmla="*/ 142882 w 238229"/>
              <a:gd name="connsiteY9" fmla="*/ 0 h 688880"/>
              <a:gd name="connsiteX10" fmla="*/ 142882 w 238229"/>
              <a:gd name="connsiteY10" fmla="*/ 171942 h 688880"/>
              <a:gd name="connsiteX11" fmla="*/ 238230 w 238229"/>
              <a:gd name="connsiteY11" fmla="*/ 171942 h 688880"/>
              <a:gd name="connsiteX12" fmla="*/ 238230 w 238229"/>
              <a:gd name="connsiteY12" fmla="*/ 225325 h 688880"/>
              <a:gd name="connsiteX13" fmla="*/ 142882 w 238229"/>
              <a:gd name="connsiteY13" fmla="*/ 225325 h 688880"/>
              <a:gd name="connsiteX14" fmla="*/ 142882 w 238229"/>
              <a:gd name="connsiteY14" fmla="*/ 557232 h 688880"/>
              <a:gd name="connsiteX15" fmla="*/ 168506 w 238229"/>
              <a:gd name="connsiteY15" fmla="*/ 624820 h 688880"/>
              <a:gd name="connsiteX16" fmla="*/ 238230 w 238229"/>
              <a:gd name="connsiteY16" fmla="*/ 643481 h 688880"/>
              <a:gd name="connsiteX17" fmla="*/ 238230 w 238229"/>
              <a:gd name="connsiteY17" fmla="*/ 687674 h 68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229" h="688880">
                <a:moveTo>
                  <a:pt x="238230" y="687674"/>
                </a:moveTo>
                <a:cubicBezTo>
                  <a:pt x="228110" y="688509"/>
                  <a:pt x="218826" y="688880"/>
                  <a:pt x="210285" y="688880"/>
                </a:cubicBezTo>
                <a:cubicBezTo>
                  <a:pt x="162286" y="688880"/>
                  <a:pt x="124871" y="677461"/>
                  <a:pt x="98133" y="654529"/>
                </a:cubicBezTo>
                <a:cubicBezTo>
                  <a:pt x="71488" y="631598"/>
                  <a:pt x="58118" y="599939"/>
                  <a:pt x="58118" y="559553"/>
                </a:cubicBezTo>
                <a:lnTo>
                  <a:pt x="58118" y="225325"/>
                </a:lnTo>
                <a:lnTo>
                  <a:pt x="0" y="225325"/>
                </a:lnTo>
                <a:lnTo>
                  <a:pt x="0" y="171942"/>
                </a:lnTo>
                <a:lnTo>
                  <a:pt x="58118" y="171942"/>
                </a:lnTo>
                <a:lnTo>
                  <a:pt x="58118" y="30173"/>
                </a:lnTo>
                <a:lnTo>
                  <a:pt x="142882" y="0"/>
                </a:lnTo>
                <a:lnTo>
                  <a:pt x="142882" y="171942"/>
                </a:lnTo>
                <a:lnTo>
                  <a:pt x="238230" y="171942"/>
                </a:lnTo>
                <a:lnTo>
                  <a:pt x="238230" y="225325"/>
                </a:lnTo>
                <a:lnTo>
                  <a:pt x="142882" y="225325"/>
                </a:lnTo>
                <a:lnTo>
                  <a:pt x="142882" y="557232"/>
                </a:lnTo>
                <a:cubicBezTo>
                  <a:pt x="142882" y="589076"/>
                  <a:pt x="151424" y="611637"/>
                  <a:pt x="168506" y="624820"/>
                </a:cubicBezTo>
                <a:cubicBezTo>
                  <a:pt x="183175" y="635683"/>
                  <a:pt x="206478" y="641903"/>
                  <a:pt x="238230" y="643481"/>
                </a:cubicBezTo>
                <a:lnTo>
                  <a:pt x="238230" y="68767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AE8F7A-6FFF-4ED2-BB76-829DC0584E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560398" y="3161099"/>
            <a:ext cx="413699" cy="809666"/>
          </a:xfrm>
          <a:custGeom>
            <a:avLst/>
            <a:gdLst>
              <a:gd name="connsiteX0" fmla="*/ 413700 w 413699"/>
              <a:gd name="connsiteY0" fmla="*/ 809667 h 809666"/>
              <a:gd name="connsiteX1" fmla="*/ 328843 w 413699"/>
              <a:gd name="connsiteY1" fmla="*/ 809667 h 809666"/>
              <a:gd name="connsiteX2" fmla="*/ 328843 w 413699"/>
              <a:gd name="connsiteY2" fmla="*/ 482124 h 809666"/>
              <a:gd name="connsiteX3" fmla="*/ 305540 w 413699"/>
              <a:gd name="connsiteY3" fmla="*/ 396153 h 809666"/>
              <a:gd name="connsiteX4" fmla="*/ 230803 w 413699"/>
              <a:gd name="connsiteY4" fmla="*/ 355488 h 809666"/>
              <a:gd name="connsiteX5" fmla="*/ 84857 w 413699"/>
              <a:gd name="connsiteY5" fmla="*/ 417042 h 809666"/>
              <a:gd name="connsiteX6" fmla="*/ 84857 w 413699"/>
              <a:gd name="connsiteY6" fmla="*/ 809667 h 809666"/>
              <a:gd name="connsiteX7" fmla="*/ 0 w 413699"/>
              <a:gd name="connsiteY7" fmla="*/ 809667 h 809666"/>
              <a:gd name="connsiteX8" fmla="*/ 0 w 413699"/>
              <a:gd name="connsiteY8" fmla="*/ 26738 h 809666"/>
              <a:gd name="connsiteX9" fmla="*/ 84857 w 413699"/>
              <a:gd name="connsiteY9" fmla="*/ 0 h 809666"/>
              <a:gd name="connsiteX10" fmla="*/ 84857 w 413699"/>
              <a:gd name="connsiteY10" fmla="*/ 356602 h 809666"/>
              <a:gd name="connsiteX11" fmla="*/ 262647 w 413699"/>
              <a:gd name="connsiteY11" fmla="*/ 297370 h 809666"/>
              <a:gd name="connsiteX12" fmla="*/ 371828 w 413699"/>
              <a:gd name="connsiteY12" fmla="*/ 342676 h 809666"/>
              <a:gd name="connsiteX13" fmla="*/ 413700 w 413699"/>
              <a:gd name="connsiteY13" fmla="*/ 455385 h 809666"/>
              <a:gd name="connsiteX14" fmla="*/ 413700 w 413699"/>
              <a:gd name="connsiteY14" fmla="*/ 809667 h 809666"/>
              <a:gd name="connsiteX15" fmla="*/ 413700 w 413699"/>
              <a:gd name="connsiteY15" fmla="*/ 809667 h 8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99" h="809666">
                <a:moveTo>
                  <a:pt x="413700" y="809667"/>
                </a:moveTo>
                <a:lnTo>
                  <a:pt x="328843" y="809667"/>
                </a:lnTo>
                <a:lnTo>
                  <a:pt x="328843" y="482124"/>
                </a:lnTo>
                <a:cubicBezTo>
                  <a:pt x="328843" y="448794"/>
                  <a:pt x="321044" y="420106"/>
                  <a:pt x="305540" y="396153"/>
                </a:cubicBezTo>
                <a:cubicBezTo>
                  <a:pt x="287622" y="369043"/>
                  <a:pt x="262740" y="355488"/>
                  <a:pt x="230803" y="355488"/>
                </a:cubicBezTo>
                <a:cubicBezTo>
                  <a:pt x="191903" y="355488"/>
                  <a:pt x="143254" y="376006"/>
                  <a:pt x="84857" y="417042"/>
                </a:cubicBezTo>
                <a:lnTo>
                  <a:pt x="84857" y="809667"/>
                </a:lnTo>
                <a:lnTo>
                  <a:pt x="0" y="809667"/>
                </a:lnTo>
                <a:lnTo>
                  <a:pt x="0" y="26738"/>
                </a:lnTo>
                <a:lnTo>
                  <a:pt x="84857" y="0"/>
                </a:lnTo>
                <a:lnTo>
                  <a:pt x="84857" y="356602"/>
                </a:lnTo>
                <a:cubicBezTo>
                  <a:pt x="139076" y="317145"/>
                  <a:pt x="198309" y="297370"/>
                  <a:pt x="262647" y="297370"/>
                </a:cubicBezTo>
                <a:cubicBezTo>
                  <a:pt x="307582" y="297370"/>
                  <a:pt x="343976" y="312503"/>
                  <a:pt x="371828" y="342676"/>
                </a:cubicBezTo>
                <a:cubicBezTo>
                  <a:pt x="399774" y="372850"/>
                  <a:pt x="413700" y="410450"/>
                  <a:pt x="413700" y="455385"/>
                </a:cubicBezTo>
                <a:lnTo>
                  <a:pt x="413700" y="809667"/>
                </a:lnTo>
                <a:lnTo>
                  <a:pt x="413700" y="8096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3D0C20-51A8-4CFC-85AF-68A30DE7B81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052084" y="3449184"/>
            <a:ext cx="465969" cy="532071"/>
          </a:xfrm>
          <a:custGeom>
            <a:avLst/>
            <a:gdLst>
              <a:gd name="connsiteX0" fmla="*/ 373035 w 465969"/>
              <a:gd name="connsiteY0" fmla="*/ 257355 h 532071"/>
              <a:gd name="connsiteX1" fmla="*/ 342769 w 465969"/>
              <a:gd name="connsiteY1" fmla="*/ 125243 h 532071"/>
              <a:gd name="connsiteX2" fmla="*/ 231267 w 465969"/>
              <a:gd name="connsiteY2" fmla="*/ 58118 h 532071"/>
              <a:gd name="connsiteX3" fmla="*/ 91820 w 465969"/>
              <a:gd name="connsiteY3" fmla="*/ 257912 h 532071"/>
              <a:gd name="connsiteX4" fmla="*/ 120972 w 465969"/>
              <a:gd name="connsiteY4" fmla="*/ 404694 h 532071"/>
              <a:gd name="connsiteX5" fmla="*/ 232938 w 465969"/>
              <a:gd name="connsiteY5" fmla="*/ 478596 h 532071"/>
              <a:gd name="connsiteX6" fmla="*/ 373035 w 465969"/>
              <a:gd name="connsiteY6" fmla="*/ 257355 h 532071"/>
              <a:gd name="connsiteX7" fmla="*/ 465969 w 465969"/>
              <a:gd name="connsiteY7" fmla="*/ 257912 h 532071"/>
              <a:gd name="connsiteX8" fmla="*/ 407851 w 465969"/>
              <a:gd name="connsiteY8" fmla="*/ 447308 h 532071"/>
              <a:gd name="connsiteX9" fmla="*/ 231267 w 465969"/>
              <a:gd name="connsiteY9" fmla="*/ 532072 h 532071"/>
              <a:gd name="connsiteX10" fmla="*/ 56912 w 465969"/>
              <a:gd name="connsiteY10" fmla="*/ 447308 h 532071"/>
              <a:gd name="connsiteX11" fmla="*/ 0 w 465969"/>
              <a:gd name="connsiteY11" fmla="*/ 257912 h 532071"/>
              <a:gd name="connsiteX12" fmla="*/ 61554 w 465969"/>
              <a:gd name="connsiteY12" fmla="*/ 77801 h 532071"/>
              <a:gd name="connsiteX13" fmla="*/ 232381 w 465969"/>
              <a:gd name="connsiteY13" fmla="*/ 0 h 532071"/>
              <a:gd name="connsiteX14" fmla="*/ 404415 w 465969"/>
              <a:gd name="connsiteY14" fmla="*/ 77801 h 532071"/>
              <a:gd name="connsiteX15" fmla="*/ 465969 w 465969"/>
              <a:gd name="connsiteY15" fmla="*/ 257912 h 53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5969" h="532071">
                <a:moveTo>
                  <a:pt x="373035" y="257355"/>
                </a:moveTo>
                <a:cubicBezTo>
                  <a:pt x="373035" y="204065"/>
                  <a:pt x="362916" y="160058"/>
                  <a:pt x="342769" y="125243"/>
                </a:cubicBezTo>
                <a:cubicBezTo>
                  <a:pt x="318816" y="82814"/>
                  <a:pt x="281587" y="60439"/>
                  <a:pt x="231267" y="58118"/>
                </a:cubicBezTo>
                <a:cubicBezTo>
                  <a:pt x="138240" y="63503"/>
                  <a:pt x="91820" y="130163"/>
                  <a:pt x="91820" y="257912"/>
                </a:cubicBezTo>
                <a:cubicBezTo>
                  <a:pt x="91820" y="316495"/>
                  <a:pt x="101475" y="365422"/>
                  <a:pt x="120972" y="404694"/>
                </a:cubicBezTo>
                <a:cubicBezTo>
                  <a:pt x="145853" y="454735"/>
                  <a:pt x="183175" y="479431"/>
                  <a:pt x="232938" y="478596"/>
                </a:cubicBezTo>
                <a:cubicBezTo>
                  <a:pt x="326336" y="477853"/>
                  <a:pt x="373035" y="404137"/>
                  <a:pt x="373035" y="257355"/>
                </a:cubicBezTo>
                <a:close/>
                <a:moveTo>
                  <a:pt x="465969" y="257912"/>
                </a:moveTo>
                <a:cubicBezTo>
                  <a:pt x="465969" y="333764"/>
                  <a:pt x="446565" y="396895"/>
                  <a:pt x="407851" y="447308"/>
                </a:cubicBezTo>
                <a:cubicBezTo>
                  <a:pt x="365237" y="503755"/>
                  <a:pt x="306376" y="532072"/>
                  <a:pt x="231267" y="532072"/>
                </a:cubicBezTo>
                <a:cubicBezTo>
                  <a:pt x="156808" y="532072"/>
                  <a:pt x="98783" y="503755"/>
                  <a:pt x="56912" y="447308"/>
                </a:cubicBezTo>
                <a:cubicBezTo>
                  <a:pt x="18940" y="396895"/>
                  <a:pt x="0" y="333764"/>
                  <a:pt x="0" y="257912"/>
                </a:cubicBezTo>
                <a:cubicBezTo>
                  <a:pt x="0" y="186610"/>
                  <a:pt x="20518" y="126635"/>
                  <a:pt x="61554" y="77801"/>
                </a:cubicBezTo>
                <a:cubicBezTo>
                  <a:pt x="104910" y="25995"/>
                  <a:pt x="161915" y="0"/>
                  <a:pt x="232381" y="0"/>
                </a:cubicBezTo>
                <a:cubicBezTo>
                  <a:pt x="302848" y="0"/>
                  <a:pt x="360223" y="25995"/>
                  <a:pt x="404415" y="77801"/>
                </a:cubicBezTo>
                <a:cubicBezTo>
                  <a:pt x="445451" y="126635"/>
                  <a:pt x="465969" y="186610"/>
                  <a:pt x="465969" y="25791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33B322-9776-4626-9684-ACBED73B16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94276" y="3449184"/>
            <a:ext cx="410264" cy="521580"/>
          </a:xfrm>
          <a:custGeom>
            <a:avLst/>
            <a:gdLst>
              <a:gd name="connsiteX0" fmla="*/ 410265 w 410264"/>
              <a:gd name="connsiteY0" fmla="*/ 521581 h 521580"/>
              <a:gd name="connsiteX1" fmla="*/ 325408 w 410264"/>
              <a:gd name="connsiteY1" fmla="*/ 521581 h 521580"/>
              <a:gd name="connsiteX2" fmla="*/ 325408 w 410264"/>
              <a:gd name="connsiteY2" fmla="*/ 175470 h 521580"/>
              <a:gd name="connsiteX3" fmla="*/ 291149 w 410264"/>
              <a:gd name="connsiteY3" fmla="*/ 86528 h 521580"/>
              <a:gd name="connsiteX4" fmla="*/ 199887 w 410264"/>
              <a:gd name="connsiteY4" fmla="*/ 55797 h 521580"/>
              <a:gd name="connsiteX5" fmla="*/ 84857 w 410264"/>
              <a:gd name="connsiteY5" fmla="*/ 95255 h 521580"/>
              <a:gd name="connsiteX6" fmla="*/ 84857 w 410264"/>
              <a:gd name="connsiteY6" fmla="*/ 521581 h 521580"/>
              <a:gd name="connsiteX7" fmla="*/ 0 w 410264"/>
              <a:gd name="connsiteY7" fmla="*/ 521581 h 521580"/>
              <a:gd name="connsiteX8" fmla="*/ 0 w 410264"/>
              <a:gd name="connsiteY8" fmla="*/ 84764 h 521580"/>
              <a:gd name="connsiteX9" fmla="*/ 134805 w 410264"/>
              <a:gd name="connsiteY9" fmla="*/ 15133 h 521580"/>
              <a:gd name="connsiteX10" fmla="*/ 237116 w 410264"/>
              <a:gd name="connsiteY10" fmla="*/ 0 h 521580"/>
              <a:gd name="connsiteX11" fmla="*/ 294027 w 410264"/>
              <a:gd name="connsiteY11" fmla="*/ 5849 h 521580"/>
              <a:gd name="connsiteX12" fmla="*/ 375356 w 410264"/>
              <a:gd name="connsiteY12" fmla="*/ 48834 h 521580"/>
              <a:gd name="connsiteX13" fmla="*/ 410265 w 410264"/>
              <a:gd name="connsiteY13" fmla="*/ 132484 h 521580"/>
              <a:gd name="connsiteX14" fmla="*/ 410265 w 410264"/>
              <a:gd name="connsiteY14" fmla="*/ 521581 h 52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0264" h="521580">
                <a:moveTo>
                  <a:pt x="410265" y="521581"/>
                </a:moveTo>
                <a:lnTo>
                  <a:pt x="325408" y="521581"/>
                </a:lnTo>
                <a:lnTo>
                  <a:pt x="325408" y="175470"/>
                </a:lnTo>
                <a:cubicBezTo>
                  <a:pt x="325408" y="137498"/>
                  <a:pt x="313988" y="107881"/>
                  <a:pt x="291149" y="86528"/>
                </a:cubicBezTo>
                <a:cubicBezTo>
                  <a:pt x="268310" y="65267"/>
                  <a:pt x="237859" y="54962"/>
                  <a:pt x="199887" y="55797"/>
                </a:cubicBezTo>
                <a:cubicBezTo>
                  <a:pt x="159594" y="56540"/>
                  <a:pt x="121250" y="69724"/>
                  <a:pt x="84857" y="95255"/>
                </a:cubicBezTo>
                <a:lnTo>
                  <a:pt x="84857" y="521581"/>
                </a:lnTo>
                <a:lnTo>
                  <a:pt x="0" y="521581"/>
                </a:lnTo>
                <a:lnTo>
                  <a:pt x="0" y="84764"/>
                </a:lnTo>
                <a:cubicBezTo>
                  <a:pt x="48834" y="49206"/>
                  <a:pt x="93769" y="25995"/>
                  <a:pt x="134805" y="15133"/>
                </a:cubicBezTo>
                <a:cubicBezTo>
                  <a:pt x="173520" y="5013"/>
                  <a:pt x="207685" y="0"/>
                  <a:pt x="237116" y="0"/>
                </a:cubicBezTo>
                <a:cubicBezTo>
                  <a:pt x="257263" y="0"/>
                  <a:pt x="276202" y="1950"/>
                  <a:pt x="294027" y="5849"/>
                </a:cubicBezTo>
                <a:cubicBezTo>
                  <a:pt x="327357" y="13555"/>
                  <a:pt x="354467" y="27852"/>
                  <a:pt x="375356" y="48834"/>
                </a:cubicBezTo>
                <a:cubicBezTo>
                  <a:pt x="398659" y="72045"/>
                  <a:pt x="410265" y="99897"/>
                  <a:pt x="410265" y="132484"/>
                </a:cubicBezTo>
                <a:lnTo>
                  <a:pt x="410265" y="52158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DA2A57-927E-44EF-95A9-C4F309ADCEA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08955" y="1664857"/>
            <a:ext cx="2280720" cy="2305907"/>
            <a:chOff x="3225344" y="3190963"/>
            <a:chExt cx="1058812" cy="1070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BE5C86-2CC2-4C9D-9679-04429C3514BD}"/>
                </a:ext>
              </a:extLst>
            </p:cNvPr>
            <p:cNvSpPr/>
            <p:nvPr/>
          </p:nvSpPr>
          <p:spPr>
            <a:xfrm>
              <a:off x="3225344" y="3190963"/>
              <a:ext cx="783848" cy="791476"/>
            </a:xfrm>
            <a:custGeom>
              <a:avLst/>
              <a:gdLst>
                <a:gd name="connsiteX0" fmla="*/ 523101 w 783848"/>
                <a:gd name="connsiteY0" fmla="*/ 9 h 791476"/>
                <a:gd name="connsiteX1" fmla="*/ 401062 w 783848"/>
                <a:gd name="connsiteY1" fmla="*/ 10427 h 791476"/>
                <a:gd name="connsiteX2" fmla="*/ 273368 w 783848"/>
                <a:gd name="connsiteY2" fmla="*/ 143181 h 791476"/>
                <a:gd name="connsiteX3" fmla="*/ 273368 w 783848"/>
                <a:gd name="connsiteY3" fmla="*/ 240515 h 791476"/>
                <a:gd name="connsiteX4" fmla="*/ 528757 w 783848"/>
                <a:gd name="connsiteY4" fmla="*/ 240515 h 791476"/>
                <a:gd name="connsiteX5" fmla="*/ 528757 w 783848"/>
                <a:gd name="connsiteY5" fmla="*/ 272960 h 791476"/>
                <a:gd name="connsiteX6" fmla="*/ 273368 w 783848"/>
                <a:gd name="connsiteY6" fmla="*/ 272960 h 791476"/>
                <a:gd name="connsiteX7" fmla="*/ 177523 w 783848"/>
                <a:gd name="connsiteY7" fmla="*/ 272960 h 791476"/>
                <a:gd name="connsiteX8" fmla="*/ 17979 w 783848"/>
                <a:gd name="connsiteY8" fmla="*/ 402440 h 791476"/>
                <a:gd name="connsiteX9" fmla="*/ 17979 w 783848"/>
                <a:gd name="connsiteY9" fmla="*/ 661996 h 791476"/>
                <a:gd name="connsiteX10" fmla="*/ 153710 w 783848"/>
                <a:gd name="connsiteY10" fmla="*/ 791477 h 791476"/>
                <a:gd name="connsiteX11" fmla="*/ 241519 w 783848"/>
                <a:gd name="connsiteY11" fmla="*/ 791477 h 791476"/>
                <a:gd name="connsiteX12" fmla="*/ 241519 w 783848"/>
                <a:gd name="connsiteY12" fmla="*/ 674795 h 791476"/>
                <a:gd name="connsiteX13" fmla="*/ 401062 w 783848"/>
                <a:gd name="connsiteY13" fmla="*/ 516145 h 791476"/>
                <a:gd name="connsiteX14" fmla="*/ 656154 w 783848"/>
                <a:gd name="connsiteY14" fmla="*/ 516145 h 791476"/>
                <a:gd name="connsiteX15" fmla="*/ 783848 w 783848"/>
                <a:gd name="connsiteY15" fmla="*/ 386367 h 791476"/>
                <a:gd name="connsiteX16" fmla="*/ 783848 w 783848"/>
                <a:gd name="connsiteY16" fmla="*/ 143181 h 791476"/>
                <a:gd name="connsiteX17" fmla="*/ 656154 w 783848"/>
                <a:gd name="connsiteY17" fmla="*/ 10427 h 791476"/>
                <a:gd name="connsiteX18" fmla="*/ 523101 w 783848"/>
                <a:gd name="connsiteY18" fmla="*/ 9 h 791476"/>
                <a:gd name="connsiteX19" fmla="*/ 384989 w 783848"/>
                <a:gd name="connsiteY19" fmla="*/ 78292 h 791476"/>
                <a:gd name="connsiteX20" fmla="*/ 432912 w 783848"/>
                <a:gd name="connsiteY20" fmla="*/ 127108 h 791476"/>
                <a:gd name="connsiteX21" fmla="*/ 384989 w 783848"/>
                <a:gd name="connsiteY21" fmla="*/ 175626 h 791476"/>
                <a:gd name="connsiteX22" fmla="*/ 337066 w 783848"/>
                <a:gd name="connsiteY22" fmla="*/ 127108 h 791476"/>
                <a:gd name="connsiteX23" fmla="*/ 384989 w 783848"/>
                <a:gd name="connsiteY23" fmla="*/ 78292 h 7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3848" h="791476">
                  <a:moveTo>
                    <a:pt x="523101" y="9"/>
                  </a:moveTo>
                  <a:cubicBezTo>
                    <a:pt x="479442" y="212"/>
                    <a:pt x="437749" y="3935"/>
                    <a:pt x="401062" y="10427"/>
                  </a:cubicBezTo>
                  <a:cubicBezTo>
                    <a:pt x="292990" y="29520"/>
                    <a:pt x="273368" y="69483"/>
                    <a:pt x="273368" y="143181"/>
                  </a:cubicBezTo>
                  <a:lnTo>
                    <a:pt x="273368" y="240515"/>
                  </a:lnTo>
                  <a:lnTo>
                    <a:pt x="528757" y="240515"/>
                  </a:lnTo>
                  <a:lnTo>
                    <a:pt x="528757" y="272960"/>
                  </a:lnTo>
                  <a:lnTo>
                    <a:pt x="273368" y="272960"/>
                  </a:lnTo>
                  <a:lnTo>
                    <a:pt x="177523" y="272960"/>
                  </a:lnTo>
                  <a:cubicBezTo>
                    <a:pt x="103299" y="272960"/>
                    <a:pt x="38307" y="317572"/>
                    <a:pt x="17979" y="402440"/>
                  </a:cubicBezTo>
                  <a:cubicBezTo>
                    <a:pt x="-5470" y="499719"/>
                    <a:pt x="-6510" y="560422"/>
                    <a:pt x="17979" y="661996"/>
                  </a:cubicBezTo>
                  <a:cubicBezTo>
                    <a:pt x="36133" y="737604"/>
                    <a:pt x="79487" y="791477"/>
                    <a:pt x="153710" y="791477"/>
                  </a:cubicBezTo>
                  <a:lnTo>
                    <a:pt x="241519" y="791477"/>
                  </a:lnTo>
                  <a:lnTo>
                    <a:pt x="241519" y="674795"/>
                  </a:lnTo>
                  <a:cubicBezTo>
                    <a:pt x="241519" y="590500"/>
                    <a:pt x="314453" y="516145"/>
                    <a:pt x="401062" y="516145"/>
                  </a:cubicBezTo>
                  <a:lnTo>
                    <a:pt x="656154" y="516145"/>
                  </a:lnTo>
                  <a:cubicBezTo>
                    <a:pt x="727162" y="516145"/>
                    <a:pt x="783848" y="457679"/>
                    <a:pt x="783848" y="386367"/>
                  </a:cubicBezTo>
                  <a:lnTo>
                    <a:pt x="783848" y="143181"/>
                  </a:lnTo>
                  <a:cubicBezTo>
                    <a:pt x="783848" y="73970"/>
                    <a:pt x="725460" y="21978"/>
                    <a:pt x="656154" y="10427"/>
                  </a:cubicBezTo>
                  <a:cubicBezTo>
                    <a:pt x="612282" y="3124"/>
                    <a:pt x="566761" y="-194"/>
                    <a:pt x="523101" y="9"/>
                  </a:cubicBezTo>
                  <a:close/>
                  <a:moveTo>
                    <a:pt x="384989" y="78292"/>
                  </a:moveTo>
                  <a:cubicBezTo>
                    <a:pt x="411369" y="78292"/>
                    <a:pt x="432912" y="100187"/>
                    <a:pt x="432912" y="127108"/>
                  </a:cubicBezTo>
                  <a:cubicBezTo>
                    <a:pt x="432912" y="153934"/>
                    <a:pt x="411369" y="175626"/>
                    <a:pt x="384989" y="175626"/>
                  </a:cubicBezTo>
                  <a:cubicBezTo>
                    <a:pt x="358514" y="175626"/>
                    <a:pt x="337066" y="153934"/>
                    <a:pt x="337066" y="127108"/>
                  </a:cubicBezTo>
                  <a:cubicBezTo>
                    <a:pt x="337066" y="100187"/>
                    <a:pt x="358514" y="78292"/>
                    <a:pt x="384989" y="78292"/>
                  </a:cubicBezTo>
                  <a:close/>
                </a:path>
              </a:pathLst>
            </a:custGeom>
            <a:solidFill>
              <a:srgbClr val="5A9FD4"/>
            </a:solidFill>
            <a:ln w="2857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C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0FD4C5-E0D9-45C4-8578-F21B0F278200}"/>
                </a:ext>
              </a:extLst>
            </p:cNvPr>
            <p:cNvSpPr/>
            <p:nvPr/>
          </p:nvSpPr>
          <p:spPr>
            <a:xfrm>
              <a:off x="3498712" y="3463923"/>
              <a:ext cx="785444" cy="797545"/>
            </a:xfrm>
            <a:custGeom>
              <a:avLst/>
              <a:gdLst>
                <a:gd name="connsiteX0" fmla="*/ 542330 w 785444"/>
                <a:gd name="connsiteY0" fmla="*/ 0 h 797545"/>
                <a:gd name="connsiteX1" fmla="*/ 542330 w 785444"/>
                <a:gd name="connsiteY1" fmla="*/ 113407 h 797545"/>
                <a:gd name="connsiteX2" fmla="*/ 382786 w 785444"/>
                <a:gd name="connsiteY2" fmla="*/ 275332 h 797545"/>
                <a:gd name="connsiteX3" fmla="*/ 127695 w 785444"/>
                <a:gd name="connsiteY3" fmla="*/ 275332 h 797545"/>
                <a:gd name="connsiteX4" fmla="*/ 0 w 785444"/>
                <a:gd name="connsiteY4" fmla="*/ 405110 h 797545"/>
                <a:gd name="connsiteX5" fmla="*/ 0 w 785444"/>
                <a:gd name="connsiteY5" fmla="*/ 648295 h 797545"/>
                <a:gd name="connsiteX6" fmla="*/ 127695 w 785444"/>
                <a:gd name="connsiteY6" fmla="*/ 778073 h 797545"/>
                <a:gd name="connsiteX7" fmla="*/ 382786 w 785444"/>
                <a:gd name="connsiteY7" fmla="*/ 778073 h 797545"/>
                <a:gd name="connsiteX8" fmla="*/ 510480 w 785444"/>
                <a:gd name="connsiteY8" fmla="*/ 648295 h 797545"/>
                <a:gd name="connsiteX9" fmla="*/ 510480 w 785444"/>
                <a:gd name="connsiteY9" fmla="*/ 550962 h 797545"/>
                <a:gd name="connsiteX10" fmla="*/ 255389 w 785444"/>
                <a:gd name="connsiteY10" fmla="*/ 550962 h 797545"/>
                <a:gd name="connsiteX11" fmla="*/ 255389 w 785444"/>
                <a:gd name="connsiteY11" fmla="*/ 518517 h 797545"/>
                <a:gd name="connsiteX12" fmla="*/ 510480 w 785444"/>
                <a:gd name="connsiteY12" fmla="*/ 518517 h 797545"/>
                <a:gd name="connsiteX13" fmla="*/ 638175 w 785444"/>
                <a:gd name="connsiteY13" fmla="*/ 518517 h 797545"/>
                <a:gd name="connsiteX14" fmla="*/ 765869 w 785444"/>
                <a:gd name="connsiteY14" fmla="*/ 389037 h 797545"/>
                <a:gd name="connsiteX15" fmla="*/ 765869 w 785444"/>
                <a:gd name="connsiteY15" fmla="*/ 129480 h 797545"/>
                <a:gd name="connsiteX16" fmla="*/ 638175 w 785444"/>
                <a:gd name="connsiteY16" fmla="*/ 0 h 797545"/>
                <a:gd name="connsiteX17" fmla="*/ 542330 w 785444"/>
                <a:gd name="connsiteY17" fmla="*/ 0 h 797545"/>
                <a:gd name="connsiteX18" fmla="*/ 398859 w 785444"/>
                <a:gd name="connsiteY18" fmla="*/ 615851 h 797545"/>
                <a:gd name="connsiteX19" fmla="*/ 446782 w 785444"/>
                <a:gd name="connsiteY19" fmla="*/ 664369 h 797545"/>
                <a:gd name="connsiteX20" fmla="*/ 398859 w 785444"/>
                <a:gd name="connsiteY20" fmla="*/ 713184 h 797545"/>
                <a:gd name="connsiteX21" fmla="*/ 350937 w 785444"/>
                <a:gd name="connsiteY21" fmla="*/ 664369 h 797545"/>
                <a:gd name="connsiteX22" fmla="*/ 398859 w 785444"/>
                <a:gd name="connsiteY22" fmla="*/ 615851 h 79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5444" h="797545">
                  <a:moveTo>
                    <a:pt x="542330" y="0"/>
                  </a:moveTo>
                  <a:lnTo>
                    <a:pt x="542330" y="113407"/>
                  </a:lnTo>
                  <a:cubicBezTo>
                    <a:pt x="542330" y="201330"/>
                    <a:pt x="467788" y="275332"/>
                    <a:pt x="382786" y="275332"/>
                  </a:cubicBezTo>
                  <a:lnTo>
                    <a:pt x="127695" y="275332"/>
                  </a:lnTo>
                  <a:cubicBezTo>
                    <a:pt x="57821" y="275332"/>
                    <a:pt x="0" y="335135"/>
                    <a:pt x="0" y="405110"/>
                  </a:cubicBezTo>
                  <a:lnTo>
                    <a:pt x="0" y="648295"/>
                  </a:lnTo>
                  <a:cubicBezTo>
                    <a:pt x="0" y="717507"/>
                    <a:pt x="60185" y="758217"/>
                    <a:pt x="127695" y="778073"/>
                  </a:cubicBezTo>
                  <a:cubicBezTo>
                    <a:pt x="208536" y="801844"/>
                    <a:pt x="286059" y="806140"/>
                    <a:pt x="382786" y="778073"/>
                  </a:cubicBezTo>
                  <a:cubicBezTo>
                    <a:pt x="447081" y="759458"/>
                    <a:pt x="510481" y="721994"/>
                    <a:pt x="510480" y="648295"/>
                  </a:cubicBezTo>
                  <a:lnTo>
                    <a:pt x="510480" y="550962"/>
                  </a:lnTo>
                  <a:lnTo>
                    <a:pt x="255389" y="550962"/>
                  </a:lnTo>
                  <a:lnTo>
                    <a:pt x="255389" y="518517"/>
                  </a:lnTo>
                  <a:lnTo>
                    <a:pt x="510480" y="518517"/>
                  </a:lnTo>
                  <a:lnTo>
                    <a:pt x="638175" y="518517"/>
                  </a:lnTo>
                  <a:cubicBezTo>
                    <a:pt x="712398" y="518517"/>
                    <a:pt x="740057" y="466745"/>
                    <a:pt x="765869" y="389037"/>
                  </a:cubicBezTo>
                  <a:cubicBezTo>
                    <a:pt x="792533" y="309037"/>
                    <a:pt x="791399" y="232105"/>
                    <a:pt x="765869" y="129480"/>
                  </a:cubicBezTo>
                  <a:cubicBezTo>
                    <a:pt x="747526" y="55591"/>
                    <a:pt x="712493" y="0"/>
                    <a:pt x="638175" y="0"/>
                  </a:cubicBezTo>
                  <a:lnTo>
                    <a:pt x="542330" y="0"/>
                  </a:lnTo>
                  <a:close/>
                  <a:moveTo>
                    <a:pt x="398859" y="615851"/>
                  </a:moveTo>
                  <a:cubicBezTo>
                    <a:pt x="425334" y="615851"/>
                    <a:pt x="446782" y="637543"/>
                    <a:pt x="446782" y="664369"/>
                  </a:cubicBezTo>
                  <a:cubicBezTo>
                    <a:pt x="446782" y="691290"/>
                    <a:pt x="425334" y="713184"/>
                    <a:pt x="398859" y="713184"/>
                  </a:cubicBezTo>
                  <a:cubicBezTo>
                    <a:pt x="372479" y="713184"/>
                    <a:pt x="350937" y="691290"/>
                    <a:pt x="350937" y="664369"/>
                  </a:cubicBezTo>
                  <a:cubicBezTo>
                    <a:pt x="350937" y="637543"/>
                    <a:pt x="372479" y="615851"/>
                    <a:pt x="398859" y="615851"/>
                  </a:cubicBezTo>
                  <a:close/>
                </a:path>
              </a:pathLst>
            </a:custGeom>
            <a:solidFill>
              <a:srgbClr val="FFD43B"/>
            </a:solidFill>
            <a:ln w="2857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CA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DFA8C1-0441-49AC-99AE-C21063DDCF8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134542" y="3281912"/>
            <a:ext cx="195621" cy="104431"/>
          </a:xfrm>
          <a:custGeom>
            <a:avLst/>
            <a:gdLst>
              <a:gd name="connsiteX0" fmla="*/ 35244 w 195621"/>
              <a:gd name="connsiteY0" fmla="*/ 104431 h 104431"/>
              <a:gd name="connsiteX1" fmla="*/ 50121 w 195621"/>
              <a:gd name="connsiteY1" fmla="*/ 104431 h 104431"/>
              <a:gd name="connsiteX2" fmla="*/ 50121 w 195621"/>
              <a:gd name="connsiteY2" fmla="*/ 11122 h 104431"/>
              <a:gd name="connsiteX3" fmla="*/ 85365 w 195621"/>
              <a:gd name="connsiteY3" fmla="*/ 11122 h 104431"/>
              <a:gd name="connsiteX4" fmla="*/ 85365 w 195621"/>
              <a:gd name="connsiteY4" fmla="*/ 0 h 104431"/>
              <a:gd name="connsiteX5" fmla="*/ 0 w 195621"/>
              <a:gd name="connsiteY5" fmla="*/ 0 h 104431"/>
              <a:gd name="connsiteX6" fmla="*/ 0 w 195621"/>
              <a:gd name="connsiteY6" fmla="*/ 11122 h 104431"/>
              <a:gd name="connsiteX7" fmla="*/ 35244 w 195621"/>
              <a:gd name="connsiteY7" fmla="*/ 11122 h 104431"/>
              <a:gd name="connsiteX8" fmla="*/ 35244 w 195621"/>
              <a:gd name="connsiteY8" fmla="*/ 104431 h 104431"/>
              <a:gd name="connsiteX9" fmla="*/ 98556 w 195621"/>
              <a:gd name="connsiteY9" fmla="*/ 104431 h 104431"/>
              <a:gd name="connsiteX10" fmla="*/ 111267 w 195621"/>
              <a:gd name="connsiteY10" fmla="*/ 104431 h 104431"/>
              <a:gd name="connsiteX11" fmla="*/ 111267 w 195621"/>
              <a:gd name="connsiteY11" fmla="*/ 19211 h 104431"/>
              <a:gd name="connsiteX12" fmla="*/ 138856 w 195621"/>
              <a:gd name="connsiteY12" fmla="*/ 104420 h 104431"/>
              <a:gd name="connsiteX13" fmla="*/ 153007 w 195621"/>
              <a:gd name="connsiteY13" fmla="*/ 104420 h 104431"/>
              <a:gd name="connsiteX14" fmla="*/ 181755 w 195621"/>
              <a:gd name="connsiteY14" fmla="*/ 19500 h 104431"/>
              <a:gd name="connsiteX15" fmla="*/ 181755 w 195621"/>
              <a:gd name="connsiteY15" fmla="*/ 104431 h 104431"/>
              <a:gd name="connsiteX16" fmla="*/ 195621 w 195621"/>
              <a:gd name="connsiteY16" fmla="*/ 104431 h 104431"/>
              <a:gd name="connsiteX17" fmla="*/ 195621 w 195621"/>
              <a:gd name="connsiteY17" fmla="*/ 0 h 104431"/>
              <a:gd name="connsiteX18" fmla="*/ 177277 w 195621"/>
              <a:gd name="connsiteY18" fmla="*/ 0 h 104431"/>
              <a:gd name="connsiteX19" fmla="*/ 145861 w 195621"/>
              <a:gd name="connsiteY19" fmla="*/ 89467 h 104431"/>
              <a:gd name="connsiteX20" fmla="*/ 119067 w 195621"/>
              <a:gd name="connsiteY20" fmla="*/ 0 h 104431"/>
              <a:gd name="connsiteX21" fmla="*/ 98556 w 195621"/>
              <a:gd name="connsiteY21" fmla="*/ 0 h 104431"/>
              <a:gd name="connsiteX22" fmla="*/ 98556 w 195621"/>
              <a:gd name="connsiteY22" fmla="*/ 104431 h 10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621" h="104431">
                <a:moveTo>
                  <a:pt x="35244" y="104431"/>
                </a:moveTo>
                <a:lnTo>
                  <a:pt x="50121" y="104431"/>
                </a:lnTo>
                <a:lnTo>
                  <a:pt x="50121" y="11122"/>
                </a:lnTo>
                <a:lnTo>
                  <a:pt x="85365" y="11122"/>
                </a:lnTo>
                <a:lnTo>
                  <a:pt x="85365" y="0"/>
                </a:lnTo>
                <a:lnTo>
                  <a:pt x="0" y="0"/>
                </a:lnTo>
                <a:lnTo>
                  <a:pt x="0" y="11122"/>
                </a:lnTo>
                <a:lnTo>
                  <a:pt x="35244" y="11122"/>
                </a:lnTo>
                <a:lnTo>
                  <a:pt x="35244" y="104431"/>
                </a:lnTo>
                <a:moveTo>
                  <a:pt x="98556" y="104431"/>
                </a:moveTo>
                <a:lnTo>
                  <a:pt x="111267" y="104431"/>
                </a:lnTo>
                <a:lnTo>
                  <a:pt x="111267" y="19211"/>
                </a:lnTo>
                <a:lnTo>
                  <a:pt x="138856" y="104420"/>
                </a:lnTo>
                <a:lnTo>
                  <a:pt x="153007" y="104420"/>
                </a:lnTo>
                <a:lnTo>
                  <a:pt x="181755" y="19500"/>
                </a:lnTo>
                <a:lnTo>
                  <a:pt x="181755" y="104431"/>
                </a:lnTo>
                <a:lnTo>
                  <a:pt x="195621" y="104431"/>
                </a:lnTo>
                <a:lnTo>
                  <a:pt x="195621" y="0"/>
                </a:lnTo>
                <a:lnTo>
                  <a:pt x="177277" y="0"/>
                </a:lnTo>
                <a:lnTo>
                  <a:pt x="145861" y="89467"/>
                </a:lnTo>
                <a:lnTo>
                  <a:pt x="119067" y="0"/>
                </a:lnTo>
                <a:lnTo>
                  <a:pt x="98556" y="0"/>
                </a:lnTo>
                <a:lnTo>
                  <a:pt x="98556" y="104431"/>
                </a:ln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BC0B85E-2BD1-4E73-BC68-17E536B69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535" y="1529272"/>
            <a:ext cx="7870655" cy="2590799"/>
          </a:xfrm>
        </p:spPr>
        <p:txBody>
          <a:bodyPr/>
          <a:lstStyle/>
          <a:p>
            <a:pPr algn="l"/>
            <a:r>
              <a:rPr lang="fr-CA" dirty="0"/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361631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89799-CB64-93C6-BBA9-5E931CF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CTkButton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8A2B1C-0B24-3150-7E80-3E139947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10</a:t>
            </a:fld>
            <a:endParaRPr lang="fr-CA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B0E66D-0779-7930-95C9-2388F1F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1077575" cy="1872343"/>
          </a:xfrm>
        </p:spPr>
        <p:txBody>
          <a:bodyPr/>
          <a:lstStyle/>
          <a:p>
            <a:r>
              <a:rPr lang="fr-CA" dirty="0"/>
              <a:t>Un bouton !</a:t>
            </a:r>
          </a:p>
          <a:p>
            <a:r>
              <a:rPr lang="fr-CA" dirty="0"/>
              <a:t>Ne fait rien par lui-même</a:t>
            </a:r>
          </a:p>
          <a:p>
            <a:r>
              <a:rPr lang="fr-CA" dirty="0"/>
              <a:t>On doit associer le bouton avec une méthode lors de sa création.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37EAE-78A7-F3D4-EAC2-A55BAC3B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" y="3189515"/>
            <a:ext cx="12184175" cy="1333686"/>
          </a:xfrm>
          <a:prstGeom prst="rect">
            <a:avLst/>
          </a:prstGeom>
        </p:spPr>
      </p:pic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4F774CF2-9880-558A-3996-9E660068D6B5}"/>
              </a:ext>
            </a:extLst>
          </p:cNvPr>
          <p:cNvSpPr txBox="1">
            <a:spLocks/>
          </p:cNvSpPr>
          <p:nvPr/>
        </p:nvSpPr>
        <p:spPr>
          <a:xfrm>
            <a:off x="557212" y="4961107"/>
            <a:ext cx="11077575" cy="120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dirty="0"/>
              <a:t>Notez</a:t>
            </a:r>
            <a:r>
              <a:rPr lang="fr-CA" dirty="0"/>
              <a:t> </a:t>
            </a:r>
            <a:r>
              <a:rPr lang="fr-CA" b="1" dirty="0"/>
              <a:t>: </a:t>
            </a:r>
            <a:r>
              <a:rPr lang="fr-CA" dirty="0"/>
              <a:t>le paramètre </a:t>
            </a:r>
            <a:r>
              <a:rPr lang="fr-CA" i="1" dirty="0"/>
              <a:t>command</a:t>
            </a:r>
            <a:r>
              <a:rPr lang="fr-CA" dirty="0"/>
              <a:t> prend la fonction elle-même et non son résultat, (sans les parenthèses).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874F1-8794-0F52-7851-026974C23D59}"/>
              </a:ext>
            </a:extLst>
          </p:cNvPr>
          <p:cNvSpPr/>
          <p:nvPr/>
        </p:nvSpPr>
        <p:spPr>
          <a:xfrm>
            <a:off x="7080308" y="4068661"/>
            <a:ext cx="3663892" cy="61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4C399-1524-9DDF-C8A9-BCEB10019588}"/>
              </a:ext>
            </a:extLst>
          </p:cNvPr>
          <p:cNvSpPr/>
          <p:nvPr/>
        </p:nvSpPr>
        <p:spPr>
          <a:xfrm>
            <a:off x="7825" y="2911613"/>
            <a:ext cx="3663892" cy="615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531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61DB5-097E-689D-9F1D-1820F3B8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Associer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4213B-3DDC-AA37-C469-B4B45BCC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50376"/>
            <a:ext cx="11077575" cy="4876800"/>
          </a:xfrm>
        </p:spPr>
        <p:txBody>
          <a:bodyPr/>
          <a:lstStyle/>
          <a:p>
            <a:r>
              <a:rPr lang="fr-CA" dirty="0"/>
              <a:t>Il faut définir des fonctions pour associer du code à des éléments graphiques.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Appuyer sur le bouton devient exactement la même chose que d'exécuter la commande.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F9495B-A2E4-C980-E89B-BE343D2E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11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90F90C-763F-3AB9-018E-D4B6B70C4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51" t="61428" r="11883"/>
          <a:stretch/>
        </p:blipFill>
        <p:spPr>
          <a:xfrm>
            <a:off x="-4298001" y="3868925"/>
            <a:ext cx="3748613" cy="514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3C1344-2D33-37EE-7E98-06FB9F1B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0356" y="2355577"/>
            <a:ext cx="3915321" cy="514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4034DE3-7921-0485-03D0-D99333A4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5239"/>
            <a:ext cx="12184175" cy="133368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33DF7B73-7FBE-0B47-4407-D155F9A82F62}"/>
              </a:ext>
            </a:extLst>
          </p:cNvPr>
          <p:cNvSpPr/>
          <p:nvPr/>
        </p:nvSpPr>
        <p:spPr>
          <a:xfrm>
            <a:off x="10493829" y="3429000"/>
            <a:ext cx="489857" cy="55517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624943-64C3-AC1B-DA59-EDDD6C254EA7}"/>
              </a:ext>
            </a:extLst>
          </p:cNvPr>
          <p:cNvSpPr txBox="1"/>
          <p:nvPr/>
        </p:nvSpPr>
        <p:spPr>
          <a:xfrm>
            <a:off x="10049972" y="2612788"/>
            <a:ext cx="22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Pas de parenthèses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F94CEF-A2FF-1053-F083-34C6A771220A}"/>
              </a:ext>
            </a:extLst>
          </p:cNvPr>
          <p:cNvCxnSpPr>
            <a:cxnSpLocks/>
          </p:cNvCxnSpPr>
          <p:nvPr/>
        </p:nvCxnSpPr>
        <p:spPr>
          <a:xfrm flipH="1">
            <a:off x="10863943" y="3059669"/>
            <a:ext cx="132291" cy="3693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6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6390-BE42-2F7A-A085-964E7936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CTkEntry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8F0C5-94D6-AF9E-D8A5-3D4166DE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Champs pour insérer du texte qui sera utilisé par le code.</a:t>
            </a:r>
          </a:p>
          <a:p>
            <a:endParaRPr lang="fr-CA" dirty="0"/>
          </a:p>
          <a:p>
            <a:r>
              <a:rPr lang="fr-CA" dirty="0"/>
              <a:t>Une fois que l'information est écrite : </a:t>
            </a:r>
          </a:p>
          <a:p>
            <a:pPr lvl="1"/>
            <a:r>
              <a:rPr lang="fr-CA" dirty="0"/>
              <a:t>La méthode </a:t>
            </a:r>
            <a:r>
              <a:rPr lang="fr-CA" dirty="0" err="1"/>
              <a:t>get</a:t>
            </a:r>
            <a:r>
              <a:rPr lang="fr-CA" dirty="0"/>
              <a:t>() va nous retourner le texte entré par l’utilisateur.</a:t>
            </a:r>
          </a:p>
          <a:p>
            <a:pPr lvl="1"/>
            <a:r>
              <a:rPr lang="fr-CA" dirty="0"/>
              <a:t>La méthode </a:t>
            </a:r>
            <a:r>
              <a:rPr lang="fr-CA" dirty="0" err="1"/>
              <a:t>delete</a:t>
            </a:r>
            <a:r>
              <a:rPr lang="fr-CA" dirty="0"/>
              <a:t>() va supprimer les caractères entre deux index donnés.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9E5D16-8FAD-2D8E-83C7-0B8DBEDE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12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2B6CDF-12B4-060D-FF0D-E87A33FC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8" y="3563189"/>
            <a:ext cx="9220715" cy="27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29A7-618C-D79C-704D-83C125E5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CTkcombobox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AAEAB-B577-75E3-ED19-B9AD3B17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Listes de choix que l'utilisateur peut sélectionner.</a:t>
            </a:r>
          </a:p>
          <a:p>
            <a:endParaRPr lang="fr-CA" dirty="0"/>
          </a:p>
          <a:p>
            <a:r>
              <a:rPr lang="fr-CA" dirty="0"/>
              <a:t>On obtient l'élément choisi avec la méthode </a:t>
            </a:r>
            <a:r>
              <a:rPr lang="fr-CA" dirty="0" err="1"/>
              <a:t>get</a:t>
            </a:r>
            <a:r>
              <a:rPr lang="fr-CA" dirty="0"/>
              <a:t>()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1EE5E-9AF6-772C-C266-9A368793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13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639B05-C87B-2B39-93DD-FF48B5B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70" y="2877811"/>
            <a:ext cx="3048089" cy="17384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11F8B8-6812-873D-E7DE-4CFCA6B0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4" y="5056271"/>
            <a:ext cx="11933326" cy="8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2367-E8A5-34B3-E6C4-9F306F99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CTkTextBox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7B661-19F7-A8E9-D640-82FAEDD0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Peut être utilisé pour entrer plus d'informations que le widget </a:t>
            </a:r>
            <a:r>
              <a:rPr lang="fr-CA" dirty="0" err="1"/>
              <a:t>CTkEntry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Peut aussi être utilisé pour afficher </a:t>
            </a:r>
            <a:br>
              <a:rPr lang="fr-CA" dirty="0"/>
            </a:br>
            <a:r>
              <a:rPr lang="fr-CA" dirty="0"/>
              <a:t>de l'information.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07555-C5D0-F0D3-C04B-312BBEA2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14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6944C3-CC6B-C009-D636-1C2889B5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180"/>
            <a:ext cx="10922569" cy="11965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4C67481-C824-790D-3EEC-1AFA15D5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42" y="2222098"/>
            <a:ext cx="4643906" cy="18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2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BCCF1-62E8-17F1-FB91-6A322F53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CTkTextBox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4FE42-7B1B-7383-28E0-D3A3A663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choisir si on veut que l'utilisateur puisse entrer du texte en changeant la valeur de l'attribut "state"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s</a:t>
            </a:r>
            <a:r>
              <a:rPr lang="fr-CA"/>
              <a:t>tate</a:t>
            </a:r>
            <a:r>
              <a:rPr lang="fr-CA" dirty="0"/>
              <a:t>="normal"  veut dire que l'utilisateur peut entrer du texte</a:t>
            </a:r>
          </a:p>
          <a:p>
            <a:r>
              <a:rPr lang="fr-CA" dirty="0"/>
              <a:t>state="</a:t>
            </a:r>
            <a:r>
              <a:rPr lang="fr-CA" dirty="0" err="1"/>
              <a:t>disabled</a:t>
            </a:r>
            <a:r>
              <a:rPr lang="fr-CA" dirty="0"/>
              <a:t>" veut dire que le texte est affiché uniquement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D4A2F6-8919-9CA1-5CAD-78B76AA5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15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3E642E-3F56-E1AF-4729-C74D53E6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385956"/>
            <a:ext cx="10907971" cy="20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2BD5A-4A95-1220-B1B0-D89A6744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L'interface graphique ( GUI 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D695B-2610-EB19-3C12-1E9D5096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fr-CA" dirty="0"/>
              <a:t>Le </a:t>
            </a:r>
            <a:r>
              <a:rPr lang="fr-CA" i="1" dirty="0" err="1"/>
              <a:t>Graphical</a:t>
            </a:r>
            <a:r>
              <a:rPr lang="fr-CA" i="1" dirty="0"/>
              <a:t> User Interface </a:t>
            </a:r>
            <a:r>
              <a:rPr lang="fr-CA" dirty="0"/>
              <a:t>(GUI) permet à un utilisateur d'interagir avec un programme à l'aide d'éléments visuels.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fr-CA" dirty="0"/>
              <a:t>Inclut icônes, boutons, fenêtres, zones de texte et plus.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fr-CA" dirty="0"/>
              <a:t>Permet de communiquer plus d'informations rapidement.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fr-CA" dirty="0"/>
              <a:t>Plus agréable à utiliser pour l'utilisateur novice.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102AD-53F6-3712-FD8F-6ACF649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423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02261-20A7-86BA-A5E9-7F1887F9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options de GUI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EFC97-66EE-2034-03E5-15901452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Selon que vous voulez faire quelque chose de basique ou développer une application complexe qui sera commercialisée, vous utiliserez différents modules pour développer votre interface GUI.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Quelques modules, du plus simple au plus complexe:</a:t>
            </a:r>
          </a:p>
          <a:p>
            <a:pPr lvl="1"/>
            <a:r>
              <a:rPr lang="fr-CA" dirty="0" err="1"/>
              <a:t>Tkinter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 inclut dans librairie standard</a:t>
            </a:r>
          </a:p>
          <a:p>
            <a:pPr lvl="1"/>
            <a:r>
              <a:rPr lang="fr-CA" dirty="0"/>
              <a:t>Custom </a:t>
            </a:r>
            <a:r>
              <a:rPr lang="fr-CA" dirty="0" err="1"/>
              <a:t>tkinter</a:t>
            </a:r>
            <a:r>
              <a:rPr lang="fr-CA" dirty="0"/>
              <a:t> … permet d'obtenir des gui stylisé rapidement à partir de </a:t>
            </a:r>
            <a:r>
              <a:rPr lang="fr-CA" dirty="0" err="1"/>
              <a:t>Tkinter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Qt5 </a:t>
            </a:r>
            <a:r>
              <a:rPr lang="fr-CA" dirty="0" err="1"/>
              <a:t>framework</a:t>
            </a:r>
            <a:endParaRPr lang="fr-CA" dirty="0"/>
          </a:p>
          <a:p>
            <a:pPr lvl="1"/>
            <a:r>
              <a:rPr lang="fr-CA" dirty="0" err="1"/>
              <a:t>PySimpleGUI</a:t>
            </a:r>
            <a:endParaRPr lang="fr-CA" dirty="0"/>
          </a:p>
          <a:p>
            <a:pPr lvl="1"/>
            <a:r>
              <a:rPr lang="fr-CA" dirty="0"/>
              <a:t>PyQt5.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8D637-4DDC-62FA-BAF5-16E3BB10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5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521A1-8ED8-11F9-3625-B7E479E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</a:t>
            </a:r>
            <a:r>
              <a:rPr lang="fr-CA" b="1" dirty="0" err="1"/>
              <a:t>Tkinter</a:t>
            </a:r>
            <a:endParaRPr lang="fr-CA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544F3-1062-6BB2-AE68-47A7A700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Fait partie de la librairie standard.</a:t>
            </a:r>
          </a:p>
          <a:p>
            <a:endParaRPr lang="fr-CA" dirty="0"/>
          </a:p>
          <a:p>
            <a:r>
              <a:rPr lang="fr-CA" dirty="0"/>
              <a:t>Fournit des outils pour créer des éléments d'interface graphique pour des applications de bureau.</a:t>
            </a:r>
          </a:p>
          <a:p>
            <a:endParaRPr lang="fr-CA" dirty="0"/>
          </a:p>
          <a:p>
            <a:r>
              <a:rPr lang="fr-CA" dirty="0"/>
              <a:t>Placement des éléments dans une grille.</a:t>
            </a:r>
          </a:p>
          <a:p>
            <a:endParaRPr lang="fr-CA" dirty="0"/>
          </a:p>
          <a:p>
            <a:r>
              <a:rPr lang="fr-CA" dirty="0"/>
              <a:t>Peut être un peu compliqué mais offre beaucoup de possibilités.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50561B-ACA5-E5AF-33D5-6AA5C036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59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CD35C-B058-D3CF-42A1-5D07A021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</a:t>
            </a:r>
            <a:r>
              <a:rPr lang="fr-CA" b="1" dirty="0" err="1"/>
              <a:t>customtkinter</a:t>
            </a:r>
            <a:endParaRPr lang="fr-CA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29DF4-657B-EEF1-DB2C-944EAED5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1077575" cy="551100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CA" dirty="0"/>
              <a:t>Module ne faisant pas partie de la libraire standard.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CA" sz="2800" dirty="0"/>
              <a:t>Doit être installé avec </a:t>
            </a:r>
            <a:r>
              <a:rPr lang="fr-CA" sz="2800" dirty="0" err="1"/>
              <a:t>pip</a:t>
            </a:r>
            <a:endParaRPr lang="fr-CA" sz="28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fr-CA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fr-CA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fr-CA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CA" dirty="0"/>
              <a:t>Utilise les éléments de </a:t>
            </a:r>
            <a:r>
              <a:rPr lang="fr-CA" dirty="0" err="1"/>
              <a:t>tkinter</a:t>
            </a:r>
            <a:r>
              <a:rPr lang="fr-CA" dirty="0"/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CA" dirty="0"/>
              <a:t>Contient déjà des styles associés à chacun des contrôles.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CA" dirty="0"/>
              <a:t>Facilite la création d'interfaces décentes rapidement.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CA" dirty="0"/>
              <a:t>Pas recommandé pour les plus gros projets.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9A0B91-04CD-559D-9659-3BF6D7D1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5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63E3AA-D02D-2B62-FC40-F253B6A8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90" y="2428735"/>
            <a:ext cx="5077534" cy="1000265"/>
          </a:xfrm>
          <a:prstGeom prst="round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286041-E635-D774-6677-FDE286BBD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D16C0-5C07-89DB-CBED-04B1F78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Créer une fenêtre dans </a:t>
            </a:r>
            <a:r>
              <a:rPr lang="fr-CA" b="1" dirty="0" err="1"/>
              <a:t>customtkinter</a:t>
            </a:r>
            <a:endParaRPr lang="fr-CA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0C6A7-9AE1-37AC-DE97-2188CBF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6</a:t>
            </a:fld>
            <a:endParaRPr lang="fr-CA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5B6FA31-6D2B-4A4D-B9DF-425E9D4A5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7" y="1570616"/>
            <a:ext cx="12149299" cy="4346090"/>
          </a:xfr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F6A7723-E82F-9891-6A72-64F6482E960B}"/>
              </a:ext>
            </a:extLst>
          </p:cNvPr>
          <p:cNvSpPr txBox="1">
            <a:spLocks/>
          </p:cNvSpPr>
          <p:nvPr/>
        </p:nvSpPr>
        <p:spPr>
          <a:xfrm>
            <a:off x="9199279" y="6527695"/>
            <a:ext cx="1753888" cy="359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err="1"/>
              <a:t>Demo</a:t>
            </a:r>
            <a:r>
              <a:rPr lang="fr-CA" sz="2400" dirty="0"/>
              <a:t> 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747F9D7-B46C-2E25-5531-EF38C690E2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40A6A-367E-5CA2-DD94-A66321E5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F4B54-3574-6B8C-2A26-30D66A7A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2362157" cy="4876800"/>
          </a:xfrm>
        </p:spPr>
        <p:txBody>
          <a:bodyPr/>
          <a:lstStyle/>
          <a:p>
            <a:r>
              <a:rPr lang="fr-CA" dirty="0"/>
              <a:t>On peut découper une fenêtre en différentes parties, appelées Frame.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BD26F1-BFB1-5FEB-DCA6-7685734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7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7D6C17-6138-5670-EEEA-B3DB0F4C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43" y="1196127"/>
            <a:ext cx="8618290" cy="47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78FD-D535-C08F-D37D-30366A46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widget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121D5-125B-54C4-0578-D81E2116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Un widget est un élément d'interface graphique interactif.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L'assemblage de plusieurs widgets va former notre interface graphique.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Aujourd'hui, nous allons voir 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Un </a:t>
            </a:r>
            <a:r>
              <a:rPr lang="fr-CA" b="1" dirty="0"/>
              <a:t>label</a:t>
            </a:r>
            <a:r>
              <a:rPr lang="fr-CA" dirty="0"/>
              <a:t> pour afficher de l'information.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Une </a:t>
            </a:r>
            <a:r>
              <a:rPr lang="fr-CA" b="1" dirty="0"/>
              <a:t>zone de texte </a:t>
            </a:r>
            <a:r>
              <a:rPr lang="fr-CA" dirty="0"/>
              <a:t>pour entrer de l'information.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Une </a:t>
            </a:r>
            <a:r>
              <a:rPr lang="fr-CA" b="1" dirty="0"/>
              <a:t>liste déroulante </a:t>
            </a:r>
            <a:r>
              <a:rPr lang="fr-CA" dirty="0"/>
              <a:t>pour faire des choix parmi une liste.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Des </a:t>
            </a:r>
            <a:r>
              <a:rPr lang="fr-CA" b="1" dirty="0"/>
              <a:t>boutons</a:t>
            </a:r>
            <a:r>
              <a:rPr lang="fr-CA" dirty="0"/>
              <a:t> pour interagir avec l'interface.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29DCA4-EBFD-81D6-9A3B-45E32AD4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198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62DFB-0A68-855E-D30E-0F48E168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CTkLabel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B2EE7-3379-DF9E-689F-F2B526C1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Petite zone pour afficher du texte.</a:t>
            </a:r>
          </a:p>
          <a:p>
            <a:r>
              <a:rPr lang="fr-CA" dirty="0"/>
              <a:t>Une "étiquette" en français. </a:t>
            </a:r>
          </a:p>
          <a:p>
            <a:r>
              <a:rPr lang="fr-CA" dirty="0"/>
              <a:t>Donne des informations sur les différentes sections et/ou widgets.</a:t>
            </a:r>
          </a:p>
          <a:p>
            <a:endParaRPr lang="fr-CA" dirty="0"/>
          </a:p>
          <a:p>
            <a:r>
              <a:rPr lang="fr-CA" dirty="0"/>
              <a:t>Pas une source de saisie de données (Fait uniquement de l'affichage.)</a:t>
            </a:r>
          </a:p>
          <a:p>
            <a:endParaRPr lang="fr-CA" dirty="0"/>
          </a:p>
          <a:p>
            <a:r>
              <a:rPr lang="fr-CA" dirty="0"/>
              <a:t>Peut être utilisé pour afficher un message de façon dynamique à l'aide de fonctions.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110E92F-5E56-1666-C1D4-52709DC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441281"/>
            <a:ext cx="890587" cy="365125"/>
          </a:xfrm>
        </p:spPr>
        <p:txBody>
          <a:bodyPr/>
          <a:lstStyle/>
          <a:p>
            <a:fld id="{F82AC000-7BAA-4C06-B70F-F55889C562E7}" type="slidenum">
              <a:rPr lang="fr-CA" smtClean="0"/>
              <a:t>9</a:t>
            </a:fld>
            <a:endParaRPr lang="fr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50FB300-2825-A00B-DFF5-611FE303D798}"/>
              </a:ext>
            </a:extLst>
          </p:cNvPr>
          <p:cNvSpPr txBox="1">
            <a:spLocks/>
          </p:cNvSpPr>
          <p:nvPr/>
        </p:nvSpPr>
        <p:spPr>
          <a:xfrm>
            <a:off x="9199279" y="6527695"/>
            <a:ext cx="1753888" cy="359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400" dirty="0" err="1"/>
              <a:t>Demo</a:t>
            </a:r>
            <a:r>
              <a:rPr lang="fr-CA" sz="2400" dirty="0"/>
              <a:t>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6EC70-9166-271F-A2AF-9D8F3A3B10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C6D32181-752A-4CCB-9299-6A2382DC44D3}"/>
    </a:ext>
  </a:extLst>
</a:theme>
</file>

<file path=ppt/theme/theme2.xml><?xml version="1.0" encoding="utf-8"?>
<a:theme xmlns:a="http://schemas.openxmlformats.org/drawingml/2006/main" name="1_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3A6F33B6-9DBD-4D43-87D3-382D3D0F13EE}"/>
    </a:ext>
  </a:extLst>
</a:theme>
</file>

<file path=ppt/theme/theme3.xml><?xml version="1.0" encoding="utf-8"?>
<a:theme xmlns:a="http://schemas.openxmlformats.org/drawingml/2006/main" name="2_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C6D32181-752A-4CCB-9299-6A2382DC44D3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F23F9D534A543B81D8F1E48F0C98B" ma:contentTypeVersion="2" ma:contentTypeDescription="Crée un document." ma:contentTypeScope="" ma:versionID="b98db798ee947421bea6b2ee535b3805">
  <xsd:schema xmlns:xsd="http://www.w3.org/2001/XMLSchema" xmlns:xs="http://www.w3.org/2001/XMLSchema" xmlns:p="http://schemas.microsoft.com/office/2006/metadata/properties" xmlns:ns2="a39d01b6-7811-439e-af44-8e944a9675fc" targetNamespace="http://schemas.microsoft.com/office/2006/metadata/properties" ma:root="true" ma:fieldsID="07de84006d0ed757bd7f5730792d983c" ns2:_="">
    <xsd:import namespace="a39d01b6-7811-439e-af44-8e944a9675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d01b6-7811-439e-af44-8e944a967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33BA9E-B824-4942-AE89-9AEC12A9BE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CE4E8-0168-408A-9FCF-83A45C09782B}"/>
</file>

<file path=customXml/itemProps3.xml><?xml version="1.0" encoding="utf-8"?>
<ds:datastoreItem xmlns:ds="http://schemas.openxmlformats.org/officeDocument/2006/customXml" ds:itemID="{4CBB1071-404F-4F6F-98C9-EF5F4188C9F0}">
  <ds:schemaRefs>
    <ds:schemaRef ds:uri="http://schemas.microsoft.com/office/infopath/2007/PartnerControls"/>
    <ds:schemaRef ds:uri="http://schemas.openxmlformats.org/package/2006/metadata/core-properties"/>
    <ds:schemaRef ds:uri="402449c1-179d-48c4-9422-13d234b0788f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23497</TotalTime>
  <Words>710</Words>
  <Application>Microsoft Office PowerPoint</Application>
  <PresentationFormat>Grand écran</PresentationFormat>
  <Paragraphs>136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Lucida Console</vt:lpstr>
      <vt:lpstr>Segoe UI</vt:lpstr>
      <vt:lpstr>Thème Office</vt:lpstr>
      <vt:lpstr>1_Thème Office</vt:lpstr>
      <vt:lpstr>2_Thème Office</vt:lpstr>
      <vt:lpstr>avec</vt:lpstr>
      <vt:lpstr>L'interface graphique ( GUI )</vt:lpstr>
      <vt:lpstr>Les options de GUI</vt:lpstr>
      <vt:lpstr>module Tkinter</vt:lpstr>
      <vt:lpstr>Module customtkinter</vt:lpstr>
      <vt:lpstr>Créer une fenêtre dans customtkinter</vt:lpstr>
      <vt:lpstr>Frame</vt:lpstr>
      <vt:lpstr>widget</vt:lpstr>
      <vt:lpstr>CTkLabel</vt:lpstr>
      <vt:lpstr>CTkButton</vt:lpstr>
      <vt:lpstr>Associer du code</vt:lpstr>
      <vt:lpstr>CTkEntry</vt:lpstr>
      <vt:lpstr>CTkcombobox</vt:lpstr>
      <vt:lpstr>CTkTextBox</vt:lpstr>
      <vt:lpstr>CTkTextBox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Gallant Pierre-Paul</dc:creator>
  <cp:lastModifiedBy>Vallières Chantal</cp:lastModifiedBy>
  <cp:revision>36</cp:revision>
  <dcterms:created xsi:type="dcterms:W3CDTF">2020-10-25T01:56:09Z</dcterms:created>
  <dcterms:modified xsi:type="dcterms:W3CDTF">2023-05-01T10:56:47Z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0x010100A01F23F9D534A543B81D8F1E48F0C98B</vt:lpwstr>
  </property>
  <property fmtid="{D5CDD505-2E9C-101B-9397-08002B2CF9AE}" pid="3" name="MediaServiceImageTags">
    <vt:lpwstr/>
  </property>
</Properties>
</file>