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9981-C92F-4BA0-AAD5-5ECD8AE1822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013B-4F5B-4AEF-91CA-4FEF84AE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856984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NAMAHA SHIVAY</dc:creator>
  <cp:lastModifiedBy>NAMAHA SHIVAY</cp:lastModifiedBy>
  <cp:revision>2</cp:revision>
  <dcterms:created xsi:type="dcterms:W3CDTF">2024-11-11T13:38:54Z</dcterms:created>
  <dcterms:modified xsi:type="dcterms:W3CDTF">2024-11-11T16:48:39Z</dcterms:modified>
</cp:coreProperties>
</file>