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DsbZJCRMQ1BK7S/ZRjjOJ7HSM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6ecd3cc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86ecd3cc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dersuche.org/kostenlose-bilder-lizenzfreie-fotos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6ecd3cc05_0_5"/>
          <p:cNvSpPr txBox="1">
            <a:spLocks noGrp="1"/>
          </p:cNvSpPr>
          <p:nvPr>
            <p:ph type="ctrTitle"/>
          </p:nvPr>
        </p:nvSpPr>
        <p:spPr>
          <a:xfrm>
            <a:off x="1524000" y="301054"/>
            <a:ext cx="9144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</a:t>
            </a:r>
            <a:endParaRPr/>
          </a:p>
        </p:txBody>
      </p:sp>
      <p:pic>
        <p:nvPicPr>
          <p:cNvPr id="85" name="Google Shape;85;g286ecd3cc0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4325" y="1258175"/>
            <a:ext cx="2429218" cy="54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86ecd3cc0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75" y="1258179"/>
            <a:ext cx="5045250" cy="541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ctrTitle"/>
          </p:nvPr>
        </p:nvSpPr>
        <p:spPr>
          <a:xfrm>
            <a:off x="1524000" y="301054"/>
            <a:ext cx="9144000" cy="8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7 - tablet</a:t>
            </a:r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/>
              <a:t>Tablet Größe ab 768px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Navigation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6528816" y="2670048"/>
            <a:ext cx="5009388" cy="366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20% von Bildschirm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 mich</a:t>
            </a: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aboutme</a:t>
            </a:r>
            <a:endParaRPr lang="de-D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cs typeface="Calibri"/>
              </a:rPr>
              <a:t>(Navigation an oberem Rand fixieren)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de-DE"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5" y="1470859"/>
            <a:ext cx="107156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1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7461504" y="1135098"/>
            <a:ext cx="4425696" cy="488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immer zentriert in der Mitte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Bildschirm Hintergrund </a:t>
            </a:r>
            <a:r>
              <a:rPr lang="de-D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“silver”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84"/>
            <a:ext cx="7156703" cy="227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2</a:t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7580376" y="1163098"/>
            <a:ext cx="3957828" cy="517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7384"/>
            <a:ext cx="7275576" cy="212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3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7818120" y="1014984"/>
            <a:ext cx="3720084" cy="532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Lorem50 als Text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</a:t>
            </a:r>
            <a:r>
              <a:rPr lang="de-DE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rechts mit 30% des Bildschirms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Text ausgerichtet als Block.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AC137E5-07C2-8745-4558-D75BDE844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" y="1208771"/>
            <a:ext cx="6979920" cy="26921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4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7763256" y="1014984"/>
            <a:ext cx="3774948" cy="532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100 x 100 px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Beides mittig und nebeneinander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728472" y="4278757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9155847" y="5025456"/>
            <a:ext cx="2758785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Lorem50 als Text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25450"/>
            <a:ext cx="8728299" cy="11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F21E821-5E83-FAB3-1667-9D293A863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39" y="1014984"/>
            <a:ext cx="5522621" cy="27152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301054"/>
            <a:ext cx="9144000" cy="8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653796" y="1135507"/>
            <a:ext cx="11096244" cy="556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b="1" dirty="0"/>
              <a:t>Grundparameter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/>
              <a:t>Font type: </a:t>
            </a:r>
            <a:r>
              <a:rPr lang="de-DE" dirty="0" err="1"/>
              <a:t>Alkatra</a:t>
            </a:r>
            <a:r>
              <a:rPr lang="de-DE" dirty="0"/>
              <a:t> Regular 400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/>
              <a:t>Hintergrundfarbe #9d9c9b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 err="1"/>
              <a:t>margin</a:t>
            </a:r>
            <a:r>
              <a:rPr lang="de-DE" dirty="0"/>
              <a:t> 1rem, </a:t>
            </a:r>
            <a:r>
              <a:rPr lang="de-DE" dirty="0" err="1"/>
              <a:t>padding</a:t>
            </a:r>
            <a:r>
              <a:rPr lang="de-DE" dirty="0"/>
              <a:t>: .5rem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 err="1"/>
              <a:t>border</a:t>
            </a:r>
            <a:r>
              <a:rPr lang="de-DE" dirty="0"/>
              <a:t>-radius: 1rem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/>
              <a:t>Bildergröße 300 x 300 </a:t>
            </a:r>
            <a:r>
              <a:rPr lang="de-DE" dirty="0" err="1"/>
              <a:t>px</a:t>
            </a:r>
            <a:r>
              <a:rPr lang="de-DE" dirty="0"/>
              <a:t> oder 100 x 100 </a:t>
            </a:r>
            <a:r>
              <a:rPr lang="de-DE" dirty="0" err="1"/>
              <a:t>px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/>
              <a:t>Bilder unter ./</a:t>
            </a:r>
            <a:r>
              <a:rPr lang="de-DE" dirty="0" err="1"/>
              <a:t>images</a:t>
            </a:r>
            <a:r>
              <a:rPr lang="de-DE" dirty="0"/>
              <a:t> (</a:t>
            </a:r>
            <a:r>
              <a:rPr lang="de-DE" u="sng" dirty="0">
                <a:solidFill>
                  <a:schemeClr val="hlink"/>
                </a:solidFill>
                <a:hlinkClick r:id="rId3"/>
              </a:rPr>
              <a:t>https://www.bildersuche.org/kostenlose-bilder-lizenzfreie-fotos.php</a:t>
            </a:r>
            <a:r>
              <a:rPr lang="de-DE" dirty="0"/>
              <a:t>)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de-DE" dirty="0"/>
              <a:t>Tablet Größe ab 768px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dirty="0"/>
              <a:t>* 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dirty="0"/>
              <a:t>    </a:t>
            </a:r>
            <a:r>
              <a:rPr lang="de-DE" dirty="0" err="1"/>
              <a:t>margin</a:t>
            </a:r>
            <a:r>
              <a:rPr lang="de-DE" dirty="0"/>
              <a:t>: 0;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dirty="0"/>
              <a:t>    </a:t>
            </a:r>
            <a:r>
              <a:rPr lang="de-DE" dirty="0" err="1"/>
              <a:t>padding</a:t>
            </a:r>
            <a:r>
              <a:rPr lang="de-DE" dirty="0"/>
              <a:t>: 0;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dirty="0"/>
              <a:t>    box-</a:t>
            </a:r>
            <a:r>
              <a:rPr lang="de-DE" dirty="0" err="1"/>
              <a:t>sizing</a:t>
            </a:r>
            <a:r>
              <a:rPr lang="de-DE" dirty="0"/>
              <a:t>: </a:t>
            </a:r>
            <a:r>
              <a:rPr lang="de-DE" dirty="0" err="1"/>
              <a:t>border</a:t>
            </a:r>
            <a:r>
              <a:rPr lang="de-DE" dirty="0"/>
              <a:t>-box;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ctrTitle"/>
          </p:nvPr>
        </p:nvSpPr>
        <p:spPr>
          <a:xfrm>
            <a:off x="1524000" y="301054"/>
            <a:ext cx="9144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Projekt 7 - mobile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Navigation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528816" y="1453198"/>
            <a:ext cx="5009400" cy="4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80% von Bildschirm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japan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Klick auf </a:t>
            </a:r>
            <a:r>
              <a:rPr lang="de-D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 mich</a:t>
            </a: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springt zu Sektion </a:t>
            </a:r>
            <a:r>
              <a:rPr lang="de-D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aboutme</a:t>
            </a:r>
            <a:endParaRPr lang="de-DE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(Navigation an oberem Rand fixieren)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50" y="1381525"/>
            <a:ext cx="53816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1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528825" y="2784698"/>
            <a:ext cx="5009400" cy="3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px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immer zentriert in der Mitte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25" y="1167384"/>
            <a:ext cx="5362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2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1rem beachten zum Bildschirmrand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Padding 0.5rem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Radius 1rem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Hintergrundfarbe #ffe4c4</a:t>
            </a:r>
            <a:endParaRPr lang="de-DE"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50" y="1231409"/>
            <a:ext cx="52578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3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</a:t>
            </a:r>
            <a:r>
              <a:rPr lang="de-DE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Beides mittig zentriert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1rem beachten zum Bildschirmrand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50" y="1220934"/>
            <a:ext cx="51339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Sektion 4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100 x 100 </a:t>
            </a:r>
            <a:r>
              <a:rPr lang="de-DE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Bild ist 300 x 300 </a:t>
            </a:r>
            <a:r>
              <a:rPr lang="de-DE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Beides mittig zentriert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0" y="1167384"/>
            <a:ext cx="517207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/>
              <a:t>Footer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6528816" y="1453198"/>
            <a:ext cx="5009388" cy="488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Lorem50 als Text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de-DE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Margin beachten zum Bildschirmrand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25" y="1693984"/>
            <a:ext cx="52863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Breitbild</PresentationFormat>
  <Paragraphs>73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</vt:lpstr>
      <vt:lpstr>Projekt 7</vt:lpstr>
      <vt:lpstr>Projekt 7</vt:lpstr>
      <vt:lpstr>Projekt 7 - mobile</vt:lpstr>
      <vt:lpstr>Navigation</vt:lpstr>
      <vt:lpstr>Sektion 1</vt:lpstr>
      <vt:lpstr>Sektion 2</vt:lpstr>
      <vt:lpstr>Sektion 3</vt:lpstr>
      <vt:lpstr>Sektion 4</vt:lpstr>
      <vt:lpstr>Footer</vt:lpstr>
      <vt:lpstr>Projekt 7 - tablet</vt:lpstr>
      <vt:lpstr>Navigation</vt:lpstr>
      <vt:lpstr>Sektion 1</vt:lpstr>
      <vt:lpstr>Sektion 2</vt:lpstr>
      <vt:lpstr>Sektion 3</vt:lpstr>
      <vt:lpstr>Sektion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7</dc:title>
  <dc:creator>XMG2020</dc:creator>
  <cp:lastModifiedBy>XMG2020</cp:lastModifiedBy>
  <cp:revision>6</cp:revision>
  <dcterms:created xsi:type="dcterms:W3CDTF">2023-03-26T19:20:50Z</dcterms:created>
  <dcterms:modified xsi:type="dcterms:W3CDTF">2023-10-04T20:53:13Z</dcterms:modified>
</cp:coreProperties>
</file>