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86868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BF90CF-3D31-4E0F-8501-8A6052CC96BE}" v="19" dt="2024-10-01T15:51:32.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6238" autoAdjust="0"/>
  </p:normalViewPr>
  <p:slideViewPr>
    <p:cSldViewPr snapToGrid="0">
      <p:cViewPr varScale="1">
        <p:scale>
          <a:sx n="68" d="100"/>
          <a:sy n="68"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Roosa" userId="b17c6545b7781650" providerId="LiveId" clId="{8A088CB7-A532-45D1-B173-5B2DE2381007}"/>
    <pc:docChg chg="undo custSel addSld delSld modSld addSection modSection">
      <pc:chgData name="William Roosa" userId="b17c6545b7781650" providerId="LiveId" clId="{8A088CB7-A532-45D1-B173-5B2DE2381007}" dt="2024-09-02T22:15:23.076" v="13716" actId="20577"/>
      <pc:docMkLst>
        <pc:docMk/>
      </pc:docMkLst>
      <pc:sldChg chg="addSp delSp modSp new mod">
        <pc:chgData name="William Roosa" userId="b17c6545b7781650" providerId="LiveId" clId="{8A088CB7-A532-45D1-B173-5B2DE2381007}" dt="2024-09-01T23:23:12.114" v="7407" actId="21"/>
        <pc:sldMkLst>
          <pc:docMk/>
          <pc:sldMk cId="2248304418" sldId="276"/>
        </pc:sldMkLst>
        <pc:spChg chg="add del mod">
          <ac:chgData name="William Roosa" userId="b17c6545b7781650" providerId="LiveId" clId="{8A088CB7-A532-45D1-B173-5B2DE2381007}" dt="2024-08-31T20:12:54.275" v="4" actId="478"/>
          <ac:spMkLst>
            <pc:docMk/>
            <pc:sldMk cId="2248304418" sldId="276"/>
            <ac:spMk id="2" creationId="{E2FF89C0-981B-1862-896B-D8F7AD8FE0B8}"/>
          </ac:spMkLst>
        </pc:spChg>
        <pc:spChg chg="add mod">
          <ac:chgData name="William Roosa" userId="b17c6545b7781650" providerId="LiveId" clId="{8A088CB7-A532-45D1-B173-5B2DE2381007}" dt="2024-08-31T20:13:37.391" v="31" actId="1076"/>
          <ac:spMkLst>
            <pc:docMk/>
            <pc:sldMk cId="2248304418" sldId="276"/>
            <ac:spMk id="3" creationId="{253CDC69-1AE6-9116-0A24-4CAE1EA36811}"/>
          </ac:spMkLst>
        </pc:spChg>
        <pc:spChg chg="add mod">
          <ac:chgData name="William Roosa" userId="b17c6545b7781650" providerId="LiveId" clId="{8A088CB7-A532-45D1-B173-5B2DE2381007}" dt="2024-09-01T23:23:12.114" v="7407" actId="21"/>
          <ac:spMkLst>
            <pc:docMk/>
            <pc:sldMk cId="2248304418" sldId="276"/>
            <ac:spMk id="4" creationId="{5F9DA27B-25C4-67A8-B284-A3735C013E7B}"/>
          </ac:spMkLst>
        </pc:spChg>
      </pc:sldChg>
      <pc:sldChg chg="addSp modSp new add del mod">
        <pc:chgData name="William Roosa" userId="b17c6545b7781650" providerId="LiveId" clId="{8A088CB7-A532-45D1-B173-5B2DE2381007}" dt="2024-09-02T20:24:05.128" v="10059" actId="20577"/>
        <pc:sldMkLst>
          <pc:docMk/>
          <pc:sldMk cId="477101488" sldId="277"/>
        </pc:sldMkLst>
        <pc:spChg chg="add mod">
          <ac:chgData name="William Roosa" userId="b17c6545b7781650" providerId="LiveId" clId="{8A088CB7-A532-45D1-B173-5B2DE2381007}" dt="2024-09-02T20:24:05.128" v="10059" actId="20577"/>
          <ac:spMkLst>
            <pc:docMk/>
            <pc:sldMk cId="477101488" sldId="277"/>
            <ac:spMk id="3" creationId="{3572DDA7-C610-27A4-C6E7-0A3062AA4214}"/>
          </ac:spMkLst>
        </pc:spChg>
      </pc:sldChg>
      <pc:sldChg chg="addSp modSp new mod">
        <pc:chgData name="William Roosa" userId="b17c6545b7781650" providerId="LiveId" clId="{8A088CB7-A532-45D1-B173-5B2DE2381007}" dt="2024-09-02T20:50:30.440" v="11500" actId="20577"/>
        <pc:sldMkLst>
          <pc:docMk/>
          <pc:sldMk cId="314899063" sldId="278"/>
        </pc:sldMkLst>
        <pc:spChg chg="add mod">
          <ac:chgData name="William Roosa" userId="b17c6545b7781650" providerId="LiveId" clId="{8A088CB7-A532-45D1-B173-5B2DE2381007}" dt="2024-09-02T20:50:30.440" v="11500" actId="20577"/>
          <ac:spMkLst>
            <pc:docMk/>
            <pc:sldMk cId="314899063" sldId="278"/>
            <ac:spMk id="3" creationId="{35E1BC60-B20F-00AD-C8E4-3574DD43F266}"/>
          </ac:spMkLst>
        </pc:spChg>
      </pc:sldChg>
      <pc:sldChg chg="addSp modSp new mod">
        <pc:chgData name="William Roosa" userId="b17c6545b7781650" providerId="LiveId" clId="{8A088CB7-A532-45D1-B173-5B2DE2381007}" dt="2024-09-02T22:10:17.885" v="12740" actId="20577"/>
        <pc:sldMkLst>
          <pc:docMk/>
          <pc:sldMk cId="363909417" sldId="279"/>
        </pc:sldMkLst>
        <pc:spChg chg="add mod">
          <ac:chgData name="William Roosa" userId="b17c6545b7781650" providerId="LiveId" clId="{8A088CB7-A532-45D1-B173-5B2DE2381007}" dt="2024-09-02T22:10:17.885" v="12740" actId="20577"/>
          <ac:spMkLst>
            <pc:docMk/>
            <pc:sldMk cId="363909417" sldId="279"/>
            <ac:spMk id="3" creationId="{6AFBA6A7-0BC2-1534-FE20-436F581B023C}"/>
          </ac:spMkLst>
        </pc:spChg>
      </pc:sldChg>
      <pc:sldChg chg="addSp modSp new mod">
        <pc:chgData name="William Roosa" userId="b17c6545b7781650" providerId="LiveId" clId="{8A088CB7-A532-45D1-B173-5B2DE2381007}" dt="2024-09-02T22:15:23.076" v="13716" actId="20577"/>
        <pc:sldMkLst>
          <pc:docMk/>
          <pc:sldMk cId="813303390" sldId="280"/>
        </pc:sldMkLst>
        <pc:spChg chg="add mod">
          <ac:chgData name="William Roosa" userId="b17c6545b7781650" providerId="LiveId" clId="{8A088CB7-A532-45D1-B173-5B2DE2381007}" dt="2024-09-02T22:15:23.076" v="13716" actId="20577"/>
          <ac:spMkLst>
            <pc:docMk/>
            <pc:sldMk cId="813303390" sldId="280"/>
            <ac:spMk id="3" creationId="{16795EA9-1474-8AD5-E829-68191D0ED941}"/>
          </ac:spMkLst>
        </pc:spChg>
      </pc:sldChg>
    </pc:docChg>
  </pc:docChgLst>
  <pc:docChgLst>
    <pc:chgData name="William Roosa" userId="b17c6545b7781650" providerId="LiveId" clId="{12BF90CF-3D31-4E0F-8501-8A6052CC96BE}"/>
    <pc:docChg chg="undo custSel addSld delSld modSld sldOrd addSection modSection">
      <pc:chgData name="William Roosa" userId="b17c6545b7781650" providerId="LiveId" clId="{12BF90CF-3D31-4E0F-8501-8A6052CC96BE}" dt="2024-10-01T16:01:24.650" v="9912" actId="1076"/>
      <pc:docMkLst>
        <pc:docMk/>
      </pc:docMkLst>
      <pc:sldChg chg="ord">
        <pc:chgData name="William Roosa" userId="b17c6545b7781650" providerId="LiveId" clId="{12BF90CF-3D31-4E0F-8501-8A6052CC96BE}" dt="2024-10-01T15:26:23.416" v="5809"/>
        <pc:sldMkLst>
          <pc:docMk/>
          <pc:sldMk cId="4200137481" sldId="311"/>
        </pc:sldMkLst>
      </pc:sldChg>
      <pc:sldChg chg="ord">
        <pc:chgData name="William Roosa" userId="b17c6545b7781650" providerId="LiveId" clId="{12BF90CF-3D31-4E0F-8501-8A6052CC96BE}" dt="2024-10-01T15:26:23.416" v="5809"/>
        <pc:sldMkLst>
          <pc:docMk/>
          <pc:sldMk cId="2410849825" sldId="312"/>
        </pc:sldMkLst>
      </pc:sldChg>
      <pc:sldChg chg="ord">
        <pc:chgData name="William Roosa" userId="b17c6545b7781650" providerId="LiveId" clId="{12BF90CF-3D31-4E0F-8501-8A6052CC96BE}" dt="2024-10-01T15:26:23.416" v="5809"/>
        <pc:sldMkLst>
          <pc:docMk/>
          <pc:sldMk cId="2705308473" sldId="313"/>
        </pc:sldMkLst>
      </pc:sldChg>
      <pc:sldChg chg="ord">
        <pc:chgData name="William Roosa" userId="b17c6545b7781650" providerId="LiveId" clId="{12BF90CF-3D31-4E0F-8501-8A6052CC96BE}" dt="2024-10-01T15:26:23.416" v="5809"/>
        <pc:sldMkLst>
          <pc:docMk/>
          <pc:sldMk cId="3970745898" sldId="314"/>
        </pc:sldMkLst>
      </pc:sldChg>
      <pc:sldChg chg="addSp modSp mod">
        <pc:chgData name="William Roosa" userId="b17c6545b7781650" providerId="LiveId" clId="{12BF90CF-3D31-4E0F-8501-8A6052CC96BE}" dt="2024-10-01T14:06:08.095" v="9" actId="1076"/>
        <pc:sldMkLst>
          <pc:docMk/>
          <pc:sldMk cId="1316691288" sldId="322"/>
        </pc:sldMkLst>
        <pc:picChg chg="add mod">
          <ac:chgData name="William Roosa" userId="b17c6545b7781650" providerId="LiveId" clId="{12BF90CF-3D31-4E0F-8501-8A6052CC96BE}" dt="2024-10-01T14:06:08.095" v="9" actId="1076"/>
          <ac:picMkLst>
            <pc:docMk/>
            <pc:sldMk cId="1316691288" sldId="322"/>
            <ac:picMk id="5" creationId="{76F5C1E1-7D49-1C2D-89A1-4A8E25CFD9CE}"/>
          </ac:picMkLst>
        </pc:picChg>
      </pc:sldChg>
      <pc:sldChg chg="addSp delSp modSp new mod">
        <pc:chgData name="William Roosa" userId="b17c6545b7781650" providerId="LiveId" clId="{12BF90CF-3D31-4E0F-8501-8A6052CC96BE}" dt="2024-10-01T14:39:44.488" v="1209" actId="20577"/>
        <pc:sldMkLst>
          <pc:docMk/>
          <pc:sldMk cId="1363171130" sldId="323"/>
        </pc:sldMkLst>
        <pc:spChg chg="add mod">
          <ac:chgData name="William Roosa" userId="b17c6545b7781650" providerId="LiveId" clId="{12BF90CF-3D31-4E0F-8501-8A6052CC96BE}" dt="2024-10-01T14:39:44.488" v="1209" actId="20577"/>
          <ac:spMkLst>
            <pc:docMk/>
            <pc:sldMk cId="1363171130" sldId="323"/>
            <ac:spMk id="6" creationId="{68AE109F-9FFC-AECB-841E-6323FD9C4402}"/>
          </ac:spMkLst>
        </pc:spChg>
        <pc:picChg chg="add mod">
          <ac:chgData name="William Roosa" userId="b17c6545b7781650" providerId="LiveId" clId="{12BF90CF-3D31-4E0F-8501-8A6052CC96BE}" dt="2024-10-01T14:32:17.414" v="517" actId="1076"/>
          <ac:picMkLst>
            <pc:docMk/>
            <pc:sldMk cId="1363171130" sldId="323"/>
            <ac:picMk id="3" creationId="{E03A0351-9786-2703-CB2E-02E7AEAD2FC0}"/>
          </ac:picMkLst>
        </pc:picChg>
        <pc:picChg chg="add del mod">
          <ac:chgData name="William Roosa" userId="b17c6545b7781650" providerId="LiveId" clId="{12BF90CF-3D31-4E0F-8501-8A6052CC96BE}" dt="2024-10-01T14:06:02.913" v="7" actId="21"/>
          <ac:picMkLst>
            <pc:docMk/>
            <pc:sldMk cId="1363171130" sldId="323"/>
            <ac:picMk id="5" creationId="{76F5C1E1-7D49-1C2D-89A1-4A8E25CFD9CE}"/>
          </ac:picMkLst>
        </pc:picChg>
        <pc:picChg chg="add del mod">
          <ac:chgData name="William Roosa" userId="b17c6545b7781650" providerId="LiveId" clId="{12BF90CF-3D31-4E0F-8501-8A6052CC96BE}" dt="2024-10-01T14:11:20.717" v="319" actId="21"/>
          <ac:picMkLst>
            <pc:docMk/>
            <pc:sldMk cId="1363171130" sldId="323"/>
            <ac:picMk id="8" creationId="{37B16DD7-164F-B46D-0AC2-E80A546B7928}"/>
          </ac:picMkLst>
        </pc:picChg>
        <pc:picChg chg="add mod">
          <ac:chgData name="William Roosa" userId="b17c6545b7781650" providerId="LiveId" clId="{12BF90CF-3D31-4E0F-8501-8A6052CC96BE}" dt="2024-10-01T14:32:40.319" v="525" actId="14100"/>
          <ac:picMkLst>
            <pc:docMk/>
            <pc:sldMk cId="1363171130" sldId="323"/>
            <ac:picMk id="9" creationId="{37B16DD7-164F-B46D-0AC2-E80A546B7928}"/>
          </ac:picMkLst>
        </pc:picChg>
      </pc:sldChg>
      <pc:sldChg chg="addSp delSp modSp new mod">
        <pc:chgData name="William Roosa" userId="b17c6545b7781650" providerId="LiveId" clId="{12BF90CF-3D31-4E0F-8501-8A6052CC96BE}" dt="2024-10-01T14:52:00.324" v="2090" actId="1076"/>
        <pc:sldMkLst>
          <pc:docMk/>
          <pc:sldMk cId="672892206" sldId="324"/>
        </pc:sldMkLst>
        <pc:spChg chg="add del mod">
          <ac:chgData name="William Roosa" userId="b17c6545b7781650" providerId="LiveId" clId="{12BF90CF-3D31-4E0F-8501-8A6052CC96BE}" dt="2024-10-01T14:40:37.464" v="1215" actId="478"/>
          <ac:spMkLst>
            <pc:docMk/>
            <pc:sldMk cId="672892206" sldId="324"/>
            <ac:spMk id="2" creationId="{DD5C5560-B5D7-5939-F540-4DE11A6A7265}"/>
          </ac:spMkLst>
        </pc:spChg>
        <pc:spChg chg="add mod">
          <ac:chgData name="William Roosa" userId="b17c6545b7781650" providerId="LiveId" clId="{12BF90CF-3D31-4E0F-8501-8A6052CC96BE}" dt="2024-10-01T14:40:50.867" v="1230" actId="20577"/>
          <ac:spMkLst>
            <pc:docMk/>
            <pc:sldMk cId="672892206" sldId="324"/>
            <ac:spMk id="3" creationId="{4ADBE936-7168-F691-AF65-28A95C8FC8B9}"/>
          </ac:spMkLst>
        </pc:spChg>
        <pc:spChg chg="add mod ord">
          <ac:chgData name="William Roosa" userId="b17c6545b7781650" providerId="LiveId" clId="{12BF90CF-3D31-4E0F-8501-8A6052CC96BE}" dt="2024-10-01T14:51:54.439" v="2088" actId="20577"/>
          <ac:spMkLst>
            <pc:docMk/>
            <pc:sldMk cId="672892206" sldId="324"/>
            <ac:spMk id="6" creationId="{41AE90C4-5B9B-F3A1-B2ED-003AB85EC65D}"/>
          </ac:spMkLst>
        </pc:spChg>
        <pc:picChg chg="add mod">
          <ac:chgData name="William Roosa" userId="b17c6545b7781650" providerId="LiveId" clId="{12BF90CF-3D31-4E0F-8501-8A6052CC96BE}" dt="2024-10-01T14:52:00.324" v="2090" actId="1076"/>
          <ac:picMkLst>
            <pc:docMk/>
            <pc:sldMk cId="672892206" sldId="324"/>
            <ac:picMk id="5" creationId="{B12448C7-9AE6-DE3C-0B12-495E6B77F293}"/>
          </ac:picMkLst>
        </pc:picChg>
        <pc:picChg chg="add del mod">
          <ac:chgData name="William Roosa" userId="b17c6545b7781650" providerId="LiveId" clId="{12BF90CF-3D31-4E0F-8501-8A6052CC96BE}" dt="2024-10-01T14:32:24.238" v="520" actId="21"/>
          <ac:picMkLst>
            <pc:docMk/>
            <pc:sldMk cId="672892206" sldId="324"/>
            <ac:picMk id="8" creationId="{37B16DD7-164F-B46D-0AC2-E80A546B7928}"/>
          </ac:picMkLst>
        </pc:picChg>
        <pc:picChg chg="add mod">
          <ac:chgData name="William Roosa" userId="b17c6545b7781650" providerId="LiveId" clId="{12BF90CF-3D31-4E0F-8501-8A6052CC96BE}" dt="2024-10-01T14:51:26.615" v="2080" actId="1076"/>
          <ac:picMkLst>
            <pc:docMk/>
            <pc:sldMk cId="672892206" sldId="324"/>
            <ac:picMk id="9" creationId="{5808FFE1-F671-8C85-0391-2A24D55E8B7E}"/>
          </ac:picMkLst>
        </pc:picChg>
        <pc:picChg chg="add mod">
          <ac:chgData name="William Roosa" userId="b17c6545b7781650" providerId="LiveId" clId="{12BF90CF-3D31-4E0F-8501-8A6052CC96BE}" dt="2024-10-01T14:51:51.246" v="2085" actId="1076"/>
          <ac:picMkLst>
            <pc:docMk/>
            <pc:sldMk cId="672892206" sldId="324"/>
            <ac:picMk id="11" creationId="{C004B1BF-A4AF-4A3D-F21A-92FBEF23F11E}"/>
          </ac:picMkLst>
        </pc:picChg>
      </pc:sldChg>
      <pc:sldChg chg="addSp modSp new mod">
        <pc:chgData name="William Roosa" userId="b17c6545b7781650" providerId="LiveId" clId="{12BF90CF-3D31-4E0F-8501-8A6052CC96BE}" dt="2024-10-01T15:06:24.318" v="4008" actId="20577"/>
        <pc:sldMkLst>
          <pc:docMk/>
          <pc:sldMk cId="3263058347" sldId="325"/>
        </pc:sldMkLst>
        <pc:spChg chg="add mod">
          <ac:chgData name="William Roosa" userId="b17c6545b7781650" providerId="LiveId" clId="{12BF90CF-3D31-4E0F-8501-8A6052CC96BE}" dt="2024-10-01T14:59:47.409" v="3004" actId="20577"/>
          <ac:spMkLst>
            <pc:docMk/>
            <pc:sldMk cId="3263058347" sldId="325"/>
            <ac:spMk id="2" creationId="{B49B4D3C-3B48-EE25-2652-A4FE14629D17}"/>
          </ac:spMkLst>
        </pc:spChg>
        <pc:spChg chg="add mod">
          <ac:chgData name="William Roosa" userId="b17c6545b7781650" providerId="LiveId" clId="{12BF90CF-3D31-4E0F-8501-8A6052CC96BE}" dt="2024-10-01T15:06:24.318" v="4008" actId="20577"/>
          <ac:spMkLst>
            <pc:docMk/>
            <pc:sldMk cId="3263058347" sldId="325"/>
            <ac:spMk id="7" creationId="{33B5F594-70C4-33B5-FCDF-05A91368DAE7}"/>
          </ac:spMkLst>
        </pc:spChg>
        <pc:picChg chg="add mod ord">
          <ac:chgData name="William Roosa" userId="b17c6545b7781650" providerId="LiveId" clId="{12BF90CF-3D31-4E0F-8501-8A6052CC96BE}" dt="2024-10-01T15:00:37.819" v="3018" actId="1076"/>
          <ac:picMkLst>
            <pc:docMk/>
            <pc:sldMk cId="3263058347" sldId="325"/>
            <ac:picMk id="4" creationId="{E9E3CA6A-9E2F-E67A-20D8-1F5B21C87C15}"/>
          </ac:picMkLst>
        </pc:picChg>
        <pc:picChg chg="add mod">
          <ac:chgData name="William Roosa" userId="b17c6545b7781650" providerId="LiveId" clId="{12BF90CF-3D31-4E0F-8501-8A6052CC96BE}" dt="2024-10-01T15:00:31.844" v="3015" actId="1076"/>
          <ac:picMkLst>
            <pc:docMk/>
            <pc:sldMk cId="3263058347" sldId="325"/>
            <ac:picMk id="6" creationId="{6975A46F-C638-4D0A-DBE7-A873F09820B2}"/>
          </ac:picMkLst>
        </pc:picChg>
      </pc:sldChg>
      <pc:sldChg chg="new del">
        <pc:chgData name="William Roosa" userId="b17c6545b7781650" providerId="LiveId" clId="{12BF90CF-3D31-4E0F-8501-8A6052CC96BE}" dt="2024-10-01T14:40:09.556" v="1211" actId="2696"/>
        <pc:sldMkLst>
          <pc:docMk/>
          <pc:sldMk cId="4003514995" sldId="325"/>
        </pc:sldMkLst>
      </pc:sldChg>
      <pc:sldChg chg="addSp modSp new mod">
        <pc:chgData name="William Roosa" userId="b17c6545b7781650" providerId="LiveId" clId="{12BF90CF-3D31-4E0F-8501-8A6052CC96BE}" dt="2024-10-01T15:12:13.403" v="4708" actId="14100"/>
        <pc:sldMkLst>
          <pc:docMk/>
          <pc:sldMk cId="2499389138" sldId="326"/>
        </pc:sldMkLst>
        <pc:spChg chg="add mod">
          <ac:chgData name="William Roosa" userId="b17c6545b7781650" providerId="LiveId" clId="{12BF90CF-3D31-4E0F-8501-8A6052CC96BE}" dt="2024-10-01T15:12:01.762" v="4706" actId="313"/>
          <ac:spMkLst>
            <pc:docMk/>
            <pc:sldMk cId="2499389138" sldId="326"/>
            <ac:spMk id="4" creationId="{B290E144-4AC1-B3D4-9376-4459A32232FD}"/>
          </ac:spMkLst>
        </pc:spChg>
        <pc:picChg chg="add mod">
          <ac:chgData name="William Roosa" userId="b17c6545b7781650" providerId="LiveId" clId="{12BF90CF-3D31-4E0F-8501-8A6052CC96BE}" dt="2024-10-01T15:07:19.482" v="4011" actId="1076"/>
          <ac:picMkLst>
            <pc:docMk/>
            <pc:sldMk cId="2499389138" sldId="326"/>
            <ac:picMk id="3" creationId="{3CBB496B-18CB-8EAD-2F59-7A918D86DE71}"/>
          </ac:picMkLst>
        </pc:picChg>
        <pc:picChg chg="add mod">
          <ac:chgData name="William Roosa" userId="b17c6545b7781650" providerId="LiveId" clId="{12BF90CF-3D31-4E0F-8501-8A6052CC96BE}" dt="2024-10-01T15:12:13.403" v="4708" actId="14100"/>
          <ac:picMkLst>
            <pc:docMk/>
            <pc:sldMk cId="2499389138" sldId="326"/>
            <ac:picMk id="6" creationId="{92672E01-9FE2-1B6D-B22F-CB0DA3D0022E}"/>
          </ac:picMkLst>
        </pc:picChg>
        <pc:picChg chg="add mod">
          <ac:chgData name="William Roosa" userId="b17c6545b7781650" providerId="LiveId" clId="{12BF90CF-3D31-4E0F-8501-8A6052CC96BE}" dt="2024-10-01T15:12:10.793" v="4707" actId="14100"/>
          <ac:picMkLst>
            <pc:docMk/>
            <pc:sldMk cId="2499389138" sldId="326"/>
            <ac:picMk id="8" creationId="{6B9FB05C-F712-4D9B-6372-3430B634BA64}"/>
          </ac:picMkLst>
        </pc:picChg>
      </pc:sldChg>
      <pc:sldChg chg="addSp delSp modSp new mod">
        <pc:chgData name="William Roosa" userId="b17c6545b7781650" providerId="LiveId" clId="{12BF90CF-3D31-4E0F-8501-8A6052CC96BE}" dt="2024-10-01T15:31:45.868" v="5892" actId="1076"/>
        <pc:sldMkLst>
          <pc:docMk/>
          <pc:sldMk cId="1175093778" sldId="327"/>
        </pc:sldMkLst>
        <pc:spChg chg="add mod">
          <ac:chgData name="William Roosa" userId="b17c6545b7781650" providerId="LiveId" clId="{12BF90CF-3D31-4E0F-8501-8A6052CC96BE}" dt="2024-10-01T15:31:41.082" v="5890" actId="20577"/>
          <ac:spMkLst>
            <pc:docMk/>
            <pc:sldMk cId="1175093778" sldId="327"/>
            <ac:spMk id="4" creationId="{DCB6CF0E-A202-2982-CD17-5A9406139C92}"/>
          </ac:spMkLst>
        </pc:spChg>
        <pc:picChg chg="add mod">
          <ac:chgData name="William Roosa" userId="b17c6545b7781650" providerId="LiveId" clId="{12BF90CF-3D31-4E0F-8501-8A6052CC96BE}" dt="2024-10-01T15:31:45.868" v="5892" actId="1076"/>
          <ac:picMkLst>
            <pc:docMk/>
            <pc:sldMk cId="1175093778" sldId="327"/>
            <ac:picMk id="3" creationId="{6CC4DF3D-F63B-7A33-5CDA-9F7F15E047F8}"/>
          </ac:picMkLst>
        </pc:picChg>
        <pc:picChg chg="add del mod">
          <ac:chgData name="William Roosa" userId="b17c6545b7781650" providerId="LiveId" clId="{12BF90CF-3D31-4E0F-8501-8A6052CC96BE}" dt="2024-10-01T15:24:10.778" v="5482" actId="478"/>
          <ac:picMkLst>
            <pc:docMk/>
            <pc:sldMk cId="1175093778" sldId="327"/>
            <ac:picMk id="6" creationId="{4D85B2E9-0E04-634F-8A53-FD0007063627}"/>
          </ac:picMkLst>
        </pc:picChg>
      </pc:sldChg>
      <pc:sldChg chg="addSp modSp new mod">
        <pc:chgData name="William Roosa" userId="b17c6545b7781650" providerId="LiveId" clId="{12BF90CF-3D31-4E0F-8501-8A6052CC96BE}" dt="2024-10-01T15:40:26.210" v="6888" actId="27107"/>
        <pc:sldMkLst>
          <pc:docMk/>
          <pc:sldMk cId="1902620183" sldId="328"/>
        </pc:sldMkLst>
        <pc:spChg chg="add mod">
          <ac:chgData name="William Roosa" userId="b17c6545b7781650" providerId="LiveId" clId="{12BF90CF-3D31-4E0F-8501-8A6052CC96BE}" dt="2024-10-01T15:31:03.845" v="5822" actId="20577"/>
          <ac:spMkLst>
            <pc:docMk/>
            <pc:sldMk cId="1902620183" sldId="328"/>
            <ac:spMk id="2" creationId="{E4167086-5079-DF7F-A5FA-3E20E5BC863E}"/>
          </ac:spMkLst>
        </pc:spChg>
        <pc:spChg chg="add mod">
          <ac:chgData name="William Roosa" userId="b17c6545b7781650" providerId="LiveId" clId="{12BF90CF-3D31-4E0F-8501-8A6052CC96BE}" dt="2024-10-01T15:40:26.210" v="6888" actId="27107"/>
          <ac:spMkLst>
            <pc:docMk/>
            <pc:sldMk cId="1902620183" sldId="328"/>
            <ac:spMk id="5" creationId="{A6FC698A-0FEF-26C2-598F-42EB471CB00B}"/>
          </ac:spMkLst>
        </pc:spChg>
        <pc:picChg chg="add mod">
          <ac:chgData name="William Roosa" userId="b17c6545b7781650" providerId="LiveId" clId="{12BF90CF-3D31-4E0F-8501-8A6052CC96BE}" dt="2024-10-01T15:32:47.861" v="5896" actId="14100"/>
          <ac:picMkLst>
            <pc:docMk/>
            <pc:sldMk cId="1902620183" sldId="328"/>
            <ac:picMk id="4" creationId="{9F5486D9-202F-6293-BDD8-E9822B5D2453}"/>
          </ac:picMkLst>
        </pc:picChg>
      </pc:sldChg>
      <pc:sldChg chg="addSp modSp new mod">
        <pc:chgData name="William Roosa" userId="b17c6545b7781650" providerId="LiveId" clId="{12BF90CF-3D31-4E0F-8501-8A6052CC96BE}" dt="2024-10-01T15:44:55.209" v="7120" actId="1076"/>
        <pc:sldMkLst>
          <pc:docMk/>
          <pc:sldMk cId="884626725" sldId="329"/>
        </pc:sldMkLst>
        <pc:spChg chg="add mod">
          <ac:chgData name="William Roosa" userId="b17c6545b7781650" providerId="LiveId" clId="{12BF90CF-3D31-4E0F-8501-8A6052CC96BE}" dt="2024-10-01T15:44:05.492" v="7111" actId="20577"/>
          <ac:spMkLst>
            <pc:docMk/>
            <pc:sldMk cId="884626725" sldId="329"/>
            <ac:spMk id="10" creationId="{93A14E92-82B5-8185-18A6-763A86ECF505}"/>
          </ac:spMkLst>
        </pc:spChg>
        <pc:picChg chg="add mod">
          <ac:chgData name="William Roosa" userId="b17c6545b7781650" providerId="LiveId" clId="{12BF90CF-3D31-4E0F-8501-8A6052CC96BE}" dt="2024-10-01T15:41:01.764" v="6894" actId="14100"/>
          <ac:picMkLst>
            <pc:docMk/>
            <pc:sldMk cId="884626725" sldId="329"/>
            <ac:picMk id="3" creationId="{B8CEF412-1FA9-4D75-7BE1-7AFDB480AC2C}"/>
          </ac:picMkLst>
        </pc:picChg>
        <pc:picChg chg="add mod">
          <ac:chgData name="William Roosa" userId="b17c6545b7781650" providerId="LiveId" clId="{12BF90CF-3D31-4E0F-8501-8A6052CC96BE}" dt="2024-10-01T15:41:22.582" v="6902" actId="1076"/>
          <ac:picMkLst>
            <pc:docMk/>
            <pc:sldMk cId="884626725" sldId="329"/>
            <ac:picMk id="5" creationId="{04821646-7BDD-1378-B7ED-DB1B2ED1B83D}"/>
          </ac:picMkLst>
        </pc:picChg>
        <pc:picChg chg="add mod">
          <ac:chgData name="William Roosa" userId="b17c6545b7781650" providerId="LiveId" clId="{12BF90CF-3D31-4E0F-8501-8A6052CC96BE}" dt="2024-10-01T15:41:20.600" v="6901" actId="1076"/>
          <ac:picMkLst>
            <pc:docMk/>
            <pc:sldMk cId="884626725" sldId="329"/>
            <ac:picMk id="7" creationId="{7C336DF7-1BF0-3480-7CC6-E896D555EBB0}"/>
          </ac:picMkLst>
        </pc:picChg>
        <pc:picChg chg="add mod">
          <ac:chgData name="William Roosa" userId="b17c6545b7781650" providerId="LiveId" clId="{12BF90CF-3D31-4E0F-8501-8A6052CC96BE}" dt="2024-10-01T15:42:34.460" v="7000" actId="1076"/>
          <ac:picMkLst>
            <pc:docMk/>
            <pc:sldMk cId="884626725" sldId="329"/>
            <ac:picMk id="9" creationId="{142750CB-2E90-B25B-7E2A-399F99DCC51D}"/>
          </ac:picMkLst>
        </pc:picChg>
        <pc:picChg chg="add mod">
          <ac:chgData name="William Roosa" userId="b17c6545b7781650" providerId="LiveId" clId="{12BF90CF-3D31-4E0F-8501-8A6052CC96BE}" dt="2024-10-01T15:44:30.295" v="7115" actId="14100"/>
          <ac:picMkLst>
            <pc:docMk/>
            <pc:sldMk cId="884626725" sldId="329"/>
            <ac:picMk id="12" creationId="{03643DAC-1D0A-6919-26EE-51C2F14D7150}"/>
          </ac:picMkLst>
        </pc:picChg>
        <pc:picChg chg="add mod">
          <ac:chgData name="William Roosa" userId="b17c6545b7781650" providerId="LiveId" clId="{12BF90CF-3D31-4E0F-8501-8A6052CC96BE}" dt="2024-10-01T15:44:55.209" v="7120" actId="1076"/>
          <ac:picMkLst>
            <pc:docMk/>
            <pc:sldMk cId="884626725" sldId="329"/>
            <ac:picMk id="14" creationId="{97EB7465-5BC4-F3E4-54D5-1DC689E5DF3F}"/>
          </ac:picMkLst>
        </pc:picChg>
      </pc:sldChg>
      <pc:sldChg chg="addSp delSp modSp new mod">
        <pc:chgData name="William Roosa" userId="b17c6545b7781650" providerId="LiveId" clId="{12BF90CF-3D31-4E0F-8501-8A6052CC96BE}" dt="2024-10-01T15:56:41.168" v="9143" actId="20577"/>
        <pc:sldMkLst>
          <pc:docMk/>
          <pc:sldMk cId="3284878951" sldId="330"/>
        </pc:sldMkLst>
        <pc:spChg chg="add mod">
          <ac:chgData name="William Roosa" userId="b17c6545b7781650" providerId="LiveId" clId="{12BF90CF-3D31-4E0F-8501-8A6052CC96BE}" dt="2024-10-01T15:56:41.168" v="9143" actId="20577"/>
          <ac:spMkLst>
            <pc:docMk/>
            <pc:sldMk cId="3284878951" sldId="330"/>
            <ac:spMk id="2" creationId="{045A01E6-F487-F9CE-95E8-F5A3D3FDE1FB}"/>
          </ac:spMkLst>
        </pc:spChg>
        <pc:picChg chg="add del mod">
          <ac:chgData name="William Roosa" userId="b17c6545b7781650" providerId="LiveId" clId="{12BF90CF-3D31-4E0F-8501-8A6052CC96BE}" dt="2024-10-01T15:51:21.897" v="8192" actId="21"/>
          <ac:picMkLst>
            <pc:docMk/>
            <pc:sldMk cId="3284878951" sldId="330"/>
            <ac:picMk id="4" creationId="{D96ADAAD-5A20-D06C-924C-5341D510E786}"/>
          </ac:picMkLst>
        </pc:picChg>
        <pc:picChg chg="add mod">
          <ac:chgData name="William Roosa" userId="b17c6545b7781650" providerId="LiveId" clId="{12BF90CF-3D31-4E0F-8501-8A6052CC96BE}" dt="2024-10-01T15:56:02.602" v="9001" actId="1076"/>
          <ac:picMkLst>
            <pc:docMk/>
            <pc:sldMk cId="3284878951" sldId="330"/>
            <ac:picMk id="6" creationId="{97D8C853-BDF1-168F-F8AE-0131AE0A6D6C}"/>
          </ac:picMkLst>
        </pc:picChg>
      </pc:sldChg>
      <pc:sldChg chg="addSp delSp modSp new mod">
        <pc:chgData name="William Roosa" userId="b17c6545b7781650" providerId="LiveId" clId="{12BF90CF-3D31-4E0F-8501-8A6052CC96BE}" dt="2024-10-01T16:00:59.263" v="9907" actId="22"/>
        <pc:sldMkLst>
          <pc:docMk/>
          <pc:sldMk cId="861250368" sldId="331"/>
        </pc:sldMkLst>
        <pc:spChg chg="add mod">
          <ac:chgData name="William Roosa" userId="b17c6545b7781650" providerId="LiveId" clId="{12BF90CF-3D31-4E0F-8501-8A6052CC96BE}" dt="2024-10-01T16:00:38.117" v="9900" actId="21"/>
          <ac:spMkLst>
            <pc:docMk/>
            <pc:sldMk cId="861250368" sldId="331"/>
            <ac:spMk id="2" creationId="{597048E6-8851-D1C6-CCA7-2023768F0698}"/>
          </ac:spMkLst>
        </pc:spChg>
        <pc:picChg chg="add mod">
          <ac:chgData name="William Roosa" userId="b17c6545b7781650" providerId="LiveId" clId="{12BF90CF-3D31-4E0F-8501-8A6052CC96BE}" dt="2024-10-01T15:51:29.222" v="8196" actId="1076"/>
          <ac:picMkLst>
            <pc:docMk/>
            <pc:sldMk cId="861250368" sldId="331"/>
            <ac:picMk id="4" creationId="{D96ADAAD-5A20-D06C-924C-5341D510E786}"/>
          </ac:picMkLst>
        </pc:picChg>
        <pc:picChg chg="add mod">
          <ac:chgData name="William Roosa" userId="b17c6545b7781650" providerId="LiveId" clId="{12BF90CF-3D31-4E0F-8501-8A6052CC96BE}" dt="2024-10-01T16:00:50.276" v="9905" actId="1076"/>
          <ac:picMkLst>
            <pc:docMk/>
            <pc:sldMk cId="861250368" sldId="331"/>
            <ac:picMk id="5" creationId="{921F48AB-1C42-380E-DA20-7572FE3D3701}"/>
          </ac:picMkLst>
        </pc:picChg>
        <pc:picChg chg="add del">
          <ac:chgData name="William Roosa" userId="b17c6545b7781650" providerId="LiveId" clId="{12BF90CF-3D31-4E0F-8501-8A6052CC96BE}" dt="2024-10-01T16:00:59.263" v="9907" actId="22"/>
          <ac:picMkLst>
            <pc:docMk/>
            <pc:sldMk cId="861250368" sldId="331"/>
            <ac:picMk id="7" creationId="{34AE14DD-68E6-0DEF-602E-8D464AB95ECE}"/>
          </ac:picMkLst>
        </pc:picChg>
      </pc:sldChg>
      <pc:sldChg chg="addSp modSp new mod">
        <pc:chgData name="William Roosa" userId="b17c6545b7781650" providerId="LiveId" clId="{12BF90CF-3D31-4E0F-8501-8A6052CC96BE}" dt="2024-10-01T16:01:24.650" v="9912" actId="1076"/>
        <pc:sldMkLst>
          <pc:docMk/>
          <pc:sldMk cId="3112330429" sldId="332"/>
        </pc:sldMkLst>
        <pc:spChg chg="add mod">
          <ac:chgData name="William Roosa" userId="b17c6545b7781650" providerId="LiveId" clId="{12BF90CF-3D31-4E0F-8501-8A6052CC96BE}" dt="2024-10-01T16:01:05.984" v="9910" actId="1076"/>
          <ac:spMkLst>
            <pc:docMk/>
            <pc:sldMk cId="3112330429" sldId="332"/>
            <ac:spMk id="3" creationId="{A4A8DED5-C33A-5911-E328-6D6B5ED5D463}"/>
          </ac:spMkLst>
        </pc:spChg>
        <pc:picChg chg="add mod">
          <ac:chgData name="William Roosa" userId="b17c6545b7781650" providerId="LiveId" clId="{12BF90CF-3D31-4E0F-8501-8A6052CC96BE}" dt="2024-10-01T16:01:02.384" v="9909" actId="1076"/>
          <ac:picMkLst>
            <pc:docMk/>
            <pc:sldMk cId="3112330429" sldId="332"/>
            <ac:picMk id="5" creationId="{E377C553-314F-88CF-F335-92EC2CDA4F2C}"/>
          </ac:picMkLst>
        </pc:picChg>
        <pc:picChg chg="add mod">
          <ac:chgData name="William Roosa" userId="b17c6545b7781650" providerId="LiveId" clId="{12BF90CF-3D31-4E0F-8501-8A6052CC96BE}" dt="2024-10-01T16:01:24.650" v="9912" actId="1076"/>
          <ac:picMkLst>
            <pc:docMk/>
            <pc:sldMk cId="3112330429" sldId="332"/>
            <ac:picMk id="7" creationId="{71E9F7C6-F327-9128-FAC1-BE3402E6DE9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DB9E3-463C-46A9-8E50-0BAD25836B60}" type="datetimeFigureOut">
              <a:rPr lang="en-US" smtClean="0"/>
              <a:t>10/8/2024</a:t>
            </a:fld>
            <a:endParaRPr lang="en-US"/>
          </a:p>
        </p:txBody>
      </p:sp>
      <p:sp>
        <p:nvSpPr>
          <p:cNvPr id="4" name="Slide Image Placeholder 3"/>
          <p:cNvSpPr>
            <a:spLocks noGrp="1" noRot="1" noChangeAspect="1"/>
          </p:cNvSpPr>
          <p:nvPr>
            <p:ph type="sldImg" idx="2"/>
          </p:nvPr>
        </p:nvSpPr>
        <p:spPr>
          <a:xfrm>
            <a:off x="2328863" y="1143000"/>
            <a:ext cx="2200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17D9B-885F-4496-B071-22C7D7230445}" type="slidenum">
              <a:rPr lang="en-US" smtClean="0"/>
              <a:t>‹#›</a:t>
            </a:fld>
            <a:endParaRPr lang="en-US"/>
          </a:p>
        </p:txBody>
      </p:sp>
    </p:spTree>
    <p:extLst>
      <p:ext uri="{BB962C8B-B14F-4D97-AF65-F5344CB8AC3E}">
        <p14:creationId xmlns:p14="http://schemas.microsoft.com/office/powerpoint/2010/main" val="926443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B17D9B-885F-4496-B071-22C7D7230445}" type="slidenum">
              <a:rPr lang="en-US" smtClean="0"/>
              <a:t>1</a:t>
            </a:fld>
            <a:endParaRPr lang="en-US"/>
          </a:p>
        </p:txBody>
      </p:sp>
    </p:spTree>
    <p:extLst>
      <p:ext uri="{BB962C8B-B14F-4D97-AF65-F5344CB8AC3E}">
        <p14:creationId xmlns:p14="http://schemas.microsoft.com/office/powerpoint/2010/main" val="389780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995312"/>
            <a:ext cx="7383780" cy="4244622"/>
          </a:xfrm>
        </p:spPr>
        <p:txBody>
          <a:bodyPr anchor="b"/>
          <a:lstStyle>
            <a:lvl1pPr algn="ctr">
              <a:defRPr sz="5700"/>
            </a:lvl1pPr>
          </a:lstStyle>
          <a:p>
            <a:r>
              <a:rPr lang="en-US"/>
              <a:t>Click to edit Master title style</a:t>
            </a:r>
            <a:endParaRPr lang="en-US" dirty="0"/>
          </a:p>
        </p:txBody>
      </p:sp>
      <p:sp>
        <p:nvSpPr>
          <p:cNvPr id="3" name="Subtitle 2"/>
          <p:cNvSpPr>
            <a:spLocks noGrp="1"/>
          </p:cNvSpPr>
          <p:nvPr>
            <p:ph type="subTitle" idx="1"/>
          </p:nvPr>
        </p:nvSpPr>
        <p:spPr>
          <a:xfrm>
            <a:off x="1085850" y="6403623"/>
            <a:ext cx="6515100" cy="2943577"/>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F63EC-2FA1-459E-9A6A-72EE912ADE1E}"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1778419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63EC-2FA1-459E-9A6A-72EE912ADE1E}"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113217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649111"/>
            <a:ext cx="1873091"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97218" y="649111"/>
            <a:ext cx="5510689"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63EC-2FA1-459E-9A6A-72EE912ADE1E}"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114935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63EC-2FA1-459E-9A6A-72EE912ADE1E}"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332464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2694" y="3039537"/>
            <a:ext cx="7492365" cy="5071532"/>
          </a:xfrm>
        </p:spPr>
        <p:txBody>
          <a:bodyPr anchor="b"/>
          <a:lstStyle>
            <a:lvl1pPr>
              <a:defRPr sz="5700"/>
            </a:lvl1pPr>
          </a:lstStyle>
          <a:p>
            <a:r>
              <a:rPr lang="en-US"/>
              <a:t>Click to edit Master title style</a:t>
            </a:r>
            <a:endParaRPr lang="en-US" dirty="0"/>
          </a:p>
        </p:txBody>
      </p:sp>
      <p:sp>
        <p:nvSpPr>
          <p:cNvPr id="3" name="Text Placeholder 2"/>
          <p:cNvSpPr>
            <a:spLocks noGrp="1"/>
          </p:cNvSpPr>
          <p:nvPr>
            <p:ph type="body" idx="1"/>
          </p:nvPr>
        </p:nvSpPr>
        <p:spPr>
          <a:xfrm>
            <a:off x="592694" y="8159048"/>
            <a:ext cx="7492365" cy="2666999"/>
          </a:xfrm>
        </p:spPr>
        <p:txBody>
          <a:bodyPr/>
          <a:lstStyle>
            <a:lvl1pPr marL="0" indent="0">
              <a:buNone/>
              <a:defRPr sz="2280">
                <a:solidFill>
                  <a:schemeClr val="tx1">
                    <a:tint val="82000"/>
                  </a:schemeClr>
                </a:solidFill>
              </a:defRPr>
            </a:lvl1pPr>
            <a:lvl2pPr marL="434340" indent="0">
              <a:buNone/>
              <a:defRPr sz="1900">
                <a:solidFill>
                  <a:schemeClr val="tx1">
                    <a:tint val="82000"/>
                  </a:schemeClr>
                </a:solidFill>
              </a:defRPr>
            </a:lvl2pPr>
            <a:lvl3pPr marL="868680" indent="0">
              <a:buNone/>
              <a:defRPr sz="1710">
                <a:solidFill>
                  <a:schemeClr val="tx1">
                    <a:tint val="82000"/>
                  </a:schemeClr>
                </a:solidFill>
              </a:defRPr>
            </a:lvl3pPr>
            <a:lvl4pPr marL="1303020" indent="0">
              <a:buNone/>
              <a:defRPr sz="1520">
                <a:solidFill>
                  <a:schemeClr val="tx1">
                    <a:tint val="82000"/>
                  </a:schemeClr>
                </a:solidFill>
              </a:defRPr>
            </a:lvl4pPr>
            <a:lvl5pPr marL="1737360" indent="0">
              <a:buNone/>
              <a:defRPr sz="1520">
                <a:solidFill>
                  <a:schemeClr val="tx1">
                    <a:tint val="82000"/>
                  </a:schemeClr>
                </a:solidFill>
              </a:defRPr>
            </a:lvl5pPr>
            <a:lvl6pPr marL="2171700" indent="0">
              <a:buNone/>
              <a:defRPr sz="1520">
                <a:solidFill>
                  <a:schemeClr val="tx1">
                    <a:tint val="82000"/>
                  </a:schemeClr>
                </a:solidFill>
              </a:defRPr>
            </a:lvl6pPr>
            <a:lvl7pPr marL="2606040" indent="0">
              <a:buNone/>
              <a:defRPr sz="1520">
                <a:solidFill>
                  <a:schemeClr val="tx1">
                    <a:tint val="82000"/>
                  </a:schemeClr>
                </a:solidFill>
              </a:defRPr>
            </a:lvl7pPr>
            <a:lvl8pPr marL="3040380" indent="0">
              <a:buNone/>
              <a:defRPr sz="1520">
                <a:solidFill>
                  <a:schemeClr val="tx1">
                    <a:tint val="82000"/>
                  </a:schemeClr>
                </a:solidFill>
              </a:defRPr>
            </a:lvl8pPr>
            <a:lvl9pPr marL="3474720" indent="0">
              <a:buNone/>
              <a:defRPr sz="15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F63EC-2FA1-459E-9A6A-72EE912ADE1E}"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173749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7218"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97693"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F63EC-2FA1-459E-9A6A-72EE912ADE1E}"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161192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349" y="649114"/>
            <a:ext cx="749236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98350" y="2988734"/>
            <a:ext cx="3674923"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4" name="Content Placeholder 3"/>
          <p:cNvSpPr>
            <a:spLocks noGrp="1"/>
          </p:cNvSpPr>
          <p:nvPr>
            <p:ph sz="half" idx="2"/>
          </p:nvPr>
        </p:nvSpPr>
        <p:spPr>
          <a:xfrm>
            <a:off x="598350" y="4453467"/>
            <a:ext cx="367492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97693" y="2988734"/>
            <a:ext cx="3693021"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6" name="Content Placeholder 5"/>
          <p:cNvSpPr>
            <a:spLocks noGrp="1"/>
          </p:cNvSpPr>
          <p:nvPr>
            <p:ph sz="quarter" idx="4"/>
          </p:nvPr>
        </p:nvSpPr>
        <p:spPr>
          <a:xfrm>
            <a:off x="4397693" y="4453467"/>
            <a:ext cx="3693021"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F63EC-2FA1-459E-9A6A-72EE912ADE1E}"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33157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F63EC-2FA1-459E-9A6A-72EE912ADE1E}"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311524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F63EC-2FA1-459E-9A6A-72EE912ADE1E}"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887003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Content Placeholder 2"/>
          <p:cNvSpPr>
            <a:spLocks noGrp="1"/>
          </p:cNvSpPr>
          <p:nvPr>
            <p:ph idx="1"/>
          </p:nvPr>
        </p:nvSpPr>
        <p:spPr>
          <a:xfrm>
            <a:off x="3693021" y="1755425"/>
            <a:ext cx="4397693" cy="8664222"/>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9ACF63EC-2FA1-459E-9A6A-72EE912ADE1E}"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64955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93021" y="1755425"/>
            <a:ext cx="4397693" cy="8664222"/>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en-US"/>
              <a:t>Click icon to add picture</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9ACF63EC-2FA1-459E-9A6A-72EE912ADE1E}"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A5AA1-DCD8-419C-AE31-45E4C34C3E8E}" type="slidenum">
              <a:rPr lang="en-US" smtClean="0"/>
              <a:t>‹#›</a:t>
            </a:fld>
            <a:endParaRPr lang="en-US"/>
          </a:p>
        </p:txBody>
      </p:sp>
    </p:spTree>
    <p:extLst>
      <p:ext uri="{BB962C8B-B14F-4D97-AF65-F5344CB8AC3E}">
        <p14:creationId xmlns:p14="http://schemas.microsoft.com/office/powerpoint/2010/main" val="2647725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649114"/>
            <a:ext cx="749236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7218" y="3245556"/>
            <a:ext cx="749236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218" y="11300181"/>
            <a:ext cx="1954530" cy="649111"/>
          </a:xfrm>
          <a:prstGeom prst="rect">
            <a:avLst/>
          </a:prstGeom>
        </p:spPr>
        <p:txBody>
          <a:bodyPr vert="horz" lIns="91440" tIns="45720" rIns="91440" bIns="45720" rtlCol="0" anchor="ctr"/>
          <a:lstStyle>
            <a:lvl1pPr algn="l">
              <a:defRPr sz="1140">
                <a:solidFill>
                  <a:schemeClr val="tx1">
                    <a:tint val="82000"/>
                  </a:schemeClr>
                </a:solidFill>
              </a:defRPr>
            </a:lvl1pPr>
          </a:lstStyle>
          <a:p>
            <a:fld id="{9ACF63EC-2FA1-459E-9A6A-72EE912ADE1E}" type="datetimeFigureOut">
              <a:rPr lang="en-US" smtClean="0"/>
              <a:t>10/8/2024</a:t>
            </a:fld>
            <a:endParaRPr lang="en-US"/>
          </a:p>
        </p:txBody>
      </p:sp>
      <p:sp>
        <p:nvSpPr>
          <p:cNvPr id="5" name="Footer Placeholder 4"/>
          <p:cNvSpPr>
            <a:spLocks noGrp="1"/>
          </p:cNvSpPr>
          <p:nvPr>
            <p:ph type="ftr" sz="quarter" idx="3"/>
          </p:nvPr>
        </p:nvSpPr>
        <p:spPr>
          <a:xfrm>
            <a:off x="2877503" y="11300181"/>
            <a:ext cx="2931795" cy="649111"/>
          </a:xfrm>
          <a:prstGeom prst="rect">
            <a:avLst/>
          </a:prstGeom>
        </p:spPr>
        <p:txBody>
          <a:bodyPr vert="horz" lIns="91440" tIns="45720" rIns="91440" bIns="45720" rtlCol="0" anchor="ctr"/>
          <a:lstStyle>
            <a:lvl1pPr algn="ctr">
              <a:defRPr sz="11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135053" y="11300181"/>
            <a:ext cx="1954530" cy="649111"/>
          </a:xfrm>
          <a:prstGeom prst="rect">
            <a:avLst/>
          </a:prstGeom>
        </p:spPr>
        <p:txBody>
          <a:bodyPr vert="horz" lIns="91440" tIns="45720" rIns="91440" bIns="45720" rtlCol="0" anchor="ctr"/>
          <a:lstStyle>
            <a:lvl1pPr algn="r">
              <a:defRPr sz="1140">
                <a:solidFill>
                  <a:schemeClr val="tx1">
                    <a:tint val="82000"/>
                  </a:schemeClr>
                </a:solidFill>
              </a:defRPr>
            </a:lvl1pPr>
          </a:lstStyle>
          <a:p>
            <a:fld id="{16CA5AA1-DCD8-419C-AE31-45E4C34C3E8E}" type="slidenum">
              <a:rPr lang="en-US" smtClean="0"/>
              <a:t>‹#›</a:t>
            </a:fld>
            <a:endParaRPr lang="en-US"/>
          </a:p>
        </p:txBody>
      </p:sp>
    </p:spTree>
    <p:extLst>
      <p:ext uri="{BB962C8B-B14F-4D97-AF65-F5344CB8AC3E}">
        <p14:creationId xmlns:p14="http://schemas.microsoft.com/office/powerpoint/2010/main" val="1516990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E460F-29FA-9517-78EF-805D013332C7}"/>
              </a:ext>
            </a:extLst>
          </p:cNvPr>
          <p:cNvSpPr txBox="1"/>
          <p:nvPr/>
        </p:nvSpPr>
        <p:spPr>
          <a:xfrm>
            <a:off x="1871004" y="0"/>
            <a:ext cx="4651081" cy="369332"/>
          </a:xfrm>
          <a:prstGeom prst="rect">
            <a:avLst/>
          </a:prstGeom>
          <a:noFill/>
        </p:spPr>
        <p:txBody>
          <a:bodyPr wrap="none" rtlCol="0">
            <a:spAutoFit/>
          </a:bodyPr>
          <a:lstStyle/>
          <a:p>
            <a:r>
              <a:rPr lang="en-US" dirty="0"/>
              <a:t>Section 1 (Remember to explain significance)</a:t>
            </a:r>
          </a:p>
        </p:txBody>
      </p:sp>
      <p:sp>
        <p:nvSpPr>
          <p:cNvPr id="3" name="TextBox 2">
            <a:extLst>
              <a:ext uri="{FF2B5EF4-FFF2-40B4-BE49-F238E27FC236}">
                <a16:creationId xmlns:a16="http://schemas.microsoft.com/office/drawing/2014/main" id="{19031CD3-7040-2CA9-B960-0A9444D6B821}"/>
              </a:ext>
            </a:extLst>
          </p:cNvPr>
          <p:cNvSpPr txBox="1"/>
          <p:nvPr/>
        </p:nvSpPr>
        <p:spPr>
          <a:xfrm>
            <a:off x="0" y="337625"/>
            <a:ext cx="1927274" cy="861774"/>
          </a:xfrm>
          <a:prstGeom prst="rect">
            <a:avLst/>
          </a:prstGeom>
          <a:noFill/>
        </p:spPr>
        <p:txBody>
          <a:bodyPr wrap="square" rtlCol="0">
            <a:spAutoFit/>
          </a:bodyPr>
          <a:lstStyle/>
          <a:p>
            <a:r>
              <a:rPr lang="en-US" sz="1000" dirty="0"/>
              <a:t>Indigenous war tactics</a:t>
            </a:r>
          </a:p>
          <a:p>
            <a:r>
              <a:rPr lang="en-US" sz="1000" dirty="0"/>
              <a:t>Context: revenge for lost people</a:t>
            </a:r>
            <a:endParaRPr lang="en-US" sz="1000" b="1" dirty="0"/>
          </a:p>
          <a:p>
            <a:r>
              <a:rPr lang="en-US" sz="1000" dirty="0"/>
              <a:t>Goals: capture people</a:t>
            </a:r>
          </a:p>
          <a:p>
            <a:r>
              <a:rPr lang="en-US" sz="1000" dirty="0"/>
              <a:t>Tactics reflect that: get close, incapacitate</a:t>
            </a:r>
          </a:p>
        </p:txBody>
      </p:sp>
      <p:sp>
        <p:nvSpPr>
          <p:cNvPr id="4" name="TextBox 3">
            <a:extLst>
              <a:ext uri="{FF2B5EF4-FFF2-40B4-BE49-F238E27FC236}">
                <a16:creationId xmlns:a16="http://schemas.microsoft.com/office/drawing/2014/main" id="{38140700-923E-BDE5-4CBF-4F6F2ACFF992}"/>
              </a:ext>
            </a:extLst>
          </p:cNvPr>
          <p:cNvSpPr txBox="1"/>
          <p:nvPr/>
        </p:nvSpPr>
        <p:spPr>
          <a:xfrm>
            <a:off x="1953065" y="391550"/>
            <a:ext cx="2168770" cy="1477328"/>
          </a:xfrm>
          <a:prstGeom prst="rect">
            <a:avLst/>
          </a:prstGeom>
          <a:noFill/>
        </p:spPr>
        <p:txBody>
          <a:bodyPr wrap="square" rtlCol="0">
            <a:spAutoFit/>
          </a:bodyPr>
          <a:lstStyle/>
          <a:p>
            <a:r>
              <a:rPr lang="en-US" sz="1000" dirty="0"/>
              <a:t>King Phillip’s War: bloodiest war by percentages (40% of natives). English use new tactics (getting allies and ruining economy)</a:t>
            </a:r>
          </a:p>
          <a:p>
            <a:r>
              <a:rPr lang="en-US" sz="1000" dirty="0"/>
              <a:t>Some key Terms:</a:t>
            </a:r>
          </a:p>
          <a:p>
            <a:r>
              <a:rPr lang="en-US" sz="1000" dirty="0"/>
              <a:t>Wompanoag: tribe that attacked colonists</a:t>
            </a:r>
          </a:p>
          <a:p>
            <a:r>
              <a:rPr lang="en-US" sz="1000" dirty="0"/>
              <a:t>Battle of great swamp: preemptive colonist attack using new tactics</a:t>
            </a:r>
          </a:p>
        </p:txBody>
      </p:sp>
      <p:sp>
        <p:nvSpPr>
          <p:cNvPr id="5" name="TextBox 4">
            <a:extLst>
              <a:ext uri="{FF2B5EF4-FFF2-40B4-BE49-F238E27FC236}">
                <a16:creationId xmlns:a16="http://schemas.microsoft.com/office/drawing/2014/main" id="{114DA929-BC2D-1FB7-5C58-4FAB717CC376}"/>
              </a:ext>
            </a:extLst>
          </p:cNvPr>
          <p:cNvSpPr txBox="1"/>
          <p:nvPr/>
        </p:nvSpPr>
        <p:spPr>
          <a:xfrm>
            <a:off x="0" y="1176996"/>
            <a:ext cx="2082018" cy="707886"/>
          </a:xfrm>
          <a:prstGeom prst="rect">
            <a:avLst/>
          </a:prstGeom>
          <a:noFill/>
        </p:spPr>
        <p:txBody>
          <a:bodyPr wrap="square" rtlCol="0">
            <a:spAutoFit/>
          </a:bodyPr>
          <a:lstStyle/>
          <a:p>
            <a:r>
              <a:rPr lang="en-US" sz="1000" dirty="0"/>
              <a:t>Benjamin Church: makes militia to fight like natives because colonists were getting beat. During king Philips war</a:t>
            </a:r>
          </a:p>
        </p:txBody>
      </p:sp>
      <p:sp>
        <p:nvSpPr>
          <p:cNvPr id="6" name="TextBox 5">
            <a:extLst>
              <a:ext uri="{FF2B5EF4-FFF2-40B4-BE49-F238E27FC236}">
                <a16:creationId xmlns:a16="http://schemas.microsoft.com/office/drawing/2014/main" id="{C30E42A5-1BCA-F5FD-0140-A3FCD8CA0114}"/>
              </a:ext>
            </a:extLst>
          </p:cNvPr>
          <p:cNvSpPr txBox="1"/>
          <p:nvPr/>
        </p:nvSpPr>
        <p:spPr>
          <a:xfrm>
            <a:off x="4018672" y="375137"/>
            <a:ext cx="2168770" cy="1015663"/>
          </a:xfrm>
          <a:prstGeom prst="rect">
            <a:avLst/>
          </a:prstGeom>
          <a:noFill/>
        </p:spPr>
        <p:txBody>
          <a:bodyPr wrap="square" rtlCol="0">
            <a:spAutoFit/>
          </a:bodyPr>
          <a:lstStyle/>
          <a:p>
            <a:r>
              <a:rPr lang="en-US" sz="1000" dirty="0"/>
              <a:t>King George’s War vs France and Spain</a:t>
            </a:r>
          </a:p>
          <a:p>
            <a:r>
              <a:rPr lang="en-US" sz="1000" dirty="0"/>
              <a:t>British send men to help in Cartagena, fails and treated poorly</a:t>
            </a:r>
          </a:p>
          <a:p>
            <a:r>
              <a:rPr lang="en-US" sz="1000" dirty="0"/>
              <a:t>Colonists take Louisburg, must give it back at the end of the war</a:t>
            </a:r>
          </a:p>
        </p:txBody>
      </p:sp>
      <p:sp>
        <p:nvSpPr>
          <p:cNvPr id="7" name="TextBox 6">
            <a:extLst>
              <a:ext uri="{FF2B5EF4-FFF2-40B4-BE49-F238E27FC236}">
                <a16:creationId xmlns:a16="http://schemas.microsoft.com/office/drawing/2014/main" id="{6FB554C3-362B-F529-C8B4-8F579B37A55D}"/>
              </a:ext>
            </a:extLst>
          </p:cNvPr>
          <p:cNvSpPr txBox="1"/>
          <p:nvPr/>
        </p:nvSpPr>
        <p:spPr>
          <a:xfrm>
            <a:off x="6323429" y="400928"/>
            <a:ext cx="2168770" cy="1169551"/>
          </a:xfrm>
          <a:prstGeom prst="rect">
            <a:avLst/>
          </a:prstGeom>
          <a:noFill/>
        </p:spPr>
        <p:txBody>
          <a:bodyPr wrap="square" rtlCol="0">
            <a:spAutoFit/>
          </a:bodyPr>
          <a:lstStyle/>
          <a:p>
            <a:r>
              <a:rPr lang="en-US" sz="1000" dirty="0"/>
              <a:t>Battle of the Monongahela</a:t>
            </a:r>
          </a:p>
          <a:p>
            <a:r>
              <a:rPr lang="en-US" sz="1000" dirty="0"/>
              <a:t>First major battle of French and Indian war. </a:t>
            </a:r>
          </a:p>
          <a:p>
            <a:r>
              <a:rPr lang="en-US" sz="1000" dirty="0"/>
              <a:t>British attack fort Duquesne led by Edward Braddock. French and Indians surround, British struggle, colonists were adaptable</a:t>
            </a:r>
          </a:p>
        </p:txBody>
      </p:sp>
      <p:sp>
        <p:nvSpPr>
          <p:cNvPr id="10" name="TextBox 9">
            <a:extLst>
              <a:ext uri="{FF2B5EF4-FFF2-40B4-BE49-F238E27FC236}">
                <a16:creationId xmlns:a16="http://schemas.microsoft.com/office/drawing/2014/main" id="{472D68BE-CA98-BBAB-C4C1-743D39736FB8}"/>
              </a:ext>
            </a:extLst>
          </p:cNvPr>
          <p:cNvSpPr txBox="1"/>
          <p:nvPr/>
        </p:nvSpPr>
        <p:spPr>
          <a:xfrm>
            <a:off x="4042117" y="1327051"/>
            <a:ext cx="2168770" cy="1477328"/>
          </a:xfrm>
          <a:prstGeom prst="rect">
            <a:avLst/>
          </a:prstGeom>
          <a:noFill/>
        </p:spPr>
        <p:txBody>
          <a:bodyPr wrap="square" rtlCol="0">
            <a:spAutoFit/>
          </a:bodyPr>
          <a:lstStyle/>
          <a:p>
            <a:r>
              <a:rPr lang="en-US" sz="1000" dirty="0"/>
              <a:t>Plains of Abraham – attacking Quebec though the sea like blueprint. James Wolfe attacks Quebec by sneaking and cliff climbing. Marquis de Montcalm sends his troops out and loose</a:t>
            </a:r>
          </a:p>
          <a:p>
            <a:r>
              <a:rPr lang="en-US" sz="1000" dirty="0"/>
              <a:t>American POW lets them know of the cliff route.</a:t>
            </a:r>
          </a:p>
          <a:p>
            <a:r>
              <a:rPr lang="en-US" sz="1000" dirty="0"/>
              <a:t>Only large European style battle</a:t>
            </a:r>
          </a:p>
        </p:txBody>
      </p:sp>
      <p:sp>
        <p:nvSpPr>
          <p:cNvPr id="16" name="TextBox 15">
            <a:extLst>
              <a:ext uri="{FF2B5EF4-FFF2-40B4-BE49-F238E27FC236}">
                <a16:creationId xmlns:a16="http://schemas.microsoft.com/office/drawing/2014/main" id="{9EAB3E68-6B9C-A8B0-21DD-63CA79D1B7C2}"/>
              </a:ext>
            </a:extLst>
          </p:cNvPr>
          <p:cNvSpPr txBox="1"/>
          <p:nvPr/>
        </p:nvSpPr>
        <p:spPr>
          <a:xfrm>
            <a:off x="6346873" y="1549790"/>
            <a:ext cx="2168770" cy="861774"/>
          </a:xfrm>
          <a:prstGeom prst="rect">
            <a:avLst/>
          </a:prstGeom>
          <a:noFill/>
        </p:spPr>
        <p:txBody>
          <a:bodyPr wrap="square" rtlCol="0">
            <a:spAutoFit/>
          </a:bodyPr>
          <a:lstStyle/>
          <a:p>
            <a:r>
              <a:rPr lang="en-US" sz="1000" dirty="0"/>
              <a:t>83</a:t>
            </a:r>
            <a:r>
              <a:rPr lang="en-US" sz="1000" baseline="30000" dirty="0"/>
              <a:t>rd</a:t>
            </a:r>
            <a:r>
              <a:rPr lang="en-US" sz="1000" dirty="0"/>
              <a:t> article of war – dismissal of an officer. At the time, honor was important (respect) and by loosing respect, you essentially lost your life (George Washington)</a:t>
            </a:r>
          </a:p>
        </p:txBody>
      </p:sp>
      <p:sp>
        <p:nvSpPr>
          <p:cNvPr id="17" name="TextBox 16">
            <a:extLst>
              <a:ext uri="{FF2B5EF4-FFF2-40B4-BE49-F238E27FC236}">
                <a16:creationId xmlns:a16="http://schemas.microsoft.com/office/drawing/2014/main" id="{394CC284-B56D-8486-DA58-BDF287AFBAF8}"/>
              </a:ext>
            </a:extLst>
          </p:cNvPr>
          <p:cNvSpPr txBox="1"/>
          <p:nvPr/>
        </p:nvSpPr>
        <p:spPr>
          <a:xfrm>
            <a:off x="0" y="1929617"/>
            <a:ext cx="2168770" cy="861774"/>
          </a:xfrm>
          <a:prstGeom prst="rect">
            <a:avLst/>
          </a:prstGeom>
          <a:noFill/>
        </p:spPr>
        <p:txBody>
          <a:bodyPr wrap="square" rtlCol="0">
            <a:spAutoFit/>
          </a:bodyPr>
          <a:lstStyle/>
          <a:p>
            <a:r>
              <a:rPr lang="en-US" sz="1000" dirty="0"/>
              <a:t>Revolutionary war militia – mostly upper class, officers elected, fight from behind cover in an unconventional way. Would not have won war on their own</a:t>
            </a:r>
          </a:p>
        </p:txBody>
      </p:sp>
      <p:sp>
        <p:nvSpPr>
          <p:cNvPr id="18" name="TextBox 17">
            <a:extLst>
              <a:ext uri="{FF2B5EF4-FFF2-40B4-BE49-F238E27FC236}">
                <a16:creationId xmlns:a16="http://schemas.microsoft.com/office/drawing/2014/main" id="{39ACD0DA-6480-2F49-4E67-D0A9E705C373}"/>
              </a:ext>
            </a:extLst>
          </p:cNvPr>
          <p:cNvSpPr txBox="1"/>
          <p:nvPr/>
        </p:nvSpPr>
        <p:spPr>
          <a:xfrm>
            <a:off x="1924929" y="1871002"/>
            <a:ext cx="2168770" cy="1169551"/>
          </a:xfrm>
          <a:prstGeom prst="rect">
            <a:avLst/>
          </a:prstGeom>
          <a:noFill/>
        </p:spPr>
        <p:txBody>
          <a:bodyPr wrap="square" rtlCol="0">
            <a:spAutoFit/>
          </a:bodyPr>
          <a:lstStyle/>
          <a:p>
            <a:r>
              <a:rPr lang="en-US" sz="1000" dirty="0"/>
              <a:t>Trenton, troops with bad morale (76), Washington sees opportunity. Crosses the Delaware and defeats hessians. All possible due to spy network. He retreats, waits for British to look for him and takes out one of their detachments</a:t>
            </a:r>
          </a:p>
        </p:txBody>
      </p:sp>
      <p:sp>
        <p:nvSpPr>
          <p:cNvPr id="19" name="TextBox 18">
            <a:extLst>
              <a:ext uri="{FF2B5EF4-FFF2-40B4-BE49-F238E27FC236}">
                <a16:creationId xmlns:a16="http://schemas.microsoft.com/office/drawing/2014/main" id="{9861E600-A120-B1AE-FC78-2BB48D7EB703}"/>
              </a:ext>
            </a:extLst>
          </p:cNvPr>
          <p:cNvSpPr txBox="1"/>
          <p:nvPr/>
        </p:nvSpPr>
        <p:spPr>
          <a:xfrm>
            <a:off x="6297637" y="2445433"/>
            <a:ext cx="2168770" cy="1015663"/>
          </a:xfrm>
          <a:prstGeom prst="rect">
            <a:avLst/>
          </a:prstGeom>
          <a:noFill/>
        </p:spPr>
        <p:txBody>
          <a:bodyPr wrap="square" rtlCol="0">
            <a:spAutoFit/>
          </a:bodyPr>
          <a:lstStyle/>
          <a:p>
            <a:r>
              <a:rPr lang="en-US" sz="1000" dirty="0"/>
              <a:t>Saratoga: Edward Burgoyne uses blueprint in reverse. Too slow, gets raided by militia. Washington sends extra troops up north (Horatio gates) Burgoyne surrender, gains French aid and British loose morale</a:t>
            </a:r>
          </a:p>
        </p:txBody>
      </p:sp>
      <p:sp>
        <p:nvSpPr>
          <p:cNvPr id="20" name="TextBox 19">
            <a:extLst>
              <a:ext uri="{FF2B5EF4-FFF2-40B4-BE49-F238E27FC236}">
                <a16:creationId xmlns:a16="http://schemas.microsoft.com/office/drawing/2014/main" id="{F8156C73-6AD4-54F6-5E71-F878EC64730D}"/>
              </a:ext>
            </a:extLst>
          </p:cNvPr>
          <p:cNvSpPr txBox="1"/>
          <p:nvPr/>
        </p:nvSpPr>
        <p:spPr>
          <a:xfrm>
            <a:off x="0" y="2752577"/>
            <a:ext cx="2168770" cy="861774"/>
          </a:xfrm>
          <a:prstGeom prst="rect">
            <a:avLst/>
          </a:prstGeom>
          <a:noFill/>
        </p:spPr>
        <p:txBody>
          <a:bodyPr wrap="square" rtlCol="0">
            <a:spAutoFit/>
          </a:bodyPr>
          <a:lstStyle/>
          <a:p>
            <a:r>
              <a:rPr lang="en-US" sz="1000" dirty="0"/>
              <a:t>Cornelius Titus: accepted Dunmore’s proclamation and got a group of slaves together to start a guerrilla was in Monmouth country NJ. Called Black Brigade</a:t>
            </a:r>
          </a:p>
        </p:txBody>
      </p:sp>
      <p:sp>
        <p:nvSpPr>
          <p:cNvPr id="21" name="TextBox 20">
            <a:extLst>
              <a:ext uri="{FF2B5EF4-FFF2-40B4-BE49-F238E27FC236}">
                <a16:creationId xmlns:a16="http://schemas.microsoft.com/office/drawing/2014/main" id="{8802BC51-D1D0-8006-DB3A-A35103AE9252}"/>
              </a:ext>
            </a:extLst>
          </p:cNvPr>
          <p:cNvSpPr txBox="1"/>
          <p:nvPr/>
        </p:nvSpPr>
        <p:spPr>
          <a:xfrm>
            <a:off x="4006948" y="2750232"/>
            <a:ext cx="2168770" cy="1323439"/>
          </a:xfrm>
          <a:prstGeom prst="rect">
            <a:avLst/>
          </a:prstGeom>
          <a:noFill/>
        </p:spPr>
        <p:txBody>
          <a:bodyPr wrap="square" rtlCol="0">
            <a:spAutoFit/>
          </a:bodyPr>
          <a:lstStyle/>
          <a:p>
            <a:r>
              <a:rPr lang="en-US" sz="1000" dirty="0"/>
              <a:t>Cherokee War 1776: Dragging canoe saw the revolution and saw this as a chance to be proactive and Destroy colonist settlements. Had good success in GA and SC. Sadly for the Cherokee, the partier campaign beats them back and they are forced to cede even more land</a:t>
            </a:r>
          </a:p>
        </p:txBody>
      </p:sp>
      <p:sp>
        <p:nvSpPr>
          <p:cNvPr id="22" name="TextBox 21">
            <a:extLst>
              <a:ext uri="{FF2B5EF4-FFF2-40B4-BE49-F238E27FC236}">
                <a16:creationId xmlns:a16="http://schemas.microsoft.com/office/drawing/2014/main" id="{48C2AA5E-7C7E-F517-D1BD-5E64EE3BD1E0}"/>
              </a:ext>
            </a:extLst>
          </p:cNvPr>
          <p:cNvSpPr txBox="1"/>
          <p:nvPr/>
        </p:nvSpPr>
        <p:spPr>
          <a:xfrm>
            <a:off x="1936652" y="2994074"/>
            <a:ext cx="2168770" cy="1323439"/>
          </a:xfrm>
          <a:prstGeom prst="rect">
            <a:avLst/>
          </a:prstGeom>
          <a:noFill/>
        </p:spPr>
        <p:txBody>
          <a:bodyPr wrap="square" rtlCol="0">
            <a:spAutoFit/>
          </a:bodyPr>
          <a:lstStyle/>
          <a:p>
            <a:r>
              <a:rPr lang="en-US" sz="1000" dirty="0"/>
              <a:t>Yorktown – Last major battle in ACW  George Washington attacks Cornwallis who is restocking after defeating Greene. French and Americans arrive perfectly at the same time. French blockade the British and Washington forces surrender</a:t>
            </a:r>
          </a:p>
        </p:txBody>
      </p:sp>
      <p:sp>
        <p:nvSpPr>
          <p:cNvPr id="23" name="TextBox 22">
            <a:extLst>
              <a:ext uri="{FF2B5EF4-FFF2-40B4-BE49-F238E27FC236}">
                <a16:creationId xmlns:a16="http://schemas.microsoft.com/office/drawing/2014/main" id="{931DCDDF-30B0-93D2-3DE5-337AC9AC4B48}"/>
              </a:ext>
            </a:extLst>
          </p:cNvPr>
          <p:cNvSpPr txBox="1"/>
          <p:nvPr/>
        </p:nvSpPr>
        <p:spPr>
          <a:xfrm>
            <a:off x="-42204" y="3542713"/>
            <a:ext cx="2168770" cy="1323439"/>
          </a:xfrm>
          <a:prstGeom prst="rect">
            <a:avLst/>
          </a:prstGeom>
          <a:noFill/>
        </p:spPr>
        <p:txBody>
          <a:bodyPr wrap="square" rtlCol="0">
            <a:spAutoFit/>
          </a:bodyPr>
          <a:lstStyle/>
          <a:p>
            <a:r>
              <a:rPr lang="en-US" sz="1000" dirty="0"/>
              <a:t>Gunboats – Jefferson (Anti Federalist) didn’t like strong military but had to do something about French and British. Built these purely defensive boats that couldn’t be used offensively. Didn’t work leads to embargo act which didn’t work</a:t>
            </a:r>
          </a:p>
        </p:txBody>
      </p:sp>
      <p:sp>
        <p:nvSpPr>
          <p:cNvPr id="24" name="TextBox 23">
            <a:extLst>
              <a:ext uri="{FF2B5EF4-FFF2-40B4-BE49-F238E27FC236}">
                <a16:creationId xmlns:a16="http://schemas.microsoft.com/office/drawing/2014/main" id="{9C34E353-C7EC-1A12-0520-BB4EC6E6EF23}"/>
              </a:ext>
            </a:extLst>
          </p:cNvPr>
          <p:cNvSpPr txBox="1"/>
          <p:nvPr/>
        </p:nvSpPr>
        <p:spPr>
          <a:xfrm>
            <a:off x="6257778" y="3455962"/>
            <a:ext cx="2168770" cy="1169551"/>
          </a:xfrm>
          <a:prstGeom prst="rect">
            <a:avLst/>
          </a:prstGeom>
          <a:noFill/>
        </p:spPr>
        <p:txBody>
          <a:bodyPr wrap="square" rtlCol="0">
            <a:spAutoFit/>
          </a:bodyPr>
          <a:lstStyle/>
          <a:p>
            <a:r>
              <a:rPr lang="en-US" sz="1000" dirty="0"/>
              <a:t>USS Philadelphia – Frigate build by Adams, best in class. Captured by Tripoli after running aground. Stephen Decatur gets a gang together to destroy it. A British guy called it one of the best naval missions ever</a:t>
            </a:r>
          </a:p>
        </p:txBody>
      </p:sp>
    </p:spTree>
    <p:extLst>
      <p:ext uri="{BB962C8B-B14F-4D97-AF65-F5344CB8AC3E}">
        <p14:creationId xmlns:p14="http://schemas.microsoft.com/office/powerpoint/2010/main" val="264381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15104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4029</TotalTime>
  <Words>545</Words>
  <Application>Microsoft Office PowerPoint</Application>
  <PresentationFormat>Custom</PresentationFormat>
  <Paragraphs>29</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Roosa</dc:creator>
  <cp:lastModifiedBy>William Roosa</cp:lastModifiedBy>
  <cp:revision>21</cp:revision>
  <dcterms:created xsi:type="dcterms:W3CDTF">2024-08-20T00:05:07Z</dcterms:created>
  <dcterms:modified xsi:type="dcterms:W3CDTF">2024-10-09T04:49:29Z</dcterms:modified>
</cp:coreProperties>
</file>