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7" r:id="rId3"/>
  </p:sldIdLst>
  <p:sldSz cx="86868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AEAD14-B77B-4A2E-A1B5-BE11CCE8F73B}" v="20" dt="2024-12-09T04:00:31.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5706" autoAdjust="0"/>
  </p:normalViewPr>
  <p:slideViewPr>
    <p:cSldViewPr snapToGrid="0">
      <p:cViewPr varScale="1">
        <p:scale>
          <a:sx n="58" d="100"/>
          <a:sy n="58" d="100"/>
        </p:scale>
        <p:origin x="31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Roosa" userId="b17c6545b7781650" providerId="LiveId" clId="{111881CD-EB76-4586-84FF-50B2DF9287D9}"/>
    <pc:docChg chg="undo custSel modSld">
      <pc:chgData name="William Roosa" userId="b17c6545b7781650" providerId="LiveId" clId="{111881CD-EB76-4586-84FF-50B2DF9287D9}" dt="2024-11-12T20:54:35.353" v="5" actId="1076"/>
      <pc:docMkLst>
        <pc:docMk/>
      </pc:docMkLst>
      <pc:sldChg chg="modSp mod">
        <pc:chgData name="William Roosa" userId="b17c6545b7781650" providerId="LiveId" clId="{111881CD-EB76-4586-84FF-50B2DF9287D9}" dt="2024-11-12T20:54:35.353" v="5" actId="1076"/>
        <pc:sldMkLst>
          <pc:docMk/>
          <pc:sldMk cId="583597190" sldId="295"/>
        </pc:sldMkLst>
        <pc:picChg chg="mod">
          <ac:chgData name="William Roosa" userId="b17c6545b7781650" providerId="LiveId" clId="{111881CD-EB76-4586-84FF-50B2DF9287D9}" dt="2024-11-12T20:54:35.353" v="5" actId="1076"/>
          <ac:picMkLst>
            <pc:docMk/>
            <pc:sldMk cId="583597190" sldId="295"/>
            <ac:picMk id="15" creationId="{2F2AA15D-ECE5-961D-37CA-E46E230F16E3}"/>
          </ac:picMkLst>
        </pc:picChg>
      </pc:sldChg>
      <pc:sldChg chg="modSp mod">
        <pc:chgData name="William Roosa" userId="b17c6545b7781650" providerId="LiveId" clId="{111881CD-EB76-4586-84FF-50B2DF9287D9}" dt="2024-10-30T14:35:56.571" v="1" actId="1076"/>
        <pc:sldMkLst>
          <pc:docMk/>
          <pc:sldMk cId="3145439999" sldId="306"/>
        </pc:sldMkLst>
        <pc:picChg chg="mod">
          <ac:chgData name="William Roosa" userId="b17c6545b7781650" providerId="LiveId" clId="{111881CD-EB76-4586-84FF-50B2DF9287D9}" dt="2024-10-30T14:35:56.571" v="1" actId="1076"/>
          <ac:picMkLst>
            <pc:docMk/>
            <pc:sldMk cId="3145439999" sldId="306"/>
            <ac:picMk id="7" creationId="{D75A7ECD-B429-F1A6-4573-5E99A5E08D58}"/>
          </ac:picMkLst>
        </pc:picChg>
      </pc:sldChg>
      <pc:sldChg chg="modSp mod">
        <pc:chgData name="William Roosa" userId="b17c6545b7781650" providerId="LiveId" clId="{111881CD-EB76-4586-84FF-50B2DF9287D9}" dt="2024-11-10T22:35:25.261" v="3" actId="14100"/>
        <pc:sldMkLst>
          <pc:docMk/>
          <pc:sldMk cId="2425747766" sldId="308"/>
        </pc:sldMkLst>
        <pc:picChg chg="mod">
          <ac:chgData name="William Roosa" userId="b17c6545b7781650" providerId="LiveId" clId="{111881CD-EB76-4586-84FF-50B2DF9287D9}" dt="2024-11-10T22:35:25.261" v="3" actId="14100"/>
          <ac:picMkLst>
            <pc:docMk/>
            <pc:sldMk cId="2425747766" sldId="308"/>
            <ac:picMk id="3" creationId="{1593A0A7-2CE2-3C33-BDE7-9DE268340502}"/>
          </ac:picMkLst>
        </pc:picChg>
      </pc:sldChg>
      <pc:sldChg chg="modSp mod">
        <pc:chgData name="William Roosa" userId="b17c6545b7781650" providerId="LiveId" clId="{111881CD-EB76-4586-84FF-50B2DF9287D9}" dt="2024-10-30T14:45:49.777" v="2" actId="20577"/>
        <pc:sldMkLst>
          <pc:docMk/>
          <pc:sldMk cId="3270497647" sldId="311"/>
        </pc:sldMkLst>
        <pc:spChg chg="mod">
          <ac:chgData name="William Roosa" userId="b17c6545b7781650" providerId="LiveId" clId="{111881CD-EB76-4586-84FF-50B2DF9287D9}" dt="2024-10-30T14:45:49.777" v="2" actId="20577"/>
          <ac:spMkLst>
            <pc:docMk/>
            <pc:sldMk cId="3270497647" sldId="311"/>
            <ac:spMk id="17" creationId="{94AEA7FF-57EB-0228-8752-7B892ACA6B55}"/>
          </ac:spMkLst>
        </pc:spChg>
      </pc:sldChg>
    </pc:docChg>
  </pc:docChgLst>
  <pc:docChgLst>
    <pc:chgData name="William Roosa" userId="b17c6545b7781650" providerId="LiveId" clId="{3BE36E03-0C14-447D-AADA-3A1E0AD0CC05}"/>
    <pc:docChg chg="custSel addSld delSld modSld modSection">
      <pc:chgData name="William Roosa" userId="b17c6545b7781650" providerId="LiveId" clId="{3BE36E03-0C14-447D-AADA-3A1E0AD0CC05}" dt="2024-10-21T14:42:54.471" v="3662" actId="1076"/>
      <pc:docMkLst>
        <pc:docMk/>
      </pc:docMkLst>
      <pc:sldChg chg="modSp mod">
        <pc:chgData name="William Roosa" userId="b17c6545b7781650" providerId="LiveId" clId="{3BE36E03-0C14-447D-AADA-3A1E0AD0CC05}" dt="2024-09-30T14:28:01.970" v="2" actId="20577"/>
        <pc:sldMkLst>
          <pc:docMk/>
          <pc:sldMk cId="311793628" sldId="289"/>
        </pc:sldMkLst>
        <pc:spChg chg="mod">
          <ac:chgData name="William Roosa" userId="b17c6545b7781650" providerId="LiveId" clId="{3BE36E03-0C14-447D-AADA-3A1E0AD0CC05}" dt="2024-09-30T14:28:01.970" v="2" actId="20577"/>
          <ac:spMkLst>
            <pc:docMk/>
            <pc:sldMk cId="311793628" sldId="289"/>
            <ac:spMk id="14" creationId="{CC533AB7-3D9B-61A4-7BB2-A530174FBE28}"/>
          </ac:spMkLst>
        </pc:spChg>
      </pc:sldChg>
      <pc:sldChg chg="modSp mod">
        <pc:chgData name="William Roosa" userId="b17c6545b7781650" providerId="LiveId" clId="{3BE36E03-0C14-447D-AADA-3A1E0AD0CC05}" dt="2024-09-30T14:34:00.101" v="314" actId="20577"/>
        <pc:sldMkLst>
          <pc:docMk/>
          <pc:sldMk cId="2991243821" sldId="291"/>
        </pc:sldMkLst>
        <pc:spChg chg="mod">
          <ac:chgData name="William Roosa" userId="b17c6545b7781650" providerId="LiveId" clId="{3BE36E03-0C14-447D-AADA-3A1E0AD0CC05}" dt="2024-09-30T14:34:00.101" v="314" actId="20577"/>
          <ac:spMkLst>
            <pc:docMk/>
            <pc:sldMk cId="2991243821" sldId="291"/>
            <ac:spMk id="12" creationId="{81BC1094-6241-446A-D196-EDD59E47BC8B}"/>
          </ac:spMkLst>
        </pc:spChg>
      </pc:sldChg>
      <pc:sldChg chg="addSp modSp mod">
        <pc:chgData name="William Roosa" userId="b17c6545b7781650" providerId="LiveId" clId="{3BE36E03-0C14-447D-AADA-3A1E0AD0CC05}" dt="2024-10-09T14:59:02.564" v="397" actId="1076"/>
        <pc:sldMkLst>
          <pc:docMk/>
          <pc:sldMk cId="583597190" sldId="295"/>
        </pc:sldMkLst>
        <pc:spChg chg="add mod">
          <ac:chgData name="William Roosa" userId="b17c6545b7781650" providerId="LiveId" clId="{3BE36E03-0C14-447D-AADA-3A1E0AD0CC05}" dt="2024-10-09T14:59:02.564" v="397" actId="1076"/>
          <ac:spMkLst>
            <pc:docMk/>
            <pc:sldMk cId="583597190" sldId="295"/>
            <ac:spMk id="4" creationId="{7E595F73-6D96-914A-EB51-2BCD50A3A6CB}"/>
          </ac:spMkLst>
        </pc:spChg>
      </pc:sldChg>
      <pc:sldChg chg="del">
        <pc:chgData name="William Roosa" userId="b17c6545b7781650" providerId="LiveId" clId="{3BE36E03-0C14-447D-AADA-3A1E0AD0CC05}" dt="2024-10-02T20:36:02.566" v="315" actId="47"/>
        <pc:sldMkLst>
          <pc:docMk/>
          <pc:sldMk cId="2741105741" sldId="297"/>
        </pc:sldMkLst>
      </pc:sldChg>
      <pc:sldChg chg="addSp modSp mod">
        <pc:chgData name="William Roosa" userId="b17c6545b7781650" providerId="LiveId" clId="{3BE36E03-0C14-447D-AADA-3A1E0AD0CC05}" dt="2024-10-18T14:42:56.083" v="2843" actId="20577"/>
        <pc:sldMkLst>
          <pc:docMk/>
          <pc:sldMk cId="2649959101" sldId="298"/>
        </pc:sldMkLst>
        <pc:spChg chg="add mod">
          <ac:chgData name="William Roosa" userId="b17c6545b7781650" providerId="LiveId" clId="{3BE36E03-0C14-447D-AADA-3A1E0AD0CC05}" dt="2024-10-18T14:42:56.083" v="2843" actId="20577"/>
          <ac:spMkLst>
            <pc:docMk/>
            <pc:sldMk cId="2649959101" sldId="298"/>
            <ac:spMk id="4" creationId="{0FADF932-92B2-6940-025D-8505DE0616C4}"/>
          </ac:spMkLst>
        </pc:spChg>
        <pc:picChg chg="mod">
          <ac:chgData name="William Roosa" userId="b17c6545b7781650" providerId="LiveId" clId="{3BE36E03-0C14-447D-AADA-3A1E0AD0CC05}" dt="2024-10-18T14:40:10.553" v="2411" actId="1076"/>
          <ac:picMkLst>
            <pc:docMk/>
            <pc:sldMk cId="2649959101" sldId="298"/>
            <ac:picMk id="12" creationId="{E596B438-FEC8-AB18-AD38-3B576B63AD8F}"/>
          </ac:picMkLst>
        </pc:picChg>
      </pc:sldChg>
      <pc:sldChg chg="addSp modSp new mod">
        <pc:chgData name="William Roosa" userId="b17c6545b7781650" providerId="LiveId" clId="{3BE36E03-0C14-447D-AADA-3A1E0AD0CC05}" dt="2024-10-21T14:42:54.471" v="3662" actId="1076"/>
        <pc:sldMkLst>
          <pc:docMk/>
          <pc:sldMk cId="1236800522" sldId="300"/>
        </pc:sldMkLst>
        <pc:spChg chg="add mod">
          <ac:chgData name="William Roosa" userId="b17c6545b7781650" providerId="LiveId" clId="{3BE36E03-0C14-447D-AADA-3A1E0AD0CC05}" dt="2024-10-14T15:59:00.720" v="439" actId="1076"/>
          <ac:spMkLst>
            <pc:docMk/>
            <pc:sldMk cId="1236800522" sldId="300"/>
            <ac:spMk id="4" creationId="{A5F8B78D-8D7B-3868-599A-05D2A14CD11A}"/>
          </ac:spMkLst>
        </pc:spChg>
        <pc:spChg chg="add mod">
          <ac:chgData name="William Roosa" userId="b17c6545b7781650" providerId="LiveId" clId="{3BE36E03-0C14-447D-AADA-3A1E0AD0CC05}" dt="2024-10-21T14:42:36.064" v="3660" actId="20577"/>
          <ac:spMkLst>
            <pc:docMk/>
            <pc:sldMk cId="1236800522" sldId="300"/>
            <ac:spMk id="5" creationId="{18CFF676-0EAC-8EF0-E5E6-928B9C2F39B9}"/>
          </ac:spMkLst>
        </pc:spChg>
        <pc:picChg chg="add mod">
          <ac:chgData name="William Roosa" userId="b17c6545b7781650" providerId="LiveId" clId="{3BE36E03-0C14-447D-AADA-3A1E0AD0CC05}" dt="2024-10-14T15:59:03.273" v="440" actId="1076"/>
          <ac:picMkLst>
            <pc:docMk/>
            <pc:sldMk cId="1236800522" sldId="300"/>
            <ac:picMk id="3" creationId="{967EE3C2-8FCF-103C-DF30-A59C5C71D392}"/>
          </ac:picMkLst>
        </pc:picChg>
        <pc:picChg chg="add mod">
          <ac:chgData name="William Roosa" userId="b17c6545b7781650" providerId="LiveId" clId="{3BE36E03-0C14-447D-AADA-3A1E0AD0CC05}" dt="2024-10-21T14:42:54.471" v="3662" actId="1076"/>
          <ac:picMkLst>
            <pc:docMk/>
            <pc:sldMk cId="1236800522" sldId="300"/>
            <ac:picMk id="6" creationId="{27366665-A3D1-18B6-164B-84CE1AF66FF5}"/>
          </ac:picMkLst>
        </pc:picChg>
      </pc:sldChg>
      <pc:sldChg chg="addSp delSp modSp new mod">
        <pc:chgData name="William Roosa" userId="b17c6545b7781650" providerId="LiveId" clId="{3BE36E03-0C14-447D-AADA-3A1E0AD0CC05}" dt="2024-10-18T14:39:48.047" v="2408" actId="20577"/>
        <pc:sldMkLst>
          <pc:docMk/>
          <pc:sldMk cId="2186199454" sldId="301"/>
        </pc:sldMkLst>
        <pc:spChg chg="add mod">
          <ac:chgData name="William Roosa" userId="b17c6545b7781650" providerId="LiveId" clId="{3BE36E03-0C14-447D-AADA-3A1E0AD0CC05}" dt="2024-10-18T14:30:21.210" v="2338" actId="1076"/>
          <ac:spMkLst>
            <pc:docMk/>
            <pc:sldMk cId="2186199454" sldId="301"/>
            <ac:spMk id="2" creationId="{FFB6EED8-EC5C-3645-7B6D-5FB0BA13149A}"/>
          </ac:spMkLst>
        </pc:spChg>
        <pc:spChg chg="add mod">
          <ac:chgData name="William Roosa" userId="b17c6545b7781650" providerId="LiveId" clId="{3BE36E03-0C14-447D-AADA-3A1E0AD0CC05}" dt="2024-10-18T14:30:16.533" v="2337" actId="1076"/>
          <ac:spMkLst>
            <pc:docMk/>
            <pc:sldMk cId="2186199454" sldId="301"/>
            <ac:spMk id="3" creationId="{AE8870E4-9A24-2499-B699-6324D9ED9F14}"/>
          </ac:spMkLst>
        </pc:spChg>
        <pc:spChg chg="add mod">
          <ac:chgData name="William Roosa" userId="b17c6545b7781650" providerId="LiveId" clId="{3BE36E03-0C14-447D-AADA-3A1E0AD0CC05}" dt="2024-10-18T14:39:48.047" v="2408" actId="20577"/>
          <ac:spMkLst>
            <pc:docMk/>
            <pc:sldMk cId="2186199454" sldId="301"/>
            <ac:spMk id="4" creationId="{5D67CC49-C1D8-1583-8E1E-806725EE8854}"/>
          </ac:spMkLst>
        </pc:spChg>
        <pc:spChg chg="add mod">
          <ac:chgData name="William Roosa" userId="b17c6545b7781650" providerId="LiveId" clId="{3BE36E03-0C14-447D-AADA-3A1E0AD0CC05}" dt="2024-10-18T14:30:16.533" v="2337" actId="1076"/>
          <ac:spMkLst>
            <pc:docMk/>
            <pc:sldMk cId="2186199454" sldId="301"/>
            <ac:spMk id="6" creationId="{44A3B763-9ED1-73A2-3878-7D8576E7E701}"/>
          </ac:spMkLst>
        </pc:spChg>
        <pc:spChg chg="add mod">
          <ac:chgData name="William Roosa" userId="b17c6545b7781650" providerId="LiveId" clId="{3BE36E03-0C14-447D-AADA-3A1E0AD0CC05}" dt="2024-10-18T14:30:16.533" v="2337" actId="1076"/>
          <ac:spMkLst>
            <pc:docMk/>
            <pc:sldMk cId="2186199454" sldId="301"/>
            <ac:spMk id="9" creationId="{8BD79651-AD5A-656B-2A74-62FD0C0E737A}"/>
          </ac:spMkLst>
        </pc:spChg>
        <pc:spChg chg="add mod">
          <ac:chgData name="William Roosa" userId="b17c6545b7781650" providerId="LiveId" clId="{3BE36E03-0C14-447D-AADA-3A1E0AD0CC05}" dt="2024-10-18T14:30:16.533" v="2337" actId="1076"/>
          <ac:spMkLst>
            <pc:docMk/>
            <pc:sldMk cId="2186199454" sldId="301"/>
            <ac:spMk id="14" creationId="{E28DF6EA-973F-2806-648B-AFEF54B0F67A}"/>
          </ac:spMkLst>
        </pc:spChg>
        <pc:spChg chg="add mod">
          <ac:chgData name="William Roosa" userId="b17c6545b7781650" providerId="LiveId" clId="{3BE36E03-0C14-447D-AADA-3A1E0AD0CC05}" dt="2024-10-18T14:30:16.533" v="2337" actId="1076"/>
          <ac:spMkLst>
            <pc:docMk/>
            <pc:sldMk cId="2186199454" sldId="301"/>
            <ac:spMk id="18" creationId="{7FB68FFD-8C84-0683-4DB2-E05356427E9A}"/>
          </ac:spMkLst>
        </pc:spChg>
        <pc:spChg chg="add mod">
          <ac:chgData name="William Roosa" userId="b17c6545b7781650" providerId="LiveId" clId="{3BE36E03-0C14-447D-AADA-3A1E0AD0CC05}" dt="2024-10-18T14:30:16.533" v="2337" actId="1076"/>
          <ac:spMkLst>
            <pc:docMk/>
            <pc:sldMk cId="2186199454" sldId="301"/>
            <ac:spMk id="23" creationId="{AE017524-4F70-95F9-A9FB-5ABF46A5F93A}"/>
          </ac:spMkLst>
        </pc:spChg>
        <pc:spChg chg="add del mod">
          <ac:chgData name="William Roosa" userId="b17c6545b7781650" providerId="LiveId" clId="{3BE36E03-0C14-447D-AADA-3A1E0AD0CC05}" dt="2024-10-16T14:42:06.652" v="2279"/>
          <ac:spMkLst>
            <pc:docMk/>
            <pc:sldMk cId="2186199454" sldId="301"/>
            <ac:spMk id="24" creationId="{5E925F1E-88CD-D2CC-885F-7DD71E6BDD7D}"/>
          </ac:spMkLst>
        </pc:spChg>
        <pc:spChg chg="add mod">
          <ac:chgData name="William Roosa" userId="b17c6545b7781650" providerId="LiveId" clId="{3BE36E03-0C14-447D-AADA-3A1E0AD0CC05}" dt="2024-10-18T14:30:16.533" v="2337" actId="1076"/>
          <ac:spMkLst>
            <pc:docMk/>
            <pc:sldMk cId="2186199454" sldId="301"/>
            <ac:spMk id="25" creationId="{D6B55F02-D344-D7FC-301F-E3D1D57DD087}"/>
          </ac:spMkLst>
        </pc:spChg>
        <pc:picChg chg="add mod">
          <ac:chgData name="William Roosa" userId="b17c6545b7781650" providerId="LiveId" clId="{3BE36E03-0C14-447D-AADA-3A1E0AD0CC05}" dt="2024-10-18T14:30:16.533" v="2337" actId="1076"/>
          <ac:picMkLst>
            <pc:docMk/>
            <pc:sldMk cId="2186199454" sldId="301"/>
            <ac:picMk id="5" creationId="{290C4FB2-5D6E-25BE-307A-518A493160C6}"/>
          </ac:picMkLst>
        </pc:picChg>
        <pc:picChg chg="add mod">
          <ac:chgData name="William Roosa" userId="b17c6545b7781650" providerId="LiveId" clId="{3BE36E03-0C14-447D-AADA-3A1E0AD0CC05}" dt="2024-10-18T14:30:16.533" v="2337" actId="1076"/>
          <ac:picMkLst>
            <pc:docMk/>
            <pc:sldMk cId="2186199454" sldId="301"/>
            <ac:picMk id="8" creationId="{65A0F1EE-9B55-0C55-D95E-CAB969BAF437}"/>
          </ac:picMkLst>
        </pc:picChg>
        <pc:picChg chg="add mod">
          <ac:chgData name="William Roosa" userId="b17c6545b7781650" providerId="LiveId" clId="{3BE36E03-0C14-447D-AADA-3A1E0AD0CC05}" dt="2024-10-18T14:39:33.555" v="2357"/>
          <ac:picMkLst>
            <pc:docMk/>
            <pc:sldMk cId="2186199454" sldId="301"/>
            <ac:picMk id="10" creationId="{7175BA35-FEEA-D22D-0794-7BB75907477C}"/>
          </ac:picMkLst>
        </pc:picChg>
        <pc:picChg chg="add mod">
          <ac:chgData name="William Roosa" userId="b17c6545b7781650" providerId="LiveId" clId="{3BE36E03-0C14-447D-AADA-3A1E0AD0CC05}" dt="2024-10-18T14:30:16.533" v="2337" actId="1076"/>
          <ac:picMkLst>
            <pc:docMk/>
            <pc:sldMk cId="2186199454" sldId="301"/>
            <ac:picMk id="11" creationId="{EAB52C50-248E-35C5-68A4-CCD0E55E9C67}"/>
          </ac:picMkLst>
        </pc:picChg>
        <pc:picChg chg="add mod">
          <ac:chgData name="William Roosa" userId="b17c6545b7781650" providerId="LiveId" clId="{3BE36E03-0C14-447D-AADA-3A1E0AD0CC05}" dt="2024-10-18T14:30:16.533" v="2337" actId="1076"/>
          <ac:picMkLst>
            <pc:docMk/>
            <pc:sldMk cId="2186199454" sldId="301"/>
            <ac:picMk id="13" creationId="{985D67EA-2B08-5E2F-FF50-A6C8C605C928}"/>
          </ac:picMkLst>
        </pc:picChg>
        <pc:picChg chg="add del mod">
          <ac:chgData name="William Roosa" userId="b17c6545b7781650" providerId="LiveId" clId="{3BE36E03-0C14-447D-AADA-3A1E0AD0CC05}" dt="2024-10-16T14:37:03.742" v="2011" actId="478"/>
          <ac:picMkLst>
            <pc:docMk/>
            <pc:sldMk cId="2186199454" sldId="301"/>
            <ac:picMk id="15" creationId="{C523346F-6BC4-645E-51EC-FF7E50541683}"/>
          </ac:picMkLst>
        </pc:picChg>
        <pc:picChg chg="add mod">
          <ac:chgData name="William Roosa" userId="b17c6545b7781650" providerId="LiveId" clId="{3BE36E03-0C14-447D-AADA-3A1E0AD0CC05}" dt="2024-10-18T14:30:16.533" v="2337" actId="1076"/>
          <ac:picMkLst>
            <pc:docMk/>
            <pc:sldMk cId="2186199454" sldId="301"/>
            <ac:picMk id="17" creationId="{071EE4F1-1C67-3453-A90A-C392A06BB179}"/>
          </ac:picMkLst>
        </pc:picChg>
        <pc:picChg chg="add mod">
          <ac:chgData name="William Roosa" userId="b17c6545b7781650" providerId="LiveId" clId="{3BE36E03-0C14-447D-AADA-3A1E0AD0CC05}" dt="2024-10-18T14:30:16.533" v="2337" actId="1076"/>
          <ac:picMkLst>
            <pc:docMk/>
            <pc:sldMk cId="2186199454" sldId="301"/>
            <ac:picMk id="20" creationId="{84501795-F38C-D2E4-A80F-3C3A2C20D68F}"/>
          </ac:picMkLst>
        </pc:picChg>
        <pc:picChg chg="add mod">
          <ac:chgData name="William Roosa" userId="b17c6545b7781650" providerId="LiveId" clId="{3BE36E03-0C14-447D-AADA-3A1E0AD0CC05}" dt="2024-10-18T14:30:16.533" v="2337" actId="1076"/>
          <ac:picMkLst>
            <pc:docMk/>
            <pc:sldMk cId="2186199454" sldId="301"/>
            <ac:picMk id="22" creationId="{76A75A3E-95D6-6F5D-2391-23A769A822C5}"/>
          </ac:picMkLst>
        </pc:picChg>
      </pc:sldChg>
    </pc:docChg>
  </pc:docChgLst>
  <pc:docChgLst>
    <pc:chgData name="William Roosa" userId="b17c6545b7781650" providerId="LiveId" clId="{90AEAD14-B77B-4A2E-A1B5-BE11CCE8F73B}"/>
    <pc:docChg chg="undo redo custSel addSld delSld modSld delSection modSection">
      <pc:chgData name="William Roosa" userId="b17c6545b7781650" providerId="LiveId" clId="{90AEAD14-B77B-4A2E-A1B5-BE11CCE8F73B}" dt="2024-12-09T04:41:08.520" v="6798" actId="20577"/>
      <pc:docMkLst>
        <pc:docMk/>
      </pc:docMkLst>
      <pc:sldChg chg="addSp delSp modSp new mod">
        <pc:chgData name="William Roosa" userId="b17c6545b7781650" providerId="LiveId" clId="{90AEAD14-B77B-4A2E-A1B5-BE11CCE8F73B}" dt="2024-12-09T03:57:18.473" v="6490" actId="20577"/>
        <pc:sldMkLst>
          <pc:docMk/>
          <pc:sldMk cId="2416116668" sldId="256"/>
        </pc:sldMkLst>
        <pc:spChg chg="del">
          <ac:chgData name="William Roosa" userId="b17c6545b7781650" providerId="LiveId" clId="{90AEAD14-B77B-4A2E-A1B5-BE11CCE8F73B}" dt="2024-12-08T20:00:49.974" v="3" actId="478"/>
          <ac:spMkLst>
            <pc:docMk/>
            <pc:sldMk cId="2416116668" sldId="256"/>
            <ac:spMk id="2" creationId="{8C88CCC8-8364-6E44-0238-FC5892CD5959}"/>
          </ac:spMkLst>
        </pc:spChg>
        <pc:spChg chg="del">
          <ac:chgData name="William Roosa" userId="b17c6545b7781650" providerId="LiveId" clId="{90AEAD14-B77B-4A2E-A1B5-BE11CCE8F73B}" dt="2024-12-08T20:00:52.474" v="4" actId="478"/>
          <ac:spMkLst>
            <pc:docMk/>
            <pc:sldMk cId="2416116668" sldId="256"/>
            <ac:spMk id="3" creationId="{3F26410C-78F9-CDD2-67D6-37F8199AA263}"/>
          </ac:spMkLst>
        </pc:spChg>
        <pc:spChg chg="add mod">
          <ac:chgData name="William Roosa" userId="b17c6545b7781650" providerId="LiveId" clId="{90AEAD14-B77B-4A2E-A1B5-BE11CCE8F73B}" dt="2024-12-08T22:05:34.145" v="3834" actId="20577"/>
          <ac:spMkLst>
            <pc:docMk/>
            <pc:sldMk cId="2416116668" sldId="256"/>
            <ac:spMk id="4" creationId="{56226355-2874-880D-81B2-98BD2BB27ED4}"/>
          </ac:spMkLst>
        </pc:spChg>
        <pc:spChg chg="add mod">
          <ac:chgData name="William Roosa" userId="b17c6545b7781650" providerId="LiveId" clId="{90AEAD14-B77B-4A2E-A1B5-BE11CCE8F73B}" dt="2024-12-08T21:28:30.896" v="2243" actId="33524"/>
          <ac:spMkLst>
            <pc:docMk/>
            <pc:sldMk cId="2416116668" sldId="256"/>
            <ac:spMk id="5" creationId="{9FAE53BB-AEAB-0646-428D-C4E0D561DA38}"/>
          </ac:spMkLst>
        </pc:spChg>
        <pc:spChg chg="add mod">
          <ac:chgData name="William Roosa" userId="b17c6545b7781650" providerId="LiveId" clId="{90AEAD14-B77B-4A2E-A1B5-BE11CCE8F73B}" dt="2024-12-08T21:04:20.774" v="1472" actId="255"/>
          <ac:spMkLst>
            <pc:docMk/>
            <pc:sldMk cId="2416116668" sldId="256"/>
            <ac:spMk id="6" creationId="{F1C004B4-A6DA-8C66-9B51-A7E207C746CA}"/>
          </ac:spMkLst>
        </pc:spChg>
        <pc:spChg chg="add mod">
          <ac:chgData name="William Roosa" userId="b17c6545b7781650" providerId="LiveId" clId="{90AEAD14-B77B-4A2E-A1B5-BE11CCE8F73B}" dt="2024-12-08T21:09:38.364" v="1867" actId="255"/>
          <ac:spMkLst>
            <pc:docMk/>
            <pc:sldMk cId="2416116668" sldId="256"/>
            <ac:spMk id="7" creationId="{A8CF0004-6683-C627-F099-8FD4FDF1983E}"/>
          </ac:spMkLst>
        </pc:spChg>
        <pc:spChg chg="add mod">
          <ac:chgData name="William Roosa" userId="b17c6545b7781650" providerId="LiveId" clId="{90AEAD14-B77B-4A2E-A1B5-BE11CCE8F73B}" dt="2024-12-08T21:42:40.672" v="2563" actId="255"/>
          <ac:spMkLst>
            <pc:docMk/>
            <pc:sldMk cId="2416116668" sldId="256"/>
            <ac:spMk id="10" creationId="{CF313533-079A-9E0C-5886-DE198C02B9EC}"/>
          </ac:spMkLst>
        </pc:spChg>
        <pc:spChg chg="add mod">
          <ac:chgData name="William Roosa" userId="b17c6545b7781650" providerId="LiveId" clId="{90AEAD14-B77B-4A2E-A1B5-BE11CCE8F73B}" dt="2024-12-09T00:03:41.775" v="5266" actId="255"/>
          <ac:spMkLst>
            <pc:docMk/>
            <pc:sldMk cId="2416116668" sldId="256"/>
            <ac:spMk id="11" creationId="{3F54A384-9D38-700E-9E4D-73C3B338C19C}"/>
          </ac:spMkLst>
        </pc:spChg>
        <pc:spChg chg="add mod">
          <ac:chgData name="William Roosa" userId="b17c6545b7781650" providerId="LiveId" clId="{90AEAD14-B77B-4A2E-A1B5-BE11CCE8F73B}" dt="2024-12-09T03:57:18.473" v="6490" actId="20577"/>
          <ac:spMkLst>
            <pc:docMk/>
            <pc:sldMk cId="2416116668" sldId="256"/>
            <ac:spMk id="12" creationId="{C3A23002-BCD0-49CE-8604-CC08444F3065}"/>
          </ac:spMkLst>
        </pc:spChg>
        <pc:spChg chg="add mod">
          <ac:chgData name="William Roosa" userId="b17c6545b7781650" providerId="LiveId" clId="{90AEAD14-B77B-4A2E-A1B5-BE11CCE8F73B}" dt="2024-12-08T22:02:52.353" v="3758" actId="1037"/>
          <ac:spMkLst>
            <pc:docMk/>
            <pc:sldMk cId="2416116668" sldId="256"/>
            <ac:spMk id="13" creationId="{66191D17-5B4C-D18F-5054-B74FA83AA01E}"/>
          </ac:spMkLst>
        </pc:spChg>
        <pc:spChg chg="add mod">
          <ac:chgData name="William Roosa" userId="b17c6545b7781650" providerId="LiveId" clId="{90AEAD14-B77B-4A2E-A1B5-BE11CCE8F73B}" dt="2024-12-08T22:05:26.051" v="3832" actId="20577"/>
          <ac:spMkLst>
            <pc:docMk/>
            <pc:sldMk cId="2416116668" sldId="256"/>
            <ac:spMk id="14" creationId="{E42788EF-8C95-4A58-3CD7-BD16C6BE86ED}"/>
          </ac:spMkLst>
        </pc:spChg>
        <pc:spChg chg="add mod">
          <ac:chgData name="William Roosa" userId="b17c6545b7781650" providerId="LiveId" clId="{90AEAD14-B77B-4A2E-A1B5-BE11CCE8F73B}" dt="2024-12-08T23:54:18.051" v="4918" actId="20577"/>
          <ac:spMkLst>
            <pc:docMk/>
            <pc:sldMk cId="2416116668" sldId="256"/>
            <ac:spMk id="15" creationId="{13F90C31-0A99-9446-0478-3CA508700AD7}"/>
          </ac:spMkLst>
        </pc:spChg>
        <pc:spChg chg="add mod">
          <ac:chgData name="William Roosa" userId="b17c6545b7781650" providerId="LiveId" clId="{90AEAD14-B77B-4A2E-A1B5-BE11CCE8F73B}" dt="2024-12-09T00:36:16.660" v="5559" actId="255"/>
          <ac:spMkLst>
            <pc:docMk/>
            <pc:sldMk cId="2416116668" sldId="256"/>
            <ac:spMk id="16" creationId="{F4DC767B-B4D6-7D32-84F2-4C4CDBC390E1}"/>
          </ac:spMkLst>
        </pc:spChg>
        <pc:spChg chg="add mod">
          <ac:chgData name="William Roosa" userId="b17c6545b7781650" providerId="LiveId" clId="{90AEAD14-B77B-4A2E-A1B5-BE11CCE8F73B}" dt="2024-12-09T03:51:14.417" v="6065" actId="255"/>
          <ac:spMkLst>
            <pc:docMk/>
            <pc:sldMk cId="2416116668" sldId="256"/>
            <ac:spMk id="17" creationId="{800BB301-C057-7B5C-37D5-FC93D30BB4E6}"/>
          </ac:spMkLst>
        </pc:spChg>
        <pc:spChg chg="add mod">
          <ac:chgData name="William Roosa" userId="b17c6545b7781650" providerId="LiveId" clId="{90AEAD14-B77B-4A2E-A1B5-BE11CCE8F73B}" dt="2024-12-08T22:10:13.414" v="4161" actId="255"/>
          <ac:spMkLst>
            <pc:docMk/>
            <pc:sldMk cId="2416116668" sldId="256"/>
            <ac:spMk id="18" creationId="{11F10C50-DF65-E600-EAD1-8BC4A08734F4}"/>
          </ac:spMkLst>
        </pc:spChg>
        <pc:spChg chg="add mod">
          <ac:chgData name="William Roosa" userId="b17c6545b7781650" providerId="LiveId" clId="{90AEAD14-B77B-4A2E-A1B5-BE11CCE8F73B}" dt="2024-12-09T03:03:48.854" v="5854" actId="1076"/>
          <ac:spMkLst>
            <pc:docMk/>
            <pc:sldMk cId="2416116668" sldId="256"/>
            <ac:spMk id="19" creationId="{BBC4B865-CF0C-432E-D51D-4D9578488E09}"/>
          </ac:spMkLst>
        </pc:spChg>
        <pc:spChg chg="add mod">
          <ac:chgData name="William Roosa" userId="b17c6545b7781650" providerId="LiveId" clId="{90AEAD14-B77B-4A2E-A1B5-BE11CCE8F73B}" dt="2024-12-09T00:48:10.812" v="5853" actId="207"/>
          <ac:spMkLst>
            <pc:docMk/>
            <pc:sldMk cId="2416116668" sldId="256"/>
            <ac:spMk id="20" creationId="{F1C7FE63-5E6C-CFC5-4B82-7EA0F068F0E7}"/>
          </ac:spMkLst>
        </pc:spChg>
        <pc:spChg chg="add mod">
          <ac:chgData name="William Roosa" userId="b17c6545b7781650" providerId="LiveId" clId="{90AEAD14-B77B-4A2E-A1B5-BE11CCE8F73B}" dt="2024-12-09T03:56:32.709" v="6479" actId="255"/>
          <ac:spMkLst>
            <pc:docMk/>
            <pc:sldMk cId="2416116668" sldId="256"/>
            <ac:spMk id="21" creationId="{94E17B40-2900-DA24-1856-7F56DBAD5348}"/>
          </ac:spMkLst>
        </pc:spChg>
        <pc:spChg chg="add mod">
          <ac:chgData name="William Roosa" userId="b17c6545b7781650" providerId="LiveId" clId="{90AEAD14-B77B-4A2E-A1B5-BE11CCE8F73B}" dt="2024-12-09T03:55:08.325" v="6302" actId="255"/>
          <ac:spMkLst>
            <pc:docMk/>
            <pc:sldMk cId="2416116668" sldId="256"/>
            <ac:spMk id="22" creationId="{DE1DDEE3-1148-E6E7-E6D2-E20CB23318AF}"/>
          </ac:spMkLst>
        </pc:spChg>
        <pc:cxnChg chg="add del">
          <ac:chgData name="William Roosa" userId="b17c6545b7781650" providerId="LiveId" clId="{90AEAD14-B77B-4A2E-A1B5-BE11CCE8F73B}" dt="2024-12-08T20:08:25.457" v="57" actId="478"/>
          <ac:cxnSpMkLst>
            <pc:docMk/>
            <pc:sldMk cId="2416116668" sldId="256"/>
            <ac:cxnSpMk id="9" creationId="{A9110986-FFD4-5D81-20DF-38730CFA81CC}"/>
          </ac:cxnSpMkLst>
        </pc:cxnChg>
      </pc:sldChg>
      <pc:sldChg chg="del">
        <pc:chgData name="William Roosa" userId="b17c6545b7781650" providerId="LiveId" clId="{90AEAD14-B77B-4A2E-A1B5-BE11CCE8F73B}" dt="2024-12-08T20:00:40.387" v="0" actId="47"/>
        <pc:sldMkLst>
          <pc:docMk/>
          <pc:sldMk cId="4256969441" sldId="256"/>
        </pc:sldMkLst>
      </pc:sldChg>
      <pc:sldChg chg="del">
        <pc:chgData name="William Roosa" userId="b17c6545b7781650" providerId="LiveId" clId="{90AEAD14-B77B-4A2E-A1B5-BE11CCE8F73B}" dt="2024-12-08T20:00:40.387" v="0" actId="47"/>
        <pc:sldMkLst>
          <pc:docMk/>
          <pc:sldMk cId="271886419" sldId="257"/>
        </pc:sldMkLst>
      </pc:sldChg>
      <pc:sldChg chg="addSp delSp modSp new mod">
        <pc:chgData name="William Roosa" userId="b17c6545b7781650" providerId="LiveId" clId="{90AEAD14-B77B-4A2E-A1B5-BE11CCE8F73B}" dt="2024-12-09T04:41:08.520" v="6798" actId="20577"/>
        <pc:sldMkLst>
          <pc:docMk/>
          <pc:sldMk cId="1728108302" sldId="257"/>
        </pc:sldMkLst>
        <pc:spChg chg="add mod">
          <ac:chgData name="William Roosa" userId="b17c6545b7781650" providerId="LiveId" clId="{90AEAD14-B77B-4A2E-A1B5-BE11CCE8F73B}" dt="2024-12-09T03:57:40.835" v="6491"/>
          <ac:spMkLst>
            <pc:docMk/>
            <pc:sldMk cId="1728108302" sldId="257"/>
            <ac:spMk id="2" creationId="{78A35244-D126-A1F8-1407-F61389344ED1}"/>
          </ac:spMkLst>
        </pc:spChg>
        <pc:spChg chg="del">
          <ac:chgData name="William Roosa" userId="b17c6545b7781650" providerId="LiveId" clId="{90AEAD14-B77B-4A2E-A1B5-BE11CCE8F73B}" dt="2024-12-08T20:26:29.663" v="880" actId="478"/>
          <ac:spMkLst>
            <pc:docMk/>
            <pc:sldMk cId="1728108302" sldId="257"/>
            <ac:spMk id="2" creationId="{EAE8B1DE-4D8D-183D-8C55-D189CD50849A}"/>
          </ac:spMkLst>
        </pc:spChg>
        <pc:spChg chg="del">
          <ac:chgData name="William Roosa" userId="b17c6545b7781650" providerId="LiveId" clId="{90AEAD14-B77B-4A2E-A1B5-BE11CCE8F73B}" dt="2024-12-08T20:26:31.302" v="881" actId="478"/>
          <ac:spMkLst>
            <pc:docMk/>
            <pc:sldMk cId="1728108302" sldId="257"/>
            <ac:spMk id="3" creationId="{09FFB9D5-073C-6D86-D132-648BA167FDC7}"/>
          </ac:spMkLst>
        </pc:spChg>
        <pc:spChg chg="add mod">
          <ac:chgData name="William Roosa" userId="b17c6545b7781650" providerId="LiveId" clId="{90AEAD14-B77B-4A2E-A1B5-BE11CCE8F73B}" dt="2024-12-09T04:41:08.520" v="6798" actId="20577"/>
          <ac:spMkLst>
            <pc:docMk/>
            <pc:sldMk cId="1728108302" sldId="257"/>
            <ac:spMk id="3" creationId="{CE262639-D482-A581-9DBA-561EF75427AF}"/>
          </ac:spMkLst>
        </pc:spChg>
        <pc:spChg chg="add mod">
          <ac:chgData name="William Roosa" userId="b17c6545b7781650" providerId="LiveId" clId="{90AEAD14-B77B-4A2E-A1B5-BE11CCE8F73B}" dt="2024-12-08T21:18:38.335" v="2242" actId="1076"/>
          <ac:spMkLst>
            <pc:docMk/>
            <pc:sldMk cId="1728108302" sldId="257"/>
            <ac:spMk id="4" creationId="{146F1E09-D2BA-FAF7-67E9-976484F4EBFA}"/>
          </ac:spMkLst>
        </pc:spChg>
        <pc:spChg chg="add mod">
          <ac:chgData name="William Roosa" userId="b17c6545b7781650" providerId="LiveId" clId="{90AEAD14-B77B-4A2E-A1B5-BE11CCE8F73B}" dt="2024-12-08T23:43:16.608" v="4418" actId="255"/>
          <ac:spMkLst>
            <pc:docMk/>
            <pc:sldMk cId="1728108302" sldId="257"/>
            <ac:spMk id="5" creationId="{2547972A-BA23-873A-24AA-B40AF7D68EC7}"/>
          </ac:spMkLst>
        </pc:spChg>
      </pc:sldChg>
      <pc:sldChg chg="del">
        <pc:chgData name="William Roosa" userId="b17c6545b7781650" providerId="LiveId" clId="{90AEAD14-B77B-4A2E-A1B5-BE11CCE8F73B}" dt="2024-12-08T20:00:40.387" v="0" actId="47"/>
        <pc:sldMkLst>
          <pc:docMk/>
          <pc:sldMk cId="4059356805" sldId="258"/>
        </pc:sldMkLst>
      </pc:sldChg>
      <pc:sldChg chg="del">
        <pc:chgData name="William Roosa" userId="b17c6545b7781650" providerId="LiveId" clId="{90AEAD14-B77B-4A2E-A1B5-BE11CCE8F73B}" dt="2024-12-08T20:00:40.387" v="0" actId="47"/>
        <pc:sldMkLst>
          <pc:docMk/>
          <pc:sldMk cId="2993054357" sldId="259"/>
        </pc:sldMkLst>
      </pc:sldChg>
      <pc:sldChg chg="del">
        <pc:chgData name="William Roosa" userId="b17c6545b7781650" providerId="LiveId" clId="{90AEAD14-B77B-4A2E-A1B5-BE11CCE8F73B}" dt="2024-12-08T20:00:40.387" v="0" actId="47"/>
        <pc:sldMkLst>
          <pc:docMk/>
          <pc:sldMk cId="2668114465" sldId="260"/>
        </pc:sldMkLst>
      </pc:sldChg>
      <pc:sldChg chg="del">
        <pc:chgData name="William Roosa" userId="b17c6545b7781650" providerId="LiveId" clId="{90AEAD14-B77B-4A2E-A1B5-BE11CCE8F73B}" dt="2024-12-08T20:00:40.387" v="0" actId="47"/>
        <pc:sldMkLst>
          <pc:docMk/>
          <pc:sldMk cId="2443503639" sldId="261"/>
        </pc:sldMkLst>
      </pc:sldChg>
      <pc:sldChg chg="del">
        <pc:chgData name="William Roosa" userId="b17c6545b7781650" providerId="LiveId" clId="{90AEAD14-B77B-4A2E-A1B5-BE11CCE8F73B}" dt="2024-12-08T20:00:40.387" v="0" actId="47"/>
        <pc:sldMkLst>
          <pc:docMk/>
          <pc:sldMk cId="3295380382" sldId="262"/>
        </pc:sldMkLst>
      </pc:sldChg>
      <pc:sldChg chg="del">
        <pc:chgData name="William Roosa" userId="b17c6545b7781650" providerId="LiveId" clId="{90AEAD14-B77B-4A2E-A1B5-BE11CCE8F73B}" dt="2024-12-08T20:00:40.387" v="0" actId="47"/>
        <pc:sldMkLst>
          <pc:docMk/>
          <pc:sldMk cId="4156372680" sldId="263"/>
        </pc:sldMkLst>
      </pc:sldChg>
      <pc:sldChg chg="del">
        <pc:chgData name="William Roosa" userId="b17c6545b7781650" providerId="LiveId" clId="{90AEAD14-B77B-4A2E-A1B5-BE11CCE8F73B}" dt="2024-12-08T20:00:40.387" v="0" actId="47"/>
        <pc:sldMkLst>
          <pc:docMk/>
          <pc:sldMk cId="336997920" sldId="264"/>
        </pc:sldMkLst>
      </pc:sldChg>
      <pc:sldChg chg="del">
        <pc:chgData name="William Roosa" userId="b17c6545b7781650" providerId="LiveId" clId="{90AEAD14-B77B-4A2E-A1B5-BE11CCE8F73B}" dt="2024-12-08T20:00:40.387" v="0" actId="47"/>
        <pc:sldMkLst>
          <pc:docMk/>
          <pc:sldMk cId="2962176930" sldId="265"/>
        </pc:sldMkLst>
      </pc:sldChg>
      <pc:sldChg chg="del">
        <pc:chgData name="William Roosa" userId="b17c6545b7781650" providerId="LiveId" clId="{90AEAD14-B77B-4A2E-A1B5-BE11CCE8F73B}" dt="2024-12-08T20:00:40.387" v="0" actId="47"/>
        <pc:sldMkLst>
          <pc:docMk/>
          <pc:sldMk cId="3456218237" sldId="266"/>
        </pc:sldMkLst>
      </pc:sldChg>
      <pc:sldChg chg="del">
        <pc:chgData name="William Roosa" userId="b17c6545b7781650" providerId="LiveId" clId="{90AEAD14-B77B-4A2E-A1B5-BE11CCE8F73B}" dt="2024-12-08T20:00:40.387" v="0" actId="47"/>
        <pc:sldMkLst>
          <pc:docMk/>
          <pc:sldMk cId="1587277591" sldId="267"/>
        </pc:sldMkLst>
      </pc:sldChg>
      <pc:sldChg chg="del">
        <pc:chgData name="William Roosa" userId="b17c6545b7781650" providerId="LiveId" clId="{90AEAD14-B77B-4A2E-A1B5-BE11CCE8F73B}" dt="2024-12-08T20:00:40.387" v="0" actId="47"/>
        <pc:sldMkLst>
          <pc:docMk/>
          <pc:sldMk cId="4241957812" sldId="268"/>
        </pc:sldMkLst>
      </pc:sldChg>
      <pc:sldChg chg="del">
        <pc:chgData name="William Roosa" userId="b17c6545b7781650" providerId="LiveId" clId="{90AEAD14-B77B-4A2E-A1B5-BE11CCE8F73B}" dt="2024-12-08T20:00:40.387" v="0" actId="47"/>
        <pc:sldMkLst>
          <pc:docMk/>
          <pc:sldMk cId="2749181702" sldId="269"/>
        </pc:sldMkLst>
      </pc:sldChg>
      <pc:sldChg chg="del">
        <pc:chgData name="William Roosa" userId="b17c6545b7781650" providerId="LiveId" clId="{90AEAD14-B77B-4A2E-A1B5-BE11CCE8F73B}" dt="2024-12-08T20:00:40.387" v="0" actId="47"/>
        <pc:sldMkLst>
          <pc:docMk/>
          <pc:sldMk cId="1571177811" sldId="270"/>
        </pc:sldMkLst>
      </pc:sldChg>
      <pc:sldChg chg="del">
        <pc:chgData name="William Roosa" userId="b17c6545b7781650" providerId="LiveId" clId="{90AEAD14-B77B-4A2E-A1B5-BE11CCE8F73B}" dt="2024-12-08T20:00:40.387" v="0" actId="47"/>
        <pc:sldMkLst>
          <pc:docMk/>
          <pc:sldMk cId="1859510235" sldId="271"/>
        </pc:sldMkLst>
      </pc:sldChg>
      <pc:sldChg chg="del">
        <pc:chgData name="William Roosa" userId="b17c6545b7781650" providerId="LiveId" clId="{90AEAD14-B77B-4A2E-A1B5-BE11CCE8F73B}" dt="2024-12-08T20:00:40.387" v="0" actId="47"/>
        <pc:sldMkLst>
          <pc:docMk/>
          <pc:sldMk cId="1111765121" sldId="272"/>
        </pc:sldMkLst>
      </pc:sldChg>
      <pc:sldChg chg="del">
        <pc:chgData name="William Roosa" userId="b17c6545b7781650" providerId="LiveId" clId="{90AEAD14-B77B-4A2E-A1B5-BE11CCE8F73B}" dt="2024-12-08T20:00:40.387" v="0" actId="47"/>
        <pc:sldMkLst>
          <pc:docMk/>
          <pc:sldMk cId="2229543699" sldId="273"/>
        </pc:sldMkLst>
      </pc:sldChg>
      <pc:sldChg chg="del">
        <pc:chgData name="William Roosa" userId="b17c6545b7781650" providerId="LiveId" clId="{90AEAD14-B77B-4A2E-A1B5-BE11CCE8F73B}" dt="2024-12-08T20:00:40.387" v="0" actId="47"/>
        <pc:sldMkLst>
          <pc:docMk/>
          <pc:sldMk cId="3233545926" sldId="274"/>
        </pc:sldMkLst>
      </pc:sldChg>
      <pc:sldChg chg="del">
        <pc:chgData name="William Roosa" userId="b17c6545b7781650" providerId="LiveId" clId="{90AEAD14-B77B-4A2E-A1B5-BE11CCE8F73B}" dt="2024-12-08T20:00:40.387" v="0" actId="47"/>
        <pc:sldMkLst>
          <pc:docMk/>
          <pc:sldMk cId="718107669" sldId="275"/>
        </pc:sldMkLst>
      </pc:sldChg>
      <pc:sldChg chg="del">
        <pc:chgData name="William Roosa" userId="b17c6545b7781650" providerId="LiveId" clId="{90AEAD14-B77B-4A2E-A1B5-BE11CCE8F73B}" dt="2024-12-08T20:00:40.387" v="0" actId="47"/>
        <pc:sldMkLst>
          <pc:docMk/>
          <pc:sldMk cId="1820989974" sldId="276"/>
        </pc:sldMkLst>
      </pc:sldChg>
      <pc:sldChg chg="del">
        <pc:chgData name="William Roosa" userId="b17c6545b7781650" providerId="LiveId" clId="{90AEAD14-B77B-4A2E-A1B5-BE11CCE8F73B}" dt="2024-12-08T20:00:40.387" v="0" actId="47"/>
        <pc:sldMkLst>
          <pc:docMk/>
          <pc:sldMk cId="1533312978" sldId="277"/>
        </pc:sldMkLst>
      </pc:sldChg>
      <pc:sldChg chg="del">
        <pc:chgData name="William Roosa" userId="b17c6545b7781650" providerId="LiveId" clId="{90AEAD14-B77B-4A2E-A1B5-BE11CCE8F73B}" dt="2024-12-08T20:00:40.387" v="0" actId="47"/>
        <pc:sldMkLst>
          <pc:docMk/>
          <pc:sldMk cId="3017824993" sldId="278"/>
        </pc:sldMkLst>
      </pc:sldChg>
      <pc:sldChg chg="del">
        <pc:chgData name="William Roosa" userId="b17c6545b7781650" providerId="LiveId" clId="{90AEAD14-B77B-4A2E-A1B5-BE11CCE8F73B}" dt="2024-12-08T20:00:40.387" v="0" actId="47"/>
        <pc:sldMkLst>
          <pc:docMk/>
          <pc:sldMk cId="1141974901" sldId="279"/>
        </pc:sldMkLst>
      </pc:sldChg>
      <pc:sldChg chg="del">
        <pc:chgData name="William Roosa" userId="b17c6545b7781650" providerId="LiveId" clId="{90AEAD14-B77B-4A2E-A1B5-BE11CCE8F73B}" dt="2024-12-08T20:00:40.387" v="0" actId="47"/>
        <pc:sldMkLst>
          <pc:docMk/>
          <pc:sldMk cId="2198201592" sldId="280"/>
        </pc:sldMkLst>
      </pc:sldChg>
      <pc:sldChg chg="del">
        <pc:chgData name="William Roosa" userId="b17c6545b7781650" providerId="LiveId" clId="{90AEAD14-B77B-4A2E-A1B5-BE11CCE8F73B}" dt="2024-12-08T20:00:40.387" v="0" actId="47"/>
        <pc:sldMkLst>
          <pc:docMk/>
          <pc:sldMk cId="522738202" sldId="281"/>
        </pc:sldMkLst>
      </pc:sldChg>
      <pc:sldChg chg="del">
        <pc:chgData name="William Roosa" userId="b17c6545b7781650" providerId="LiveId" clId="{90AEAD14-B77B-4A2E-A1B5-BE11CCE8F73B}" dt="2024-12-08T20:00:40.387" v="0" actId="47"/>
        <pc:sldMkLst>
          <pc:docMk/>
          <pc:sldMk cId="1272742735" sldId="282"/>
        </pc:sldMkLst>
      </pc:sldChg>
      <pc:sldChg chg="del">
        <pc:chgData name="William Roosa" userId="b17c6545b7781650" providerId="LiveId" clId="{90AEAD14-B77B-4A2E-A1B5-BE11CCE8F73B}" dt="2024-12-08T20:00:40.387" v="0" actId="47"/>
        <pc:sldMkLst>
          <pc:docMk/>
          <pc:sldMk cId="1439436347" sldId="283"/>
        </pc:sldMkLst>
      </pc:sldChg>
      <pc:sldChg chg="del">
        <pc:chgData name="William Roosa" userId="b17c6545b7781650" providerId="LiveId" clId="{90AEAD14-B77B-4A2E-A1B5-BE11CCE8F73B}" dt="2024-12-08T20:00:40.387" v="0" actId="47"/>
        <pc:sldMkLst>
          <pc:docMk/>
          <pc:sldMk cId="2148341592" sldId="284"/>
        </pc:sldMkLst>
      </pc:sldChg>
      <pc:sldChg chg="del">
        <pc:chgData name="William Roosa" userId="b17c6545b7781650" providerId="LiveId" clId="{90AEAD14-B77B-4A2E-A1B5-BE11CCE8F73B}" dt="2024-12-08T20:00:40.387" v="0" actId="47"/>
        <pc:sldMkLst>
          <pc:docMk/>
          <pc:sldMk cId="206050101" sldId="285"/>
        </pc:sldMkLst>
      </pc:sldChg>
      <pc:sldChg chg="del">
        <pc:chgData name="William Roosa" userId="b17c6545b7781650" providerId="LiveId" clId="{90AEAD14-B77B-4A2E-A1B5-BE11CCE8F73B}" dt="2024-12-08T20:00:40.387" v="0" actId="47"/>
        <pc:sldMkLst>
          <pc:docMk/>
          <pc:sldMk cId="820065605" sldId="286"/>
        </pc:sldMkLst>
      </pc:sldChg>
      <pc:sldChg chg="del">
        <pc:chgData name="William Roosa" userId="b17c6545b7781650" providerId="LiveId" clId="{90AEAD14-B77B-4A2E-A1B5-BE11CCE8F73B}" dt="2024-12-08T20:00:40.387" v="0" actId="47"/>
        <pc:sldMkLst>
          <pc:docMk/>
          <pc:sldMk cId="345318429" sldId="287"/>
        </pc:sldMkLst>
      </pc:sldChg>
      <pc:sldChg chg="del">
        <pc:chgData name="William Roosa" userId="b17c6545b7781650" providerId="LiveId" clId="{90AEAD14-B77B-4A2E-A1B5-BE11CCE8F73B}" dt="2024-12-08T20:00:40.387" v="0" actId="47"/>
        <pc:sldMkLst>
          <pc:docMk/>
          <pc:sldMk cId="2471958856" sldId="288"/>
        </pc:sldMkLst>
      </pc:sldChg>
      <pc:sldChg chg="del">
        <pc:chgData name="William Roosa" userId="b17c6545b7781650" providerId="LiveId" clId="{90AEAD14-B77B-4A2E-A1B5-BE11CCE8F73B}" dt="2024-12-08T20:00:40.387" v="0" actId="47"/>
        <pc:sldMkLst>
          <pc:docMk/>
          <pc:sldMk cId="311793628" sldId="289"/>
        </pc:sldMkLst>
      </pc:sldChg>
      <pc:sldChg chg="del">
        <pc:chgData name="William Roosa" userId="b17c6545b7781650" providerId="LiveId" clId="{90AEAD14-B77B-4A2E-A1B5-BE11CCE8F73B}" dt="2024-12-08T20:00:40.387" v="0" actId="47"/>
        <pc:sldMkLst>
          <pc:docMk/>
          <pc:sldMk cId="3132705705" sldId="290"/>
        </pc:sldMkLst>
      </pc:sldChg>
      <pc:sldChg chg="del">
        <pc:chgData name="William Roosa" userId="b17c6545b7781650" providerId="LiveId" clId="{90AEAD14-B77B-4A2E-A1B5-BE11CCE8F73B}" dt="2024-12-08T20:00:40.387" v="0" actId="47"/>
        <pc:sldMkLst>
          <pc:docMk/>
          <pc:sldMk cId="2991243821" sldId="291"/>
        </pc:sldMkLst>
      </pc:sldChg>
      <pc:sldChg chg="del">
        <pc:chgData name="William Roosa" userId="b17c6545b7781650" providerId="LiveId" clId="{90AEAD14-B77B-4A2E-A1B5-BE11CCE8F73B}" dt="2024-12-08T20:00:40.387" v="0" actId="47"/>
        <pc:sldMkLst>
          <pc:docMk/>
          <pc:sldMk cId="3254690164" sldId="292"/>
        </pc:sldMkLst>
      </pc:sldChg>
      <pc:sldChg chg="del">
        <pc:chgData name="William Roosa" userId="b17c6545b7781650" providerId="LiveId" clId="{90AEAD14-B77B-4A2E-A1B5-BE11CCE8F73B}" dt="2024-12-08T20:00:40.387" v="0" actId="47"/>
        <pc:sldMkLst>
          <pc:docMk/>
          <pc:sldMk cId="2084862880" sldId="293"/>
        </pc:sldMkLst>
      </pc:sldChg>
      <pc:sldChg chg="del">
        <pc:chgData name="William Roosa" userId="b17c6545b7781650" providerId="LiveId" clId="{90AEAD14-B77B-4A2E-A1B5-BE11CCE8F73B}" dt="2024-12-08T20:00:40.387" v="0" actId="47"/>
        <pc:sldMkLst>
          <pc:docMk/>
          <pc:sldMk cId="3650464245" sldId="294"/>
        </pc:sldMkLst>
      </pc:sldChg>
      <pc:sldChg chg="del">
        <pc:chgData name="William Roosa" userId="b17c6545b7781650" providerId="LiveId" clId="{90AEAD14-B77B-4A2E-A1B5-BE11CCE8F73B}" dt="2024-12-08T20:00:40.387" v="0" actId="47"/>
        <pc:sldMkLst>
          <pc:docMk/>
          <pc:sldMk cId="583597190" sldId="295"/>
        </pc:sldMkLst>
      </pc:sldChg>
      <pc:sldChg chg="del">
        <pc:chgData name="William Roosa" userId="b17c6545b7781650" providerId="LiveId" clId="{90AEAD14-B77B-4A2E-A1B5-BE11CCE8F73B}" dt="2024-12-08T20:00:40.387" v="0" actId="47"/>
        <pc:sldMkLst>
          <pc:docMk/>
          <pc:sldMk cId="3077220036" sldId="296"/>
        </pc:sldMkLst>
      </pc:sldChg>
      <pc:sldChg chg="del">
        <pc:chgData name="William Roosa" userId="b17c6545b7781650" providerId="LiveId" clId="{90AEAD14-B77B-4A2E-A1B5-BE11CCE8F73B}" dt="2024-12-08T20:00:40.387" v="0" actId="47"/>
        <pc:sldMkLst>
          <pc:docMk/>
          <pc:sldMk cId="343183882" sldId="297"/>
        </pc:sldMkLst>
      </pc:sldChg>
      <pc:sldChg chg="del">
        <pc:chgData name="William Roosa" userId="b17c6545b7781650" providerId="LiveId" clId="{90AEAD14-B77B-4A2E-A1B5-BE11CCE8F73B}" dt="2024-12-08T20:00:40.387" v="0" actId="47"/>
        <pc:sldMkLst>
          <pc:docMk/>
          <pc:sldMk cId="2649959101" sldId="298"/>
        </pc:sldMkLst>
      </pc:sldChg>
      <pc:sldChg chg="del">
        <pc:chgData name="William Roosa" userId="b17c6545b7781650" providerId="LiveId" clId="{90AEAD14-B77B-4A2E-A1B5-BE11CCE8F73B}" dt="2024-12-08T20:00:40.387" v="0" actId="47"/>
        <pc:sldMkLst>
          <pc:docMk/>
          <pc:sldMk cId="417742060" sldId="299"/>
        </pc:sldMkLst>
      </pc:sldChg>
      <pc:sldChg chg="del">
        <pc:chgData name="William Roosa" userId="b17c6545b7781650" providerId="LiveId" clId="{90AEAD14-B77B-4A2E-A1B5-BE11CCE8F73B}" dt="2024-12-08T20:00:40.387" v="0" actId="47"/>
        <pc:sldMkLst>
          <pc:docMk/>
          <pc:sldMk cId="1236800522" sldId="300"/>
        </pc:sldMkLst>
      </pc:sldChg>
      <pc:sldChg chg="del">
        <pc:chgData name="William Roosa" userId="b17c6545b7781650" providerId="LiveId" clId="{90AEAD14-B77B-4A2E-A1B5-BE11CCE8F73B}" dt="2024-12-08T20:00:40.387" v="0" actId="47"/>
        <pc:sldMkLst>
          <pc:docMk/>
          <pc:sldMk cId="2186199454" sldId="301"/>
        </pc:sldMkLst>
      </pc:sldChg>
      <pc:sldChg chg="del">
        <pc:chgData name="William Roosa" userId="b17c6545b7781650" providerId="LiveId" clId="{90AEAD14-B77B-4A2E-A1B5-BE11CCE8F73B}" dt="2024-12-08T20:00:40.387" v="0" actId="47"/>
        <pc:sldMkLst>
          <pc:docMk/>
          <pc:sldMk cId="3157331751" sldId="303"/>
        </pc:sldMkLst>
      </pc:sldChg>
      <pc:sldChg chg="del">
        <pc:chgData name="William Roosa" userId="b17c6545b7781650" providerId="LiveId" clId="{90AEAD14-B77B-4A2E-A1B5-BE11CCE8F73B}" dt="2024-12-08T20:00:40.387" v="0" actId="47"/>
        <pc:sldMkLst>
          <pc:docMk/>
          <pc:sldMk cId="248693191" sldId="304"/>
        </pc:sldMkLst>
      </pc:sldChg>
      <pc:sldChg chg="del">
        <pc:chgData name="William Roosa" userId="b17c6545b7781650" providerId="LiveId" clId="{90AEAD14-B77B-4A2E-A1B5-BE11CCE8F73B}" dt="2024-12-08T20:00:40.387" v="0" actId="47"/>
        <pc:sldMkLst>
          <pc:docMk/>
          <pc:sldMk cId="3427734123" sldId="305"/>
        </pc:sldMkLst>
      </pc:sldChg>
      <pc:sldChg chg="del">
        <pc:chgData name="William Roosa" userId="b17c6545b7781650" providerId="LiveId" clId="{90AEAD14-B77B-4A2E-A1B5-BE11CCE8F73B}" dt="2024-12-08T20:00:40.387" v="0" actId="47"/>
        <pc:sldMkLst>
          <pc:docMk/>
          <pc:sldMk cId="3145439999" sldId="306"/>
        </pc:sldMkLst>
      </pc:sldChg>
      <pc:sldChg chg="del">
        <pc:chgData name="William Roosa" userId="b17c6545b7781650" providerId="LiveId" clId="{90AEAD14-B77B-4A2E-A1B5-BE11CCE8F73B}" dt="2024-12-08T20:00:40.387" v="0" actId="47"/>
        <pc:sldMkLst>
          <pc:docMk/>
          <pc:sldMk cId="84328735" sldId="307"/>
        </pc:sldMkLst>
      </pc:sldChg>
      <pc:sldChg chg="del">
        <pc:chgData name="William Roosa" userId="b17c6545b7781650" providerId="LiveId" clId="{90AEAD14-B77B-4A2E-A1B5-BE11CCE8F73B}" dt="2024-12-08T20:00:40.387" v="0" actId="47"/>
        <pc:sldMkLst>
          <pc:docMk/>
          <pc:sldMk cId="2425747766" sldId="308"/>
        </pc:sldMkLst>
      </pc:sldChg>
      <pc:sldChg chg="del">
        <pc:chgData name="William Roosa" userId="b17c6545b7781650" providerId="LiveId" clId="{90AEAD14-B77B-4A2E-A1B5-BE11CCE8F73B}" dt="2024-12-08T20:00:40.387" v="0" actId="47"/>
        <pc:sldMkLst>
          <pc:docMk/>
          <pc:sldMk cId="4064161592" sldId="309"/>
        </pc:sldMkLst>
      </pc:sldChg>
      <pc:sldChg chg="del">
        <pc:chgData name="William Roosa" userId="b17c6545b7781650" providerId="LiveId" clId="{90AEAD14-B77B-4A2E-A1B5-BE11CCE8F73B}" dt="2024-12-08T20:00:40.387" v="0" actId="47"/>
        <pc:sldMkLst>
          <pc:docMk/>
          <pc:sldMk cId="3359220163" sldId="310"/>
        </pc:sldMkLst>
      </pc:sldChg>
      <pc:sldChg chg="del">
        <pc:chgData name="William Roosa" userId="b17c6545b7781650" providerId="LiveId" clId="{90AEAD14-B77B-4A2E-A1B5-BE11CCE8F73B}" dt="2024-12-08T20:00:40.387" v="0" actId="47"/>
        <pc:sldMkLst>
          <pc:docMk/>
          <pc:sldMk cId="3270497647" sldId="311"/>
        </pc:sldMkLst>
      </pc:sldChg>
      <pc:sldChg chg="del">
        <pc:chgData name="William Roosa" userId="b17c6545b7781650" providerId="LiveId" clId="{90AEAD14-B77B-4A2E-A1B5-BE11CCE8F73B}" dt="2024-12-08T20:00:40.387" v="0" actId="47"/>
        <pc:sldMkLst>
          <pc:docMk/>
          <pc:sldMk cId="2285885690" sldId="31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3F8D8E-3E04-4EB4-B144-A34AD5F0C34E}" type="datetimeFigureOut">
              <a:rPr lang="en-US" smtClean="0"/>
              <a:t>12/8/2024</a:t>
            </a:fld>
            <a:endParaRPr lang="en-US"/>
          </a:p>
        </p:txBody>
      </p:sp>
      <p:sp>
        <p:nvSpPr>
          <p:cNvPr id="4" name="Slide Image Placeholder 3"/>
          <p:cNvSpPr>
            <a:spLocks noGrp="1" noRot="1" noChangeAspect="1"/>
          </p:cNvSpPr>
          <p:nvPr>
            <p:ph type="sldImg" idx="2"/>
          </p:nvPr>
        </p:nvSpPr>
        <p:spPr>
          <a:xfrm>
            <a:off x="2328863" y="1143000"/>
            <a:ext cx="22002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809ED-F82F-4593-8DC1-32AA0042C8D3}" type="slidenum">
              <a:rPr lang="en-US" smtClean="0"/>
              <a:t>‹#›</a:t>
            </a:fld>
            <a:endParaRPr lang="en-US"/>
          </a:p>
        </p:txBody>
      </p:sp>
    </p:spTree>
    <p:extLst>
      <p:ext uri="{BB962C8B-B14F-4D97-AF65-F5344CB8AC3E}">
        <p14:creationId xmlns:p14="http://schemas.microsoft.com/office/powerpoint/2010/main" val="1106266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51510" y="1995312"/>
            <a:ext cx="7383780" cy="4244622"/>
          </a:xfrm>
        </p:spPr>
        <p:txBody>
          <a:bodyPr anchor="b"/>
          <a:lstStyle>
            <a:lvl1pPr algn="ctr">
              <a:defRPr sz="5700"/>
            </a:lvl1pPr>
          </a:lstStyle>
          <a:p>
            <a:r>
              <a:rPr lang="en-US"/>
              <a:t>Click to edit Master title style</a:t>
            </a:r>
            <a:endParaRPr lang="en-US" dirty="0"/>
          </a:p>
        </p:txBody>
      </p:sp>
      <p:sp>
        <p:nvSpPr>
          <p:cNvPr id="3" name="Subtitle 2"/>
          <p:cNvSpPr>
            <a:spLocks noGrp="1"/>
          </p:cNvSpPr>
          <p:nvPr>
            <p:ph type="subTitle" idx="1"/>
          </p:nvPr>
        </p:nvSpPr>
        <p:spPr>
          <a:xfrm>
            <a:off x="1085850" y="6403623"/>
            <a:ext cx="6515100" cy="2943577"/>
          </a:xfrm>
        </p:spPr>
        <p:txBody>
          <a:bodyPr/>
          <a:lstStyle>
            <a:lvl1pPr marL="0" indent="0" algn="ctr">
              <a:buNone/>
              <a:defRPr sz="2280"/>
            </a:lvl1pPr>
            <a:lvl2pPr marL="434340" indent="0" algn="ctr">
              <a:buNone/>
              <a:defRPr sz="1900"/>
            </a:lvl2pPr>
            <a:lvl3pPr marL="868680" indent="0" algn="ctr">
              <a:buNone/>
              <a:defRPr sz="1710"/>
            </a:lvl3pPr>
            <a:lvl4pPr marL="1303020" indent="0" algn="ctr">
              <a:buNone/>
              <a:defRPr sz="1520"/>
            </a:lvl4pPr>
            <a:lvl5pPr marL="1737360" indent="0" algn="ctr">
              <a:buNone/>
              <a:defRPr sz="1520"/>
            </a:lvl5pPr>
            <a:lvl6pPr marL="2171700" indent="0" algn="ctr">
              <a:buNone/>
              <a:defRPr sz="1520"/>
            </a:lvl6pPr>
            <a:lvl7pPr marL="2606040" indent="0" algn="ctr">
              <a:buNone/>
              <a:defRPr sz="1520"/>
            </a:lvl7pPr>
            <a:lvl8pPr marL="3040380" indent="0" algn="ctr">
              <a:buNone/>
              <a:defRPr sz="1520"/>
            </a:lvl8pPr>
            <a:lvl9pPr marL="3474720" indent="0" algn="ctr">
              <a:buNone/>
              <a:defRPr sz="1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157E4C-E9FC-4B27-8390-C5DE454F8950}"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1162829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57E4C-E9FC-4B27-8390-C5DE454F8950}"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147762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16492" y="649111"/>
            <a:ext cx="1873091"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97218" y="649111"/>
            <a:ext cx="5510689"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57E4C-E9FC-4B27-8390-C5DE454F8950}"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759144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57E4C-E9FC-4B27-8390-C5DE454F8950}"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2450648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2694" y="3039537"/>
            <a:ext cx="7492365" cy="5071532"/>
          </a:xfrm>
        </p:spPr>
        <p:txBody>
          <a:bodyPr anchor="b"/>
          <a:lstStyle>
            <a:lvl1pPr>
              <a:defRPr sz="5700"/>
            </a:lvl1pPr>
          </a:lstStyle>
          <a:p>
            <a:r>
              <a:rPr lang="en-US"/>
              <a:t>Click to edit Master title style</a:t>
            </a:r>
            <a:endParaRPr lang="en-US" dirty="0"/>
          </a:p>
        </p:txBody>
      </p:sp>
      <p:sp>
        <p:nvSpPr>
          <p:cNvPr id="3" name="Text Placeholder 2"/>
          <p:cNvSpPr>
            <a:spLocks noGrp="1"/>
          </p:cNvSpPr>
          <p:nvPr>
            <p:ph type="body" idx="1"/>
          </p:nvPr>
        </p:nvSpPr>
        <p:spPr>
          <a:xfrm>
            <a:off x="592694" y="8159048"/>
            <a:ext cx="7492365" cy="2666999"/>
          </a:xfrm>
        </p:spPr>
        <p:txBody>
          <a:bodyPr/>
          <a:lstStyle>
            <a:lvl1pPr marL="0" indent="0">
              <a:buNone/>
              <a:defRPr sz="2280">
                <a:solidFill>
                  <a:schemeClr val="tx1">
                    <a:tint val="82000"/>
                  </a:schemeClr>
                </a:solidFill>
              </a:defRPr>
            </a:lvl1pPr>
            <a:lvl2pPr marL="434340" indent="0">
              <a:buNone/>
              <a:defRPr sz="1900">
                <a:solidFill>
                  <a:schemeClr val="tx1">
                    <a:tint val="82000"/>
                  </a:schemeClr>
                </a:solidFill>
              </a:defRPr>
            </a:lvl2pPr>
            <a:lvl3pPr marL="868680" indent="0">
              <a:buNone/>
              <a:defRPr sz="1710">
                <a:solidFill>
                  <a:schemeClr val="tx1">
                    <a:tint val="82000"/>
                  </a:schemeClr>
                </a:solidFill>
              </a:defRPr>
            </a:lvl3pPr>
            <a:lvl4pPr marL="1303020" indent="0">
              <a:buNone/>
              <a:defRPr sz="1520">
                <a:solidFill>
                  <a:schemeClr val="tx1">
                    <a:tint val="82000"/>
                  </a:schemeClr>
                </a:solidFill>
              </a:defRPr>
            </a:lvl4pPr>
            <a:lvl5pPr marL="1737360" indent="0">
              <a:buNone/>
              <a:defRPr sz="1520">
                <a:solidFill>
                  <a:schemeClr val="tx1">
                    <a:tint val="82000"/>
                  </a:schemeClr>
                </a:solidFill>
              </a:defRPr>
            </a:lvl5pPr>
            <a:lvl6pPr marL="2171700" indent="0">
              <a:buNone/>
              <a:defRPr sz="1520">
                <a:solidFill>
                  <a:schemeClr val="tx1">
                    <a:tint val="82000"/>
                  </a:schemeClr>
                </a:solidFill>
              </a:defRPr>
            </a:lvl6pPr>
            <a:lvl7pPr marL="2606040" indent="0">
              <a:buNone/>
              <a:defRPr sz="1520">
                <a:solidFill>
                  <a:schemeClr val="tx1">
                    <a:tint val="82000"/>
                  </a:schemeClr>
                </a:solidFill>
              </a:defRPr>
            </a:lvl7pPr>
            <a:lvl8pPr marL="3040380" indent="0">
              <a:buNone/>
              <a:defRPr sz="1520">
                <a:solidFill>
                  <a:schemeClr val="tx1">
                    <a:tint val="82000"/>
                  </a:schemeClr>
                </a:solidFill>
              </a:defRPr>
            </a:lvl8pPr>
            <a:lvl9pPr marL="3474720" indent="0">
              <a:buNone/>
              <a:defRPr sz="15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157E4C-E9FC-4B27-8390-C5DE454F8950}"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100566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7218" y="3245556"/>
            <a:ext cx="369189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97693" y="3245556"/>
            <a:ext cx="369189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157E4C-E9FC-4B27-8390-C5DE454F8950}"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039235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349" y="649114"/>
            <a:ext cx="749236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598350" y="2988734"/>
            <a:ext cx="3674923" cy="1464732"/>
          </a:xfrm>
        </p:spPr>
        <p:txBody>
          <a:bodyPr anchor="b"/>
          <a:lstStyle>
            <a:lvl1pPr marL="0" indent="0">
              <a:buNone/>
              <a:defRPr sz="2280" b="1"/>
            </a:lvl1pPr>
            <a:lvl2pPr marL="434340" indent="0">
              <a:buNone/>
              <a:defRPr sz="1900" b="1"/>
            </a:lvl2pPr>
            <a:lvl3pPr marL="868680" indent="0">
              <a:buNone/>
              <a:defRPr sz="1710" b="1"/>
            </a:lvl3pPr>
            <a:lvl4pPr marL="1303020" indent="0">
              <a:buNone/>
              <a:defRPr sz="1520" b="1"/>
            </a:lvl4pPr>
            <a:lvl5pPr marL="1737360" indent="0">
              <a:buNone/>
              <a:defRPr sz="1520" b="1"/>
            </a:lvl5pPr>
            <a:lvl6pPr marL="2171700" indent="0">
              <a:buNone/>
              <a:defRPr sz="1520" b="1"/>
            </a:lvl6pPr>
            <a:lvl7pPr marL="2606040" indent="0">
              <a:buNone/>
              <a:defRPr sz="1520" b="1"/>
            </a:lvl7pPr>
            <a:lvl8pPr marL="3040380" indent="0">
              <a:buNone/>
              <a:defRPr sz="1520" b="1"/>
            </a:lvl8pPr>
            <a:lvl9pPr marL="3474720" indent="0">
              <a:buNone/>
              <a:defRPr sz="1520" b="1"/>
            </a:lvl9pPr>
          </a:lstStyle>
          <a:p>
            <a:pPr lvl="0"/>
            <a:r>
              <a:rPr lang="en-US"/>
              <a:t>Click to edit Master text styles</a:t>
            </a:r>
          </a:p>
        </p:txBody>
      </p:sp>
      <p:sp>
        <p:nvSpPr>
          <p:cNvPr id="4" name="Content Placeholder 3"/>
          <p:cNvSpPr>
            <a:spLocks noGrp="1"/>
          </p:cNvSpPr>
          <p:nvPr>
            <p:ph sz="half" idx="2"/>
          </p:nvPr>
        </p:nvSpPr>
        <p:spPr>
          <a:xfrm>
            <a:off x="598350" y="4453467"/>
            <a:ext cx="367492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97693" y="2988734"/>
            <a:ext cx="3693021" cy="1464732"/>
          </a:xfrm>
        </p:spPr>
        <p:txBody>
          <a:bodyPr anchor="b"/>
          <a:lstStyle>
            <a:lvl1pPr marL="0" indent="0">
              <a:buNone/>
              <a:defRPr sz="2280" b="1"/>
            </a:lvl1pPr>
            <a:lvl2pPr marL="434340" indent="0">
              <a:buNone/>
              <a:defRPr sz="1900" b="1"/>
            </a:lvl2pPr>
            <a:lvl3pPr marL="868680" indent="0">
              <a:buNone/>
              <a:defRPr sz="1710" b="1"/>
            </a:lvl3pPr>
            <a:lvl4pPr marL="1303020" indent="0">
              <a:buNone/>
              <a:defRPr sz="1520" b="1"/>
            </a:lvl4pPr>
            <a:lvl5pPr marL="1737360" indent="0">
              <a:buNone/>
              <a:defRPr sz="1520" b="1"/>
            </a:lvl5pPr>
            <a:lvl6pPr marL="2171700" indent="0">
              <a:buNone/>
              <a:defRPr sz="1520" b="1"/>
            </a:lvl6pPr>
            <a:lvl7pPr marL="2606040" indent="0">
              <a:buNone/>
              <a:defRPr sz="1520" b="1"/>
            </a:lvl7pPr>
            <a:lvl8pPr marL="3040380" indent="0">
              <a:buNone/>
              <a:defRPr sz="1520" b="1"/>
            </a:lvl8pPr>
            <a:lvl9pPr marL="3474720" indent="0">
              <a:buNone/>
              <a:defRPr sz="1520" b="1"/>
            </a:lvl9pPr>
          </a:lstStyle>
          <a:p>
            <a:pPr lvl="0"/>
            <a:r>
              <a:rPr lang="en-US"/>
              <a:t>Click to edit Master text styles</a:t>
            </a:r>
          </a:p>
        </p:txBody>
      </p:sp>
      <p:sp>
        <p:nvSpPr>
          <p:cNvPr id="6" name="Content Placeholder 5"/>
          <p:cNvSpPr>
            <a:spLocks noGrp="1"/>
          </p:cNvSpPr>
          <p:nvPr>
            <p:ph sz="quarter" idx="4"/>
          </p:nvPr>
        </p:nvSpPr>
        <p:spPr>
          <a:xfrm>
            <a:off x="4397693" y="4453467"/>
            <a:ext cx="3693021"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157E4C-E9FC-4B27-8390-C5DE454F8950}"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336370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157E4C-E9FC-4B27-8390-C5DE454F8950}"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1819461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157E4C-E9FC-4B27-8390-C5DE454F8950}"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236237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8349" y="812800"/>
            <a:ext cx="2801719" cy="2844800"/>
          </a:xfrm>
        </p:spPr>
        <p:txBody>
          <a:bodyPr anchor="b"/>
          <a:lstStyle>
            <a:lvl1pPr>
              <a:defRPr sz="3040"/>
            </a:lvl1pPr>
          </a:lstStyle>
          <a:p>
            <a:r>
              <a:rPr lang="en-US"/>
              <a:t>Click to edit Master title style</a:t>
            </a:r>
            <a:endParaRPr lang="en-US" dirty="0"/>
          </a:p>
        </p:txBody>
      </p:sp>
      <p:sp>
        <p:nvSpPr>
          <p:cNvPr id="3" name="Content Placeholder 2"/>
          <p:cNvSpPr>
            <a:spLocks noGrp="1"/>
          </p:cNvSpPr>
          <p:nvPr>
            <p:ph idx="1"/>
          </p:nvPr>
        </p:nvSpPr>
        <p:spPr>
          <a:xfrm>
            <a:off x="3693021" y="1755425"/>
            <a:ext cx="4397693" cy="8664222"/>
          </a:xfrm>
        </p:spPr>
        <p:txBody>
          <a:bodyPr/>
          <a:lstStyle>
            <a:lvl1pPr>
              <a:defRPr sz="3040"/>
            </a:lvl1pPr>
            <a:lvl2pPr>
              <a:defRPr sz="2660"/>
            </a:lvl2pPr>
            <a:lvl3pPr>
              <a:defRPr sz="228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8349" y="3657600"/>
            <a:ext cx="2801719" cy="6776156"/>
          </a:xfrm>
        </p:spPr>
        <p:txBody>
          <a:bodyPr/>
          <a:lstStyle>
            <a:lvl1pPr marL="0" indent="0">
              <a:buNone/>
              <a:defRPr sz="1520"/>
            </a:lvl1pPr>
            <a:lvl2pPr marL="434340" indent="0">
              <a:buNone/>
              <a:defRPr sz="1330"/>
            </a:lvl2pPr>
            <a:lvl3pPr marL="868680" indent="0">
              <a:buNone/>
              <a:defRPr sz="1140"/>
            </a:lvl3pPr>
            <a:lvl4pPr marL="1303020" indent="0">
              <a:buNone/>
              <a:defRPr sz="950"/>
            </a:lvl4pPr>
            <a:lvl5pPr marL="1737360" indent="0">
              <a:buNone/>
              <a:defRPr sz="950"/>
            </a:lvl5pPr>
            <a:lvl6pPr marL="2171700" indent="0">
              <a:buNone/>
              <a:defRPr sz="950"/>
            </a:lvl6pPr>
            <a:lvl7pPr marL="2606040" indent="0">
              <a:buNone/>
              <a:defRPr sz="950"/>
            </a:lvl7pPr>
            <a:lvl8pPr marL="3040380" indent="0">
              <a:buNone/>
              <a:defRPr sz="950"/>
            </a:lvl8pPr>
            <a:lvl9pPr marL="3474720" indent="0">
              <a:buNone/>
              <a:defRPr sz="950"/>
            </a:lvl9pPr>
          </a:lstStyle>
          <a:p>
            <a:pPr lvl="0"/>
            <a:r>
              <a:rPr lang="en-US"/>
              <a:t>Click to edit Master text styles</a:t>
            </a:r>
          </a:p>
        </p:txBody>
      </p:sp>
      <p:sp>
        <p:nvSpPr>
          <p:cNvPr id="5" name="Date Placeholder 4"/>
          <p:cNvSpPr>
            <a:spLocks noGrp="1"/>
          </p:cNvSpPr>
          <p:nvPr>
            <p:ph type="dt" sz="half" idx="10"/>
          </p:nvPr>
        </p:nvSpPr>
        <p:spPr/>
        <p:txBody>
          <a:bodyPr/>
          <a:lstStyle/>
          <a:p>
            <a:fld id="{67157E4C-E9FC-4B27-8390-C5DE454F8950}"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317212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8349" y="812800"/>
            <a:ext cx="2801719" cy="2844800"/>
          </a:xfrm>
        </p:spPr>
        <p:txBody>
          <a:bodyPr anchor="b"/>
          <a:lstStyle>
            <a:lvl1pPr>
              <a:defRPr sz="304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93021" y="1755425"/>
            <a:ext cx="4397693" cy="8664222"/>
          </a:xfrm>
        </p:spPr>
        <p:txBody>
          <a:bodyPr anchor="t"/>
          <a:lstStyle>
            <a:lvl1pPr marL="0" indent="0">
              <a:buNone/>
              <a:defRPr sz="3040"/>
            </a:lvl1pPr>
            <a:lvl2pPr marL="434340" indent="0">
              <a:buNone/>
              <a:defRPr sz="2660"/>
            </a:lvl2pPr>
            <a:lvl3pPr marL="868680" indent="0">
              <a:buNone/>
              <a:defRPr sz="2280"/>
            </a:lvl3pPr>
            <a:lvl4pPr marL="1303020" indent="0">
              <a:buNone/>
              <a:defRPr sz="1900"/>
            </a:lvl4pPr>
            <a:lvl5pPr marL="1737360" indent="0">
              <a:buNone/>
              <a:defRPr sz="1900"/>
            </a:lvl5pPr>
            <a:lvl6pPr marL="2171700" indent="0">
              <a:buNone/>
              <a:defRPr sz="1900"/>
            </a:lvl6pPr>
            <a:lvl7pPr marL="2606040" indent="0">
              <a:buNone/>
              <a:defRPr sz="1900"/>
            </a:lvl7pPr>
            <a:lvl8pPr marL="3040380" indent="0">
              <a:buNone/>
              <a:defRPr sz="1900"/>
            </a:lvl8pPr>
            <a:lvl9pPr marL="3474720" indent="0">
              <a:buNone/>
              <a:defRPr sz="1900"/>
            </a:lvl9pPr>
          </a:lstStyle>
          <a:p>
            <a:r>
              <a:rPr lang="en-US"/>
              <a:t>Click icon to add picture</a:t>
            </a:r>
            <a:endParaRPr lang="en-US" dirty="0"/>
          </a:p>
        </p:txBody>
      </p:sp>
      <p:sp>
        <p:nvSpPr>
          <p:cNvPr id="4" name="Text Placeholder 3"/>
          <p:cNvSpPr>
            <a:spLocks noGrp="1"/>
          </p:cNvSpPr>
          <p:nvPr>
            <p:ph type="body" sz="half" idx="2"/>
          </p:nvPr>
        </p:nvSpPr>
        <p:spPr>
          <a:xfrm>
            <a:off x="598349" y="3657600"/>
            <a:ext cx="2801719" cy="6776156"/>
          </a:xfrm>
        </p:spPr>
        <p:txBody>
          <a:bodyPr/>
          <a:lstStyle>
            <a:lvl1pPr marL="0" indent="0">
              <a:buNone/>
              <a:defRPr sz="1520"/>
            </a:lvl1pPr>
            <a:lvl2pPr marL="434340" indent="0">
              <a:buNone/>
              <a:defRPr sz="1330"/>
            </a:lvl2pPr>
            <a:lvl3pPr marL="868680" indent="0">
              <a:buNone/>
              <a:defRPr sz="1140"/>
            </a:lvl3pPr>
            <a:lvl4pPr marL="1303020" indent="0">
              <a:buNone/>
              <a:defRPr sz="950"/>
            </a:lvl4pPr>
            <a:lvl5pPr marL="1737360" indent="0">
              <a:buNone/>
              <a:defRPr sz="950"/>
            </a:lvl5pPr>
            <a:lvl6pPr marL="2171700" indent="0">
              <a:buNone/>
              <a:defRPr sz="950"/>
            </a:lvl6pPr>
            <a:lvl7pPr marL="2606040" indent="0">
              <a:buNone/>
              <a:defRPr sz="950"/>
            </a:lvl7pPr>
            <a:lvl8pPr marL="3040380" indent="0">
              <a:buNone/>
              <a:defRPr sz="950"/>
            </a:lvl8pPr>
            <a:lvl9pPr marL="3474720" indent="0">
              <a:buNone/>
              <a:defRPr sz="950"/>
            </a:lvl9pPr>
          </a:lstStyle>
          <a:p>
            <a:pPr lvl="0"/>
            <a:r>
              <a:rPr lang="en-US"/>
              <a:t>Click to edit Master text styles</a:t>
            </a:r>
          </a:p>
        </p:txBody>
      </p:sp>
      <p:sp>
        <p:nvSpPr>
          <p:cNvPr id="5" name="Date Placeholder 4"/>
          <p:cNvSpPr>
            <a:spLocks noGrp="1"/>
          </p:cNvSpPr>
          <p:nvPr>
            <p:ph type="dt" sz="half" idx="10"/>
          </p:nvPr>
        </p:nvSpPr>
        <p:spPr/>
        <p:txBody>
          <a:bodyPr/>
          <a:lstStyle/>
          <a:p>
            <a:fld id="{67157E4C-E9FC-4B27-8390-C5DE454F8950}"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10748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7218" y="649114"/>
            <a:ext cx="749236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7218" y="3245556"/>
            <a:ext cx="749236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218" y="11300181"/>
            <a:ext cx="1954530" cy="649111"/>
          </a:xfrm>
          <a:prstGeom prst="rect">
            <a:avLst/>
          </a:prstGeom>
        </p:spPr>
        <p:txBody>
          <a:bodyPr vert="horz" lIns="91440" tIns="45720" rIns="91440" bIns="45720" rtlCol="0" anchor="ctr"/>
          <a:lstStyle>
            <a:lvl1pPr algn="l">
              <a:defRPr sz="1140">
                <a:solidFill>
                  <a:schemeClr val="tx1">
                    <a:tint val="82000"/>
                  </a:schemeClr>
                </a:solidFill>
              </a:defRPr>
            </a:lvl1pPr>
          </a:lstStyle>
          <a:p>
            <a:fld id="{67157E4C-E9FC-4B27-8390-C5DE454F8950}" type="datetimeFigureOut">
              <a:rPr lang="en-US" smtClean="0"/>
              <a:t>12/8/2024</a:t>
            </a:fld>
            <a:endParaRPr lang="en-US"/>
          </a:p>
        </p:txBody>
      </p:sp>
      <p:sp>
        <p:nvSpPr>
          <p:cNvPr id="5" name="Footer Placeholder 4"/>
          <p:cNvSpPr>
            <a:spLocks noGrp="1"/>
          </p:cNvSpPr>
          <p:nvPr>
            <p:ph type="ftr" sz="quarter" idx="3"/>
          </p:nvPr>
        </p:nvSpPr>
        <p:spPr>
          <a:xfrm>
            <a:off x="2877503" y="11300181"/>
            <a:ext cx="2931795" cy="649111"/>
          </a:xfrm>
          <a:prstGeom prst="rect">
            <a:avLst/>
          </a:prstGeom>
        </p:spPr>
        <p:txBody>
          <a:bodyPr vert="horz" lIns="91440" tIns="45720" rIns="91440" bIns="45720" rtlCol="0" anchor="ctr"/>
          <a:lstStyle>
            <a:lvl1pPr algn="ctr">
              <a:defRPr sz="11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135053" y="11300181"/>
            <a:ext cx="1954530" cy="649111"/>
          </a:xfrm>
          <a:prstGeom prst="rect">
            <a:avLst/>
          </a:prstGeom>
        </p:spPr>
        <p:txBody>
          <a:bodyPr vert="horz" lIns="91440" tIns="45720" rIns="91440" bIns="45720" rtlCol="0" anchor="ctr"/>
          <a:lstStyle>
            <a:lvl1pPr algn="r">
              <a:defRPr sz="1140">
                <a:solidFill>
                  <a:schemeClr val="tx1">
                    <a:tint val="82000"/>
                  </a:schemeClr>
                </a:solidFill>
              </a:defRPr>
            </a:lvl1pPr>
          </a:lstStyle>
          <a:p>
            <a:fld id="{441C56AA-1AEC-4B98-885F-FEE4A7942719}" type="slidenum">
              <a:rPr lang="en-US" smtClean="0"/>
              <a:t>‹#›</a:t>
            </a:fld>
            <a:endParaRPr lang="en-US"/>
          </a:p>
        </p:txBody>
      </p:sp>
    </p:spTree>
    <p:extLst>
      <p:ext uri="{BB962C8B-B14F-4D97-AF65-F5344CB8AC3E}">
        <p14:creationId xmlns:p14="http://schemas.microsoft.com/office/powerpoint/2010/main" val="916902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68680" rtl="0" eaLnBrk="1" latinLnBrk="0" hangingPunct="1">
        <a:lnSpc>
          <a:spcPct val="90000"/>
        </a:lnSpc>
        <a:spcBef>
          <a:spcPct val="0"/>
        </a:spcBef>
        <a:buNone/>
        <a:defRPr sz="4180" kern="1200">
          <a:solidFill>
            <a:schemeClr val="tx1"/>
          </a:solidFill>
          <a:latin typeface="+mj-lt"/>
          <a:ea typeface="+mj-ea"/>
          <a:cs typeface="+mj-cs"/>
        </a:defRPr>
      </a:lvl1pPr>
    </p:titleStyle>
    <p:bodyStyle>
      <a:lvl1pPr marL="217170" indent="-217170" algn="l" defTabSz="868680" rtl="0" eaLnBrk="1" latinLnBrk="0" hangingPunct="1">
        <a:lnSpc>
          <a:spcPct val="90000"/>
        </a:lnSpc>
        <a:spcBef>
          <a:spcPts val="950"/>
        </a:spcBef>
        <a:buFont typeface="Arial" panose="020B0604020202020204" pitchFamily="34" charset="0"/>
        <a:buChar char="•"/>
        <a:defRPr sz="2660" kern="1200">
          <a:solidFill>
            <a:schemeClr val="tx1"/>
          </a:solidFill>
          <a:latin typeface="+mn-lt"/>
          <a:ea typeface="+mn-ea"/>
          <a:cs typeface="+mn-cs"/>
        </a:defRPr>
      </a:lvl1pPr>
      <a:lvl2pPr marL="651510" indent="-217170" algn="l" defTabSz="868680" rtl="0" eaLnBrk="1" latinLnBrk="0" hangingPunct="1">
        <a:lnSpc>
          <a:spcPct val="90000"/>
        </a:lnSpc>
        <a:spcBef>
          <a:spcPts val="475"/>
        </a:spcBef>
        <a:buFont typeface="Arial" panose="020B0604020202020204" pitchFamily="34" charset="0"/>
        <a:buChar char="•"/>
        <a:defRPr sz="2280" kern="1200">
          <a:solidFill>
            <a:schemeClr val="tx1"/>
          </a:solidFill>
          <a:latin typeface="+mn-lt"/>
          <a:ea typeface="+mn-ea"/>
          <a:cs typeface="+mn-cs"/>
        </a:defRPr>
      </a:lvl2pPr>
      <a:lvl3pPr marL="1085850" indent="-217170" algn="l" defTabSz="868680" rtl="0" eaLnBrk="1" latinLnBrk="0" hangingPunct="1">
        <a:lnSpc>
          <a:spcPct val="90000"/>
        </a:lnSpc>
        <a:spcBef>
          <a:spcPts val="475"/>
        </a:spcBef>
        <a:buFont typeface="Arial" panose="020B0604020202020204" pitchFamily="34" charset="0"/>
        <a:buChar char="•"/>
        <a:defRPr sz="1900" kern="1200">
          <a:solidFill>
            <a:schemeClr val="tx1"/>
          </a:solidFill>
          <a:latin typeface="+mn-lt"/>
          <a:ea typeface="+mn-ea"/>
          <a:cs typeface="+mn-cs"/>
        </a:defRPr>
      </a:lvl3pPr>
      <a:lvl4pPr marL="152019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4pPr>
      <a:lvl5pPr marL="195453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5pPr>
      <a:lvl6pPr marL="238887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6pPr>
      <a:lvl7pPr marL="282321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7pPr>
      <a:lvl8pPr marL="325755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8pPr>
      <a:lvl9pPr marL="369189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9pPr>
    </p:bodyStyle>
    <p:otherStyle>
      <a:defPPr>
        <a:defRPr lang="en-US"/>
      </a:defPPr>
      <a:lvl1pPr marL="0" algn="l" defTabSz="868680" rtl="0" eaLnBrk="1" latinLnBrk="0" hangingPunct="1">
        <a:defRPr sz="1710" kern="1200">
          <a:solidFill>
            <a:schemeClr val="tx1"/>
          </a:solidFill>
          <a:latin typeface="+mn-lt"/>
          <a:ea typeface="+mn-ea"/>
          <a:cs typeface="+mn-cs"/>
        </a:defRPr>
      </a:lvl1pPr>
      <a:lvl2pPr marL="434340" algn="l" defTabSz="868680" rtl="0" eaLnBrk="1" latinLnBrk="0" hangingPunct="1">
        <a:defRPr sz="1710" kern="1200">
          <a:solidFill>
            <a:schemeClr val="tx1"/>
          </a:solidFill>
          <a:latin typeface="+mn-lt"/>
          <a:ea typeface="+mn-ea"/>
          <a:cs typeface="+mn-cs"/>
        </a:defRPr>
      </a:lvl2pPr>
      <a:lvl3pPr marL="868680" algn="l" defTabSz="868680" rtl="0" eaLnBrk="1" latinLnBrk="0" hangingPunct="1">
        <a:defRPr sz="1710" kern="1200">
          <a:solidFill>
            <a:schemeClr val="tx1"/>
          </a:solidFill>
          <a:latin typeface="+mn-lt"/>
          <a:ea typeface="+mn-ea"/>
          <a:cs typeface="+mn-cs"/>
        </a:defRPr>
      </a:lvl3pPr>
      <a:lvl4pPr marL="1303020" algn="l" defTabSz="868680" rtl="0" eaLnBrk="1" latinLnBrk="0" hangingPunct="1">
        <a:defRPr sz="1710" kern="1200">
          <a:solidFill>
            <a:schemeClr val="tx1"/>
          </a:solidFill>
          <a:latin typeface="+mn-lt"/>
          <a:ea typeface="+mn-ea"/>
          <a:cs typeface="+mn-cs"/>
        </a:defRPr>
      </a:lvl4pPr>
      <a:lvl5pPr marL="1737360" algn="l" defTabSz="868680" rtl="0" eaLnBrk="1" latinLnBrk="0" hangingPunct="1">
        <a:defRPr sz="1710" kern="1200">
          <a:solidFill>
            <a:schemeClr val="tx1"/>
          </a:solidFill>
          <a:latin typeface="+mn-lt"/>
          <a:ea typeface="+mn-ea"/>
          <a:cs typeface="+mn-cs"/>
        </a:defRPr>
      </a:lvl5pPr>
      <a:lvl6pPr marL="2171700" algn="l" defTabSz="868680" rtl="0" eaLnBrk="1" latinLnBrk="0" hangingPunct="1">
        <a:defRPr sz="1710" kern="1200">
          <a:solidFill>
            <a:schemeClr val="tx1"/>
          </a:solidFill>
          <a:latin typeface="+mn-lt"/>
          <a:ea typeface="+mn-ea"/>
          <a:cs typeface="+mn-cs"/>
        </a:defRPr>
      </a:lvl6pPr>
      <a:lvl7pPr marL="2606040" algn="l" defTabSz="868680" rtl="0" eaLnBrk="1" latinLnBrk="0" hangingPunct="1">
        <a:defRPr sz="1710" kern="1200">
          <a:solidFill>
            <a:schemeClr val="tx1"/>
          </a:solidFill>
          <a:latin typeface="+mn-lt"/>
          <a:ea typeface="+mn-ea"/>
          <a:cs typeface="+mn-cs"/>
        </a:defRPr>
      </a:lvl7pPr>
      <a:lvl8pPr marL="3040380" algn="l" defTabSz="868680" rtl="0" eaLnBrk="1" latinLnBrk="0" hangingPunct="1">
        <a:defRPr sz="1710" kern="1200">
          <a:solidFill>
            <a:schemeClr val="tx1"/>
          </a:solidFill>
          <a:latin typeface="+mn-lt"/>
          <a:ea typeface="+mn-ea"/>
          <a:cs typeface="+mn-cs"/>
        </a:defRPr>
      </a:lvl8pPr>
      <a:lvl9pPr marL="3474720" algn="l" defTabSz="868680" rtl="0" eaLnBrk="1" latinLnBrk="0" hangingPunct="1">
        <a:defRPr sz="17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226355-2874-880D-81B2-98BD2BB27ED4}"/>
              </a:ext>
            </a:extLst>
          </p:cNvPr>
          <p:cNvSpPr txBox="1"/>
          <p:nvPr/>
        </p:nvSpPr>
        <p:spPr>
          <a:xfrm>
            <a:off x="0" y="0"/>
            <a:ext cx="2176272" cy="1477328"/>
          </a:xfrm>
          <a:prstGeom prst="rect">
            <a:avLst/>
          </a:prstGeom>
          <a:noFill/>
          <a:ln>
            <a:solidFill>
              <a:schemeClr val="tx1"/>
            </a:solidFill>
          </a:ln>
        </p:spPr>
        <p:txBody>
          <a:bodyPr wrap="square" rtlCol="0">
            <a:spAutoFit/>
          </a:bodyPr>
          <a:lstStyle/>
          <a:p>
            <a:r>
              <a:rPr lang="en-US" sz="1000" dirty="0">
                <a:solidFill>
                  <a:srgbClr val="FF0000"/>
                </a:solidFill>
              </a:rPr>
              <a:t>Battle of Manilla (Feb 1899): </a:t>
            </a:r>
            <a:r>
              <a:rPr lang="en-US" sz="1000" dirty="0"/>
              <a:t>McKinley decides to take Philippines. 1k US troops go against 20k poorly trained Filipinos. Initially, great success for Americans, peters out. After seeing his army not work, Emilio Aguinaldo changes his tactics to a guerrilla war. Largest battle between civil war and WW1</a:t>
            </a:r>
          </a:p>
        </p:txBody>
      </p:sp>
      <p:sp>
        <p:nvSpPr>
          <p:cNvPr id="5" name="TextBox 4">
            <a:extLst>
              <a:ext uri="{FF2B5EF4-FFF2-40B4-BE49-F238E27FC236}">
                <a16:creationId xmlns:a16="http://schemas.microsoft.com/office/drawing/2014/main" id="{9FAE53BB-AEAB-0646-428D-C4E0D561DA38}"/>
              </a:ext>
            </a:extLst>
          </p:cNvPr>
          <p:cNvSpPr txBox="1"/>
          <p:nvPr/>
        </p:nvSpPr>
        <p:spPr>
          <a:xfrm>
            <a:off x="2167128" y="0"/>
            <a:ext cx="2176272" cy="1631216"/>
          </a:xfrm>
          <a:prstGeom prst="rect">
            <a:avLst/>
          </a:prstGeom>
          <a:noFill/>
          <a:ln>
            <a:solidFill>
              <a:schemeClr val="tx1"/>
            </a:solidFill>
          </a:ln>
        </p:spPr>
        <p:txBody>
          <a:bodyPr wrap="square" rtlCol="0">
            <a:spAutoFit/>
          </a:bodyPr>
          <a:lstStyle/>
          <a:p>
            <a:r>
              <a:rPr lang="en-US" sz="1000" dirty="0">
                <a:solidFill>
                  <a:srgbClr val="FF0000"/>
                </a:solidFill>
              </a:rPr>
              <a:t>Filipino Guerrilla War: </a:t>
            </a:r>
            <a:r>
              <a:rPr lang="en-US" sz="1000" dirty="0"/>
              <a:t>After loss in battle of manila, EA changes strategy. Spread out forces. losing an army wouldn’t have much of a negative effect on others, but no offensives could be planned. Use ambush tactics, Underground movements. US responded by using Taft commission and Arthur MacArthur’s strategy. Went well</a:t>
            </a:r>
          </a:p>
        </p:txBody>
      </p:sp>
      <p:sp>
        <p:nvSpPr>
          <p:cNvPr id="6" name="TextBox 5">
            <a:extLst>
              <a:ext uri="{FF2B5EF4-FFF2-40B4-BE49-F238E27FC236}">
                <a16:creationId xmlns:a16="http://schemas.microsoft.com/office/drawing/2014/main" id="{F1C004B4-A6DA-8C66-9B51-A7E207C746CA}"/>
              </a:ext>
            </a:extLst>
          </p:cNvPr>
          <p:cNvSpPr txBox="1"/>
          <p:nvPr/>
        </p:nvSpPr>
        <p:spPr>
          <a:xfrm>
            <a:off x="4343400" y="0"/>
            <a:ext cx="2176272" cy="1477328"/>
          </a:xfrm>
          <a:prstGeom prst="rect">
            <a:avLst/>
          </a:prstGeom>
          <a:noFill/>
          <a:ln>
            <a:solidFill>
              <a:schemeClr val="tx1"/>
            </a:solidFill>
          </a:ln>
        </p:spPr>
        <p:txBody>
          <a:bodyPr wrap="square" rtlCol="0">
            <a:spAutoFit/>
          </a:bodyPr>
          <a:lstStyle/>
          <a:p>
            <a:r>
              <a:rPr lang="en-US" sz="1000" dirty="0">
                <a:solidFill>
                  <a:srgbClr val="FF0000"/>
                </a:solidFill>
              </a:rPr>
              <a:t>Veracruz 1914:</a:t>
            </a:r>
            <a:r>
              <a:rPr lang="en-US" sz="1000" dirty="0"/>
              <a:t> Victoriano Huerta does coup, civil war erupts. Germans trying to send military aid through Veracruz, Americans see this as trying to reestablish colonies. Send in Frank Fletcher. Troops fight in streets, use tactics like in Monterrey. Shows American commitment to dismantling empires</a:t>
            </a:r>
          </a:p>
        </p:txBody>
      </p:sp>
      <p:sp>
        <p:nvSpPr>
          <p:cNvPr id="7" name="TextBox 6">
            <a:extLst>
              <a:ext uri="{FF2B5EF4-FFF2-40B4-BE49-F238E27FC236}">
                <a16:creationId xmlns:a16="http://schemas.microsoft.com/office/drawing/2014/main" id="{A8CF0004-6683-C627-F099-8FD4FDF1983E}"/>
              </a:ext>
            </a:extLst>
          </p:cNvPr>
          <p:cNvSpPr txBox="1"/>
          <p:nvPr/>
        </p:nvSpPr>
        <p:spPr>
          <a:xfrm>
            <a:off x="6519672" y="0"/>
            <a:ext cx="2176272" cy="1477328"/>
          </a:xfrm>
          <a:prstGeom prst="rect">
            <a:avLst/>
          </a:prstGeom>
          <a:noFill/>
          <a:ln>
            <a:solidFill>
              <a:schemeClr val="tx1"/>
            </a:solidFill>
          </a:ln>
        </p:spPr>
        <p:txBody>
          <a:bodyPr wrap="square" rtlCol="0">
            <a:spAutoFit/>
          </a:bodyPr>
          <a:lstStyle/>
          <a:p>
            <a:r>
              <a:rPr lang="en-US" sz="1000" dirty="0">
                <a:solidFill>
                  <a:srgbClr val="FF0000"/>
                </a:solidFill>
              </a:rPr>
              <a:t>Naval Act of 1916: </a:t>
            </a:r>
            <a:r>
              <a:rPr lang="en-US" sz="1000" dirty="0"/>
              <a:t>US’ response to HMS dreadnaught. Had goal of being second to none, built to serve across two oceans. 5-year program to construct 156 modern vessels, 40% increase in ships. America’s continued interest in freedom of the seas, disproportionately investing in Navy during peace</a:t>
            </a:r>
          </a:p>
        </p:txBody>
      </p:sp>
      <p:sp>
        <p:nvSpPr>
          <p:cNvPr id="10" name="TextBox 9">
            <a:extLst>
              <a:ext uri="{FF2B5EF4-FFF2-40B4-BE49-F238E27FC236}">
                <a16:creationId xmlns:a16="http://schemas.microsoft.com/office/drawing/2014/main" id="{CF313533-079A-9E0C-5886-DE198C02B9EC}"/>
              </a:ext>
            </a:extLst>
          </p:cNvPr>
          <p:cNvSpPr txBox="1"/>
          <p:nvPr/>
        </p:nvSpPr>
        <p:spPr>
          <a:xfrm>
            <a:off x="0" y="1477328"/>
            <a:ext cx="2176272" cy="1323439"/>
          </a:xfrm>
          <a:prstGeom prst="rect">
            <a:avLst/>
          </a:prstGeom>
          <a:noFill/>
          <a:ln>
            <a:solidFill>
              <a:schemeClr val="tx1"/>
            </a:solidFill>
          </a:ln>
        </p:spPr>
        <p:txBody>
          <a:bodyPr wrap="square" rtlCol="0">
            <a:spAutoFit/>
          </a:bodyPr>
          <a:lstStyle/>
          <a:p>
            <a:r>
              <a:rPr lang="en-US" sz="1000" dirty="0">
                <a:solidFill>
                  <a:srgbClr val="FF0000"/>
                </a:solidFill>
              </a:rPr>
              <a:t>Elihu Root: </a:t>
            </a:r>
            <a:r>
              <a:rPr lang="en-US" sz="1000" dirty="0"/>
              <a:t>Secretary of war. Wanted to have the best trained officer corps, always fight with volunteers. Created schools to train officers. Learn strategy, ops and war games. Change in belief of citizen soldier to an institution of pass on knowledge</a:t>
            </a:r>
          </a:p>
        </p:txBody>
      </p:sp>
      <p:sp>
        <p:nvSpPr>
          <p:cNvPr id="11" name="TextBox 10">
            <a:extLst>
              <a:ext uri="{FF2B5EF4-FFF2-40B4-BE49-F238E27FC236}">
                <a16:creationId xmlns:a16="http://schemas.microsoft.com/office/drawing/2014/main" id="{3F54A384-9D38-700E-9E4D-73C3B338C19C}"/>
              </a:ext>
            </a:extLst>
          </p:cNvPr>
          <p:cNvSpPr txBox="1"/>
          <p:nvPr/>
        </p:nvSpPr>
        <p:spPr>
          <a:xfrm>
            <a:off x="6523780" y="2954814"/>
            <a:ext cx="2176272" cy="1323439"/>
          </a:xfrm>
          <a:prstGeom prst="rect">
            <a:avLst/>
          </a:prstGeom>
          <a:noFill/>
          <a:ln>
            <a:solidFill>
              <a:schemeClr val="tx1"/>
            </a:solidFill>
          </a:ln>
        </p:spPr>
        <p:txBody>
          <a:bodyPr wrap="square" rtlCol="0">
            <a:spAutoFit/>
          </a:bodyPr>
          <a:lstStyle/>
          <a:p>
            <a:r>
              <a:rPr lang="en-US" sz="1000" dirty="0">
                <a:solidFill>
                  <a:srgbClr val="FF0000"/>
                </a:solidFill>
              </a:rPr>
              <a:t>Lejeune and Ellis: </a:t>
            </a:r>
            <a:r>
              <a:rPr lang="en-US" sz="1000" dirty="0"/>
              <a:t>Took it upon themselves to make marines useful. Used them for amphibious landings. Would coordinate bombardments over landing areas. Concentrated streams of supplies would follow troops inland. Training from 1935-1941</a:t>
            </a:r>
          </a:p>
        </p:txBody>
      </p:sp>
      <p:sp>
        <p:nvSpPr>
          <p:cNvPr id="12" name="TextBox 11">
            <a:extLst>
              <a:ext uri="{FF2B5EF4-FFF2-40B4-BE49-F238E27FC236}">
                <a16:creationId xmlns:a16="http://schemas.microsoft.com/office/drawing/2014/main" id="{C3A23002-BCD0-49CE-8604-CC08444F3065}"/>
              </a:ext>
            </a:extLst>
          </p:cNvPr>
          <p:cNvSpPr txBox="1"/>
          <p:nvPr/>
        </p:nvSpPr>
        <p:spPr>
          <a:xfrm>
            <a:off x="4343400" y="1477328"/>
            <a:ext cx="2176272" cy="1169551"/>
          </a:xfrm>
          <a:prstGeom prst="rect">
            <a:avLst/>
          </a:prstGeom>
          <a:noFill/>
          <a:ln>
            <a:solidFill>
              <a:schemeClr val="tx1"/>
            </a:solidFill>
          </a:ln>
        </p:spPr>
        <p:txBody>
          <a:bodyPr wrap="square" rtlCol="0">
            <a:spAutoFit/>
          </a:bodyPr>
          <a:lstStyle/>
          <a:p>
            <a:r>
              <a:rPr lang="en-US" sz="1000" dirty="0">
                <a:solidFill>
                  <a:srgbClr val="FF0000"/>
                </a:solidFill>
              </a:rPr>
              <a:t>Unrestricted Submarine warfare:</a:t>
            </a:r>
          </a:p>
          <a:p>
            <a:r>
              <a:rPr lang="en-US" sz="1000" dirty="0"/>
              <a:t>Destroy merchant ships without warning. British were losing lots of money . Went against freedom of seas. Brought America into war with Lusitania when Germany decided to keep doing it</a:t>
            </a:r>
          </a:p>
        </p:txBody>
      </p:sp>
      <p:sp>
        <p:nvSpPr>
          <p:cNvPr id="13" name="TextBox 12">
            <a:extLst>
              <a:ext uri="{FF2B5EF4-FFF2-40B4-BE49-F238E27FC236}">
                <a16:creationId xmlns:a16="http://schemas.microsoft.com/office/drawing/2014/main" id="{66191D17-5B4C-D18F-5054-B74FA83AA01E}"/>
              </a:ext>
            </a:extLst>
          </p:cNvPr>
          <p:cNvSpPr txBox="1"/>
          <p:nvPr/>
        </p:nvSpPr>
        <p:spPr>
          <a:xfrm>
            <a:off x="6519672" y="1477327"/>
            <a:ext cx="2176272" cy="1477328"/>
          </a:xfrm>
          <a:prstGeom prst="rect">
            <a:avLst/>
          </a:prstGeom>
          <a:noFill/>
          <a:ln>
            <a:solidFill>
              <a:schemeClr val="tx1"/>
            </a:solidFill>
          </a:ln>
        </p:spPr>
        <p:txBody>
          <a:bodyPr wrap="square" rtlCol="0">
            <a:spAutoFit/>
          </a:bodyPr>
          <a:lstStyle/>
          <a:p>
            <a:r>
              <a:rPr lang="en-US" sz="1000" dirty="0">
                <a:solidFill>
                  <a:srgbClr val="FF0000"/>
                </a:solidFill>
              </a:rPr>
              <a:t>Selective Service Act of 1917: </a:t>
            </a:r>
            <a:r>
              <a:rPr lang="en-US" sz="1000" dirty="0"/>
              <a:t>Tried to portray conscription as patriotic. Required all men to sign up, but only the better ones would be chosen. Carried out by locals. Soldiers expected to be well compensated when war ended. Weren’t, led to Veterans fighting for compensation after the war; GI bill</a:t>
            </a:r>
          </a:p>
        </p:txBody>
      </p:sp>
      <p:sp>
        <p:nvSpPr>
          <p:cNvPr id="14" name="TextBox 13">
            <a:extLst>
              <a:ext uri="{FF2B5EF4-FFF2-40B4-BE49-F238E27FC236}">
                <a16:creationId xmlns:a16="http://schemas.microsoft.com/office/drawing/2014/main" id="{E42788EF-8C95-4A58-3CD7-BD16C6BE86ED}"/>
              </a:ext>
            </a:extLst>
          </p:cNvPr>
          <p:cNvSpPr txBox="1"/>
          <p:nvPr/>
        </p:nvSpPr>
        <p:spPr>
          <a:xfrm>
            <a:off x="2176272" y="1632096"/>
            <a:ext cx="2176272" cy="1631216"/>
          </a:xfrm>
          <a:prstGeom prst="rect">
            <a:avLst/>
          </a:prstGeom>
          <a:noFill/>
          <a:ln>
            <a:solidFill>
              <a:schemeClr val="tx1"/>
            </a:solidFill>
          </a:ln>
        </p:spPr>
        <p:txBody>
          <a:bodyPr wrap="square" rtlCol="0">
            <a:spAutoFit/>
          </a:bodyPr>
          <a:lstStyle/>
          <a:p>
            <a:r>
              <a:rPr lang="en-US" sz="1000" dirty="0">
                <a:solidFill>
                  <a:srgbClr val="FF0000"/>
                </a:solidFill>
              </a:rPr>
              <a:t>Trench Warfare: </a:t>
            </a:r>
            <a:r>
              <a:rPr lang="en-US" sz="1000" dirty="0"/>
              <a:t>European armies had to go in trenches due to artillery; most casualties were from it. Made trenches to prevent deaths. Required lots of planning, defense had advantage. Interfered with Pershing’s initial open warfare strategy, which tried more maneuverable tactics, found out why trenches were used</a:t>
            </a:r>
          </a:p>
        </p:txBody>
      </p:sp>
      <p:sp>
        <p:nvSpPr>
          <p:cNvPr id="15" name="TextBox 14">
            <a:extLst>
              <a:ext uri="{FF2B5EF4-FFF2-40B4-BE49-F238E27FC236}">
                <a16:creationId xmlns:a16="http://schemas.microsoft.com/office/drawing/2014/main" id="{13F90C31-0A99-9446-0478-3CA508700AD7}"/>
              </a:ext>
            </a:extLst>
          </p:cNvPr>
          <p:cNvSpPr txBox="1"/>
          <p:nvPr/>
        </p:nvSpPr>
        <p:spPr>
          <a:xfrm>
            <a:off x="-4108" y="2800767"/>
            <a:ext cx="2176272" cy="1477328"/>
          </a:xfrm>
          <a:prstGeom prst="rect">
            <a:avLst/>
          </a:prstGeom>
          <a:noFill/>
          <a:ln>
            <a:solidFill>
              <a:schemeClr val="tx1"/>
            </a:solidFill>
          </a:ln>
        </p:spPr>
        <p:txBody>
          <a:bodyPr wrap="square" rtlCol="0">
            <a:spAutoFit/>
          </a:bodyPr>
          <a:lstStyle/>
          <a:p>
            <a:r>
              <a:rPr lang="en-US" sz="1000" dirty="0">
                <a:solidFill>
                  <a:srgbClr val="FF0000"/>
                </a:solidFill>
              </a:rPr>
              <a:t>Washington Naval Conf: </a:t>
            </a:r>
            <a:r>
              <a:rPr lang="en-US" sz="1000" dirty="0"/>
              <a:t>SOS Charles Evans Hughes sends invitation to naval powers, proposes to end naval arms race by telling US will scuttle 15 battleships and scrap another 15, and expects the same from the other powers. 5-5-3 rule. First successful arms restriction treaty</a:t>
            </a:r>
          </a:p>
        </p:txBody>
      </p:sp>
      <p:sp>
        <p:nvSpPr>
          <p:cNvPr id="16" name="TextBox 15">
            <a:extLst>
              <a:ext uri="{FF2B5EF4-FFF2-40B4-BE49-F238E27FC236}">
                <a16:creationId xmlns:a16="http://schemas.microsoft.com/office/drawing/2014/main" id="{F4DC767B-B4D6-7D32-84F2-4C4CDBC390E1}"/>
              </a:ext>
            </a:extLst>
          </p:cNvPr>
          <p:cNvSpPr txBox="1"/>
          <p:nvPr/>
        </p:nvSpPr>
        <p:spPr>
          <a:xfrm>
            <a:off x="2176272" y="3260559"/>
            <a:ext cx="2176272" cy="1169551"/>
          </a:xfrm>
          <a:prstGeom prst="rect">
            <a:avLst/>
          </a:prstGeom>
          <a:noFill/>
          <a:ln>
            <a:solidFill>
              <a:schemeClr val="tx1"/>
            </a:solidFill>
          </a:ln>
        </p:spPr>
        <p:txBody>
          <a:bodyPr wrap="square" rtlCol="0">
            <a:spAutoFit/>
          </a:bodyPr>
          <a:lstStyle/>
          <a:p>
            <a:r>
              <a:rPr lang="en-US" sz="1000" dirty="0">
                <a:solidFill>
                  <a:srgbClr val="FF0000"/>
                </a:solidFill>
              </a:rPr>
              <a:t>Billy Mitchell: </a:t>
            </a:r>
            <a:r>
              <a:rPr lang="en-US" sz="1000" dirty="0"/>
              <a:t>Air enthusiast who really wanted a separate branch. Says air will win war by itself. Challenges navy to sink ship. Gets court martialed for saying leadership is treasonous. Predicted the relevance or air</a:t>
            </a:r>
          </a:p>
        </p:txBody>
      </p:sp>
      <p:sp>
        <p:nvSpPr>
          <p:cNvPr id="17" name="TextBox 16">
            <a:extLst>
              <a:ext uri="{FF2B5EF4-FFF2-40B4-BE49-F238E27FC236}">
                <a16:creationId xmlns:a16="http://schemas.microsoft.com/office/drawing/2014/main" id="{800BB301-C057-7B5C-37D5-FC93D30BB4E6}"/>
              </a:ext>
            </a:extLst>
          </p:cNvPr>
          <p:cNvSpPr txBox="1"/>
          <p:nvPr/>
        </p:nvSpPr>
        <p:spPr>
          <a:xfrm>
            <a:off x="6519672" y="4284797"/>
            <a:ext cx="2176272" cy="861774"/>
          </a:xfrm>
          <a:prstGeom prst="rect">
            <a:avLst/>
          </a:prstGeom>
          <a:noFill/>
          <a:ln>
            <a:solidFill>
              <a:schemeClr val="tx1"/>
            </a:solidFill>
          </a:ln>
        </p:spPr>
        <p:txBody>
          <a:bodyPr wrap="square" rtlCol="0">
            <a:spAutoFit/>
          </a:bodyPr>
          <a:lstStyle/>
          <a:p>
            <a:r>
              <a:rPr lang="en-US" sz="1000" dirty="0">
                <a:solidFill>
                  <a:srgbClr val="FF0000"/>
                </a:solidFill>
              </a:rPr>
              <a:t>M4 Sherman: </a:t>
            </a:r>
            <a:r>
              <a:rPr lang="en-US" sz="1000" dirty="0"/>
              <a:t>Tank developed during interwar period. Designed to support infantry. Bad gun, couldn’t fight other tanks. But very easy to produce and repair</a:t>
            </a:r>
          </a:p>
        </p:txBody>
      </p:sp>
      <p:sp>
        <p:nvSpPr>
          <p:cNvPr id="18" name="TextBox 17">
            <a:extLst>
              <a:ext uri="{FF2B5EF4-FFF2-40B4-BE49-F238E27FC236}">
                <a16:creationId xmlns:a16="http://schemas.microsoft.com/office/drawing/2014/main" id="{11F10C50-DF65-E600-EAD1-8BC4A08734F4}"/>
              </a:ext>
            </a:extLst>
          </p:cNvPr>
          <p:cNvSpPr txBox="1"/>
          <p:nvPr/>
        </p:nvSpPr>
        <p:spPr>
          <a:xfrm>
            <a:off x="4352544" y="2646687"/>
            <a:ext cx="2167128" cy="1323439"/>
          </a:xfrm>
          <a:prstGeom prst="rect">
            <a:avLst/>
          </a:prstGeom>
          <a:noFill/>
          <a:ln>
            <a:solidFill>
              <a:schemeClr val="tx1"/>
            </a:solidFill>
          </a:ln>
        </p:spPr>
        <p:txBody>
          <a:bodyPr wrap="square" rtlCol="0">
            <a:spAutoFit/>
          </a:bodyPr>
          <a:lstStyle/>
          <a:p>
            <a:r>
              <a:rPr lang="en-US" sz="1000" dirty="0">
                <a:solidFill>
                  <a:srgbClr val="FF0000"/>
                </a:solidFill>
              </a:rPr>
              <a:t>William Sims: </a:t>
            </a:r>
            <a:r>
              <a:rPr lang="en-US" sz="1000" dirty="0"/>
              <a:t>(The Maverick) Admiral who went to Britain before America joined. Learned about the losses; Britain surrender in 1917. Helped develop convoy system, which decreased losses from 20% to 0.5% big proponent in getting US more involved</a:t>
            </a:r>
          </a:p>
        </p:txBody>
      </p:sp>
      <p:sp>
        <p:nvSpPr>
          <p:cNvPr id="19" name="TextBox 18">
            <a:extLst>
              <a:ext uri="{FF2B5EF4-FFF2-40B4-BE49-F238E27FC236}">
                <a16:creationId xmlns:a16="http://schemas.microsoft.com/office/drawing/2014/main" id="{BBC4B865-CF0C-432E-D51D-4D9578488E09}"/>
              </a:ext>
            </a:extLst>
          </p:cNvPr>
          <p:cNvSpPr txBox="1"/>
          <p:nvPr/>
        </p:nvSpPr>
        <p:spPr>
          <a:xfrm>
            <a:off x="3723861" y="9545313"/>
            <a:ext cx="2176272" cy="369332"/>
          </a:xfrm>
          <a:prstGeom prst="rect">
            <a:avLst/>
          </a:prstGeom>
          <a:noFill/>
          <a:ln>
            <a:solidFill>
              <a:schemeClr val="tx1"/>
            </a:solidFill>
          </a:ln>
        </p:spPr>
        <p:txBody>
          <a:bodyPr wrap="square" rtlCol="0">
            <a:spAutoFit/>
          </a:bodyPr>
          <a:lstStyle/>
          <a:p>
            <a:endParaRPr lang="en-US" dirty="0"/>
          </a:p>
        </p:txBody>
      </p:sp>
      <p:sp>
        <p:nvSpPr>
          <p:cNvPr id="20" name="TextBox 19">
            <a:extLst>
              <a:ext uri="{FF2B5EF4-FFF2-40B4-BE49-F238E27FC236}">
                <a16:creationId xmlns:a16="http://schemas.microsoft.com/office/drawing/2014/main" id="{F1C7FE63-5E6C-CFC5-4B82-7EA0F068F0E7}"/>
              </a:ext>
            </a:extLst>
          </p:cNvPr>
          <p:cNvSpPr txBox="1"/>
          <p:nvPr/>
        </p:nvSpPr>
        <p:spPr>
          <a:xfrm>
            <a:off x="4343400" y="3973819"/>
            <a:ext cx="2176272" cy="1015663"/>
          </a:xfrm>
          <a:prstGeom prst="rect">
            <a:avLst/>
          </a:prstGeom>
          <a:noFill/>
          <a:ln>
            <a:solidFill>
              <a:schemeClr val="tx1"/>
            </a:solidFill>
          </a:ln>
        </p:spPr>
        <p:txBody>
          <a:bodyPr wrap="square" rtlCol="0">
            <a:spAutoFit/>
          </a:bodyPr>
          <a:lstStyle/>
          <a:p>
            <a:r>
              <a:rPr lang="en-US" sz="1000" dirty="0">
                <a:solidFill>
                  <a:srgbClr val="FF0000"/>
                </a:solidFill>
              </a:rPr>
              <a:t>B-17:</a:t>
            </a:r>
            <a:r>
              <a:rPr lang="en-US" sz="1000" dirty="0"/>
              <a:t> Super Heavy bomber designed to be indestructible. 3200-mile max range. Designed to strategic bomb; destroy morale and economy. Used throughout ww2 to destroy key German and Japanese assets</a:t>
            </a:r>
          </a:p>
        </p:txBody>
      </p:sp>
      <p:sp>
        <p:nvSpPr>
          <p:cNvPr id="21" name="TextBox 20">
            <a:extLst>
              <a:ext uri="{FF2B5EF4-FFF2-40B4-BE49-F238E27FC236}">
                <a16:creationId xmlns:a16="http://schemas.microsoft.com/office/drawing/2014/main" id="{94E17B40-2900-DA24-1856-7F56DBAD5348}"/>
              </a:ext>
            </a:extLst>
          </p:cNvPr>
          <p:cNvSpPr txBox="1"/>
          <p:nvPr/>
        </p:nvSpPr>
        <p:spPr>
          <a:xfrm>
            <a:off x="2167128" y="4428141"/>
            <a:ext cx="2176272" cy="861774"/>
          </a:xfrm>
          <a:prstGeom prst="rect">
            <a:avLst/>
          </a:prstGeom>
          <a:noFill/>
          <a:ln>
            <a:solidFill>
              <a:schemeClr val="tx1"/>
            </a:solidFill>
          </a:ln>
        </p:spPr>
        <p:txBody>
          <a:bodyPr wrap="square" rtlCol="0">
            <a:spAutoFit/>
          </a:bodyPr>
          <a:lstStyle/>
          <a:p>
            <a:r>
              <a:rPr lang="en-US" sz="1000" dirty="0">
                <a:solidFill>
                  <a:srgbClr val="FF0000"/>
                </a:solidFill>
              </a:rPr>
              <a:t>Pearl Harbor: </a:t>
            </a:r>
            <a:r>
              <a:rPr lang="en-US" sz="1000" dirty="0"/>
              <a:t>Japan sees US as threat for stopping oil, needs to invade indies. Wants to put America out of action, but still ready to fight and not suing for peace</a:t>
            </a:r>
          </a:p>
        </p:txBody>
      </p:sp>
      <p:sp>
        <p:nvSpPr>
          <p:cNvPr id="22" name="TextBox 21">
            <a:extLst>
              <a:ext uri="{FF2B5EF4-FFF2-40B4-BE49-F238E27FC236}">
                <a16:creationId xmlns:a16="http://schemas.microsoft.com/office/drawing/2014/main" id="{DE1DDEE3-1148-E6E7-E6D2-E20CB23318AF}"/>
              </a:ext>
            </a:extLst>
          </p:cNvPr>
          <p:cNvSpPr txBox="1"/>
          <p:nvPr/>
        </p:nvSpPr>
        <p:spPr>
          <a:xfrm>
            <a:off x="4572" y="4284797"/>
            <a:ext cx="2167128" cy="1015663"/>
          </a:xfrm>
          <a:prstGeom prst="rect">
            <a:avLst/>
          </a:prstGeom>
          <a:noFill/>
          <a:ln>
            <a:solidFill>
              <a:schemeClr val="tx1"/>
            </a:solidFill>
          </a:ln>
        </p:spPr>
        <p:txBody>
          <a:bodyPr wrap="square" rtlCol="0">
            <a:spAutoFit/>
          </a:bodyPr>
          <a:lstStyle/>
          <a:p>
            <a:r>
              <a:rPr lang="en-US" sz="1000" dirty="0">
                <a:solidFill>
                  <a:srgbClr val="FF0000"/>
                </a:solidFill>
              </a:rPr>
              <a:t>Atlantic Tonnage War: </a:t>
            </a:r>
            <a:r>
              <a:rPr lang="en-US" sz="1000" dirty="0"/>
              <a:t>Germany uses wolf pack strategies to sink shipping. Leads to America escorting British ships to Iceland. Sinking the USS Reuben James leads to undeclared naval war</a:t>
            </a:r>
          </a:p>
        </p:txBody>
      </p:sp>
    </p:spTree>
    <p:extLst>
      <p:ext uri="{BB962C8B-B14F-4D97-AF65-F5344CB8AC3E}">
        <p14:creationId xmlns:p14="http://schemas.microsoft.com/office/powerpoint/2010/main" val="2416116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6F1E09-D2BA-FAF7-67E9-976484F4EBFA}"/>
              </a:ext>
            </a:extLst>
          </p:cNvPr>
          <p:cNvSpPr txBox="1"/>
          <p:nvPr/>
        </p:nvSpPr>
        <p:spPr>
          <a:xfrm>
            <a:off x="0" y="0"/>
            <a:ext cx="2176272" cy="1477328"/>
          </a:xfrm>
          <a:prstGeom prst="rect">
            <a:avLst/>
          </a:prstGeom>
          <a:noFill/>
          <a:ln>
            <a:solidFill>
              <a:schemeClr val="tx1"/>
            </a:solidFill>
          </a:ln>
        </p:spPr>
        <p:txBody>
          <a:bodyPr wrap="square" rtlCol="0">
            <a:spAutoFit/>
          </a:bodyPr>
          <a:lstStyle/>
          <a:p>
            <a:r>
              <a:rPr lang="en-US" sz="1000" dirty="0">
                <a:solidFill>
                  <a:srgbClr val="FF0000"/>
                </a:solidFill>
              </a:rPr>
              <a:t>Arthur MacArthur: </a:t>
            </a:r>
            <a:r>
              <a:rPr lang="en-US" sz="1000" dirty="0"/>
              <a:t>Capture Aguinaldo, Garrison Countryside and work with locals, Pacification, Concentration camps. Captured Aguinaldo when he intercepted a messenger and send a disguised force to capture him. Pacific Sumar by destroying their livelihood and using concentration camps</a:t>
            </a:r>
          </a:p>
        </p:txBody>
      </p:sp>
      <p:sp>
        <p:nvSpPr>
          <p:cNvPr id="5" name="TextBox 4">
            <a:extLst>
              <a:ext uri="{FF2B5EF4-FFF2-40B4-BE49-F238E27FC236}">
                <a16:creationId xmlns:a16="http://schemas.microsoft.com/office/drawing/2014/main" id="{2547972A-BA23-873A-24AA-B40AF7D68EC7}"/>
              </a:ext>
            </a:extLst>
          </p:cNvPr>
          <p:cNvSpPr txBox="1"/>
          <p:nvPr/>
        </p:nvSpPr>
        <p:spPr>
          <a:xfrm>
            <a:off x="2176272" y="0"/>
            <a:ext cx="2176272" cy="1169551"/>
          </a:xfrm>
          <a:prstGeom prst="rect">
            <a:avLst/>
          </a:prstGeom>
          <a:noFill/>
          <a:ln>
            <a:solidFill>
              <a:schemeClr val="tx1"/>
            </a:solidFill>
          </a:ln>
        </p:spPr>
        <p:txBody>
          <a:bodyPr wrap="square" rtlCol="0">
            <a:spAutoFit/>
          </a:bodyPr>
          <a:lstStyle/>
          <a:p>
            <a:r>
              <a:rPr lang="en-US" sz="1000" dirty="0">
                <a:solidFill>
                  <a:srgbClr val="FF0000"/>
                </a:solidFill>
              </a:rPr>
              <a:t>Pershing: </a:t>
            </a:r>
            <a:r>
              <a:rPr lang="en-US" sz="1000" dirty="0"/>
              <a:t>Led WW1 expeditionary force. Goal was to get as much bargaining power at the peace deal for America by using open warfare and not yielding to France and Britain who just wanted to use Americans to plug up their lines</a:t>
            </a:r>
          </a:p>
        </p:txBody>
      </p:sp>
      <p:sp>
        <p:nvSpPr>
          <p:cNvPr id="2" name="TextBox 1">
            <a:extLst>
              <a:ext uri="{FF2B5EF4-FFF2-40B4-BE49-F238E27FC236}">
                <a16:creationId xmlns:a16="http://schemas.microsoft.com/office/drawing/2014/main" id="{78A35244-D126-A1F8-1407-F61389344ED1}"/>
              </a:ext>
            </a:extLst>
          </p:cNvPr>
          <p:cNvSpPr txBox="1"/>
          <p:nvPr/>
        </p:nvSpPr>
        <p:spPr>
          <a:xfrm>
            <a:off x="3723861" y="9545313"/>
            <a:ext cx="2176272" cy="369332"/>
          </a:xfrm>
          <a:prstGeom prst="rect">
            <a:avLst/>
          </a:prstGeom>
          <a:noFill/>
          <a:ln>
            <a:solidFill>
              <a:schemeClr val="tx1"/>
            </a:solidFill>
          </a:ln>
        </p:spPr>
        <p:txBody>
          <a:bodyPr wrap="square" rtlCol="0">
            <a:spAutoFit/>
          </a:bodyPr>
          <a:lstStyle/>
          <a:p>
            <a:endParaRPr lang="en-US" dirty="0"/>
          </a:p>
        </p:txBody>
      </p:sp>
      <p:sp>
        <p:nvSpPr>
          <p:cNvPr id="3" name="TextBox 2">
            <a:extLst>
              <a:ext uri="{FF2B5EF4-FFF2-40B4-BE49-F238E27FC236}">
                <a16:creationId xmlns:a16="http://schemas.microsoft.com/office/drawing/2014/main" id="{CE262639-D482-A581-9DBA-561EF75427AF}"/>
              </a:ext>
            </a:extLst>
          </p:cNvPr>
          <p:cNvSpPr txBox="1"/>
          <p:nvPr/>
        </p:nvSpPr>
        <p:spPr>
          <a:xfrm>
            <a:off x="4352544" y="0"/>
            <a:ext cx="2176272" cy="1323439"/>
          </a:xfrm>
          <a:prstGeom prst="rect">
            <a:avLst/>
          </a:prstGeom>
          <a:noFill/>
          <a:ln>
            <a:solidFill>
              <a:schemeClr val="tx1"/>
            </a:solidFill>
          </a:ln>
        </p:spPr>
        <p:txBody>
          <a:bodyPr wrap="square" rtlCol="0">
            <a:spAutoFit/>
          </a:bodyPr>
          <a:lstStyle/>
          <a:p>
            <a:r>
              <a:rPr lang="en-US" sz="1000" dirty="0">
                <a:solidFill>
                  <a:srgbClr val="FF0000"/>
                </a:solidFill>
              </a:rPr>
              <a:t>FDR:</a:t>
            </a:r>
            <a:r>
              <a:rPr lang="en-US" sz="1000" dirty="0"/>
              <a:t> Use America’s industry to beat baddies. Funnel lots of production into air and naval, as they were just as important. Only took 1 year to reach full production. Sacrifice soviet men to stop the Germans. Least casualties, only 1/6 population</a:t>
            </a:r>
          </a:p>
        </p:txBody>
      </p:sp>
    </p:spTree>
    <p:extLst>
      <p:ext uri="{BB962C8B-B14F-4D97-AF65-F5344CB8AC3E}">
        <p14:creationId xmlns:p14="http://schemas.microsoft.com/office/powerpoint/2010/main" val="17281083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4011</TotalTime>
  <Words>860</Words>
  <Application>Microsoft Office PowerPoint</Application>
  <PresentationFormat>Custom</PresentationFormat>
  <Paragraphs>20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Aptos</vt:lpstr>
      <vt:lpstr>Aptos Display</vt:lpstr>
      <vt:lpstr>Arial</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Roosa</dc:creator>
  <cp:lastModifiedBy>William Roosa</cp:lastModifiedBy>
  <cp:revision>41</cp:revision>
  <dcterms:created xsi:type="dcterms:W3CDTF">2024-08-21T00:42:40Z</dcterms:created>
  <dcterms:modified xsi:type="dcterms:W3CDTF">2024-12-09T04:41:16Z</dcterms:modified>
</cp:coreProperties>
</file>