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6868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" id="{0C089DAD-EC75-4744-9686-29F60CBAF411}">
          <p14:sldIdLst>
            <p14:sldId id="256"/>
          </p14:sldIdLst>
        </p14:section>
        <p14:section name="Thermo I Review" id="{01BB8FAE-AAD8-422E-919F-A649F4AEC57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AED55-8BAE-4B19-998F-5B176F3E9E20}" v="11" dt="2024-08-20T15:48:05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4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Roosa" userId="b17c6545b7781650" providerId="LiveId" clId="{0B6AED55-8BAE-4B19-998F-5B176F3E9E20}"/>
    <pc:docChg chg="custSel addSld modSld addSection modSection">
      <pc:chgData name="William Roosa" userId="b17c6545b7781650" providerId="LiveId" clId="{0B6AED55-8BAE-4B19-998F-5B176F3E9E20}" dt="2024-08-20T15:50:26.326" v="586" actId="17846"/>
      <pc:docMkLst>
        <pc:docMk/>
      </pc:docMkLst>
      <pc:sldChg chg="addSp delSp modSp new mod">
        <pc:chgData name="William Roosa" userId="b17c6545b7781650" providerId="LiveId" clId="{0B6AED55-8BAE-4B19-998F-5B176F3E9E20}" dt="2024-08-20T15:49:33.679" v="584" actId="1076"/>
        <pc:sldMkLst>
          <pc:docMk/>
          <pc:sldMk cId="379575282" sldId="256"/>
        </pc:sldMkLst>
        <pc:spChg chg="del">
          <ac:chgData name="William Roosa" userId="b17c6545b7781650" providerId="LiveId" clId="{0B6AED55-8BAE-4B19-998F-5B176F3E9E20}" dt="2024-08-20T15:28:49.437" v="3" actId="478"/>
          <ac:spMkLst>
            <pc:docMk/>
            <pc:sldMk cId="379575282" sldId="256"/>
            <ac:spMk id="2" creationId="{9F0EFB57-BAE8-E66C-B293-2EB7C402DBE7}"/>
          </ac:spMkLst>
        </pc:spChg>
        <pc:spChg chg="del">
          <ac:chgData name="William Roosa" userId="b17c6545b7781650" providerId="LiveId" clId="{0B6AED55-8BAE-4B19-998F-5B176F3E9E20}" dt="2024-08-20T15:28:51.820" v="4" actId="478"/>
          <ac:spMkLst>
            <pc:docMk/>
            <pc:sldMk cId="379575282" sldId="256"/>
            <ac:spMk id="3" creationId="{D6CFED82-EC40-2856-485B-A215B6652AF2}"/>
          </ac:spMkLst>
        </pc:spChg>
        <pc:spChg chg="add mod">
          <ac:chgData name="William Roosa" userId="b17c6545b7781650" providerId="LiveId" clId="{0B6AED55-8BAE-4B19-998F-5B176F3E9E20}" dt="2024-08-20T15:34:37.978" v="20" actId="1076"/>
          <ac:spMkLst>
            <pc:docMk/>
            <pc:sldMk cId="379575282" sldId="256"/>
            <ac:spMk id="4" creationId="{BC533898-6677-410E-C428-807D5CA6F31F}"/>
          </ac:spMkLst>
        </pc:spChg>
        <pc:spChg chg="add mod">
          <ac:chgData name="William Roosa" userId="b17c6545b7781650" providerId="LiveId" clId="{0B6AED55-8BAE-4B19-998F-5B176F3E9E20}" dt="2024-08-20T15:43:41.181" v="164" actId="20577"/>
          <ac:spMkLst>
            <pc:docMk/>
            <pc:sldMk cId="379575282" sldId="256"/>
            <ac:spMk id="5" creationId="{50976B51-861A-F187-BB13-BED0020164DE}"/>
          </ac:spMkLst>
        </pc:spChg>
        <pc:spChg chg="add mod">
          <ac:chgData name="William Roosa" userId="b17c6545b7781650" providerId="LiveId" clId="{0B6AED55-8BAE-4B19-998F-5B176F3E9E20}" dt="2024-08-20T15:45:26.423" v="289" actId="20577"/>
          <ac:spMkLst>
            <pc:docMk/>
            <pc:sldMk cId="379575282" sldId="256"/>
            <ac:spMk id="6" creationId="{C0961E81-FB2A-AD98-5068-7D03A519CB9B}"/>
          </ac:spMkLst>
        </pc:spChg>
        <pc:spChg chg="add mod">
          <ac:chgData name="William Roosa" userId="b17c6545b7781650" providerId="LiveId" clId="{0B6AED55-8BAE-4B19-998F-5B176F3E9E20}" dt="2024-08-20T15:49:33.679" v="584" actId="1076"/>
          <ac:spMkLst>
            <pc:docMk/>
            <pc:sldMk cId="379575282" sldId="256"/>
            <ac:spMk id="7" creationId="{462F4550-111B-2CDD-A29C-676FF9FAF0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995312"/>
            <a:ext cx="7383780" cy="4244622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6403623"/>
            <a:ext cx="6515100" cy="2943577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340" indent="0" algn="ctr">
              <a:buNone/>
              <a:defRPr sz="1900"/>
            </a:lvl2pPr>
            <a:lvl3pPr marL="868680" indent="0" algn="ctr">
              <a:buNone/>
              <a:defRPr sz="1710"/>
            </a:lvl3pPr>
            <a:lvl4pPr marL="1303020" indent="0" algn="ctr">
              <a:buNone/>
              <a:defRPr sz="1520"/>
            </a:lvl4pPr>
            <a:lvl5pPr marL="1737360" indent="0" algn="ctr">
              <a:buNone/>
              <a:defRPr sz="1520"/>
            </a:lvl5pPr>
            <a:lvl6pPr marL="2171700" indent="0" algn="ctr">
              <a:buNone/>
              <a:defRPr sz="1520"/>
            </a:lvl6pPr>
            <a:lvl7pPr marL="2606040" indent="0" algn="ctr">
              <a:buNone/>
              <a:defRPr sz="1520"/>
            </a:lvl7pPr>
            <a:lvl8pPr marL="3040380" indent="0" algn="ctr">
              <a:buNone/>
              <a:defRPr sz="1520"/>
            </a:lvl8pPr>
            <a:lvl9pPr marL="3474720" indent="0" algn="ctr">
              <a:buNone/>
              <a:defRPr sz="1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5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6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649111"/>
            <a:ext cx="1873091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649111"/>
            <a:ext cx="5510689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9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9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3039537"/>
            <a:ext cx="7492365" cy="5071532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8159048"/>
            <a:ext cx="7492365" cy="2666999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>
                    <a:tint val="82000"/>
                  </a:schemeClr>
                </a:solidFill>
              </a:defRPr>
            </a:lvl1pPr>
            <a:lvl2pPr marL="434340" indent="0">
              <a:buNone/>
              <a:defRPr sz="1900">
                <a:solidFill>
                  <a:schemeClr val="tx1">
                    <a:tint val="82000"/>
                  </a:schemeClr>
                </a:solidFill>
              </a:defRPr>
            </a:lvl2pPr>
            <a:lvl3pPr marL="868680" indent="0">
              <a:buNone/>
              <a:defRPr sz="1710">
                <a:solidFill>
                  <a:schemeClr val="tx1">
                    <a:tint val="82000"/>
                  </a:schemeClr>
                </a:solidFill>
              </a:defRPr>
            </a:lvl3pPr>
            <a:lvl4pPr marL="130302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4pPr>
            <a:lvl5pPr marL="173736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5pPr>
            <a:lvl6pPr marL="217170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6pPr>
            <a:lvl7pPr marL="260604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7pPr>
            <a:lvl8pPr marL="304038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8pPr>
            <a:lvl9pPr marL="347472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3245556"/>
            <a:ext cx="369189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3245556"/>
            <a:ext cx="369189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649114"/>
            <a:ext cx="749236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2988734"/>
            <a:ext cx="3674923" cy="146473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4453467"/>
            <a:ext cx="367492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2988734"/>
            <a:ext cx="3693021" cy="146473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4453467"/>
            <a:ext cx="3693021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0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7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1755425"/>
            <a:ext cx="4397693" cy="8664222"/>
          </a:xfrm>
        </p:spPr>
        <p:txBody>
          <a:bodyPr/>
          <a:lstStyle>
            <a:lvl1pPr>
              <a:defRPr sz="3040"/>
            </a:lvl1pPr>
            <a:lvl2pPr>
              <a:defRPr sz="2660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0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1755425"/>
            <a:ext cx="4397693" cy="8664222"/>
          </a:xfrm>
        </p:spPr>
        <p:txBody>
          <a:bodyPr anchor="t"/>
          <a:lstStyle>
            <a:lvl1pPr marL="0" indent="0">
              <a:buNone/>
              <a:defRPr sz="3040"/>
            </a:lvl1pPr>
            <a:lvl2pPr marL="434340" indent="0">
              <a:buNone/>
              <a:defRPr sz="2660"/>
            </a:lvl2pPr>
            <a:lvl3pPr marL="868680" indent="0">
              <a:buNone/>
              <a:defRPr sz="2280"/>
            </a:lvl3pPr>
            <a:lvl4pPr marL="1303020" indent="0">
              <a:buNone/>
              <a:defRPr sz="1900"/>
            </a:lvl4pPr>
            <a:lvl5pPr marL="1737360" indent="0">
              <a:buNone/>
              <a:defRPr sz="1900"/>
            </a:lvl5pPr>
            <a:lvl6pPr marL="2171700" indent="0">
              <a:buNone/>
              <a:defRPr sz="1900"/>
            </a:lvl6pPr>
            <a:lvl7pPr marL="2606040" indent="0">
              <a:buNone/>
              <a:defRPr sz="1900"/>
            </a:lvl7pPr>
            <a:lvl8pPr marL="3040380" indent="0">
              <a:buNone/>
              <a:defRPr sz="1900"/>
            </a:lvl8pPr>
            <a:lvl9pPr marL="3474720" indent="0">
              <a:buNone/>
              <a:defRPr sz="1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649114"/>
            <a:ext cx="749236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3245556"/>
            <a:ext cx="749236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11300181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3BDB0B-0E15-448B-8EBC-9EB4315D497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11300181"/>
            <a:ext cx="293179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11300181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1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533898-6677-410E-C428-807D5CA6F31F}"/>
              </a:ext>
            </a:extLst>
          </p:cNvPr>
          <p:cNvSpPr txBox="1"/>
          <p:nvPr/>
        </p:nvSpPr>
        <p:spPr>
          <a:xfrm>
            <a:off x="2712697" y="0"/>
            <a:ext cx="3261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Course Info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76B51-861A-F187-BB13-BED0020164DE}"/>
              </a:ext>
            </a:extLst>
          </p:cNvPr>
          <p:cNvSpPr txBox="1"/>
          <p:nvPr/>
        </p:nvSpPr>
        <p:spPr>
          <a:xfrm>
            <a:off x="319093" y="1139253"/>
            <a:ext cx="2393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 TR 8:00-9:15 AM</a:t>
            </a:r>
          </a:p>
          <a:p>
            <a:r>
              <a:rPr lang="en-US" dirty="0"/>
              <a:t>Location: CHEN 106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61E81-FB2A-AD98-5068-7D03A519CB9B}"/>
              </a:ext>
            </a:extLst>
          </p:cNvPr>
          <p:cNvSpPr txBox="1"/>
          <p:nvPr/>
        </p:nvSpPr>
        <p:spPr>
          <a:xfrm>
            <a:off x="319093" y="2173574"/>
            <a:ext cx="30874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Instructor: Jeetain Mittal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Office: CHEN 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Phone: (979) 862-1920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Email: Jeetain@tamu.edu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 Hours: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Monday 2:00-3:00 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appointment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2F4550-111B-2CDD-A29C-676FF9FAF0C4}"/>
              </a:ext>
            </a:extLst>
          </p:cNvPr>
          <p:cNvSpPr txBox="1"/>
          <p:nvPr/>
        </p:nvSpPr>
        <p:spPr>
          <a:xfrm>
            <a:off x="4067555" y="2041161"/>
            <a:ext cx="43001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Teaching Assistants: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Reagan Kutter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Email: regankk@tamu.edu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Time: Friday 1:45-2:45 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Location: CHEN 340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Ashish Shyam Tangade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Email: ashish.tangade@tamu.edu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Time: Wednesday 4:00-5:00 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Location: CHEN 340</a:t>
            </a:r>
          </a:p>
        </p:txBody>
      </p:sp>
    </p:spTree>
    <p:extLst>
      <p:ext uri="{BB962C8B-B14F-4D97-AF65-F5344CB8AC3E}">
        <p14:creationId xmlns:p14="http://schemas.microsoft.com/office/powerpoint/2010/main" val="37957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82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Roosa</dc:creator>
  <cp:lastModifiedBy>William Roosa</cp:lastModifiedBy>
  <cp:revision>1</cp:revision>
  <dcterms:created xsi:type="dcterms:W3CDTF">2024-08-20T15:27:28Z</dcterms:created>
  <dcterms:modified xsi:type="dcterms:W3CDTF">2024-08-20T15:50:33Z</dcterms:modified>
</cp:coreProperties>
</file>