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86868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BF90CF-3D31-4E0F-8501-8A6052CC96BE}" v="19" dt="2024-10-01T15:51:32.3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6238" autoAdjust="0"/>
  </p:normalViewPr>
  <p:slideViewPr>
    <p:cSldViewPr snapToGrid="0">
      <p:cViewPr varScale="1">
        <p:scale>
          <a:sx n="61" d="100"/>
          <a:sy n="61"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Roosa" userId="b17c6545b7781650" providerId="LiveId" clId="{8A088CB7-A532-45D1-B173-5B2DE2381007}"/>
    <pc:docChg chg="undo custSel addSld delSld modSld addSection modSection">
      <pc:chgData name="William Roosa" userId="b17c6545b7781650" providerId="LiveId" clId="{8A088CB7-A532-45D1-B173-5B2DE2381007}" dt="2024-09-02T22:15:23.076" v="13716" actId="20577"/>
      <pc:docMkLst>
        <pc:docMk/>
      </pc:docMkLst>
      <pc:sldChg chg="addSp delSp modSp new mod">
        <pc:chgData name="William Roosa" userId="b17c6545b7781650" providerId="LiveId" clId="{8A088CB7-A532-45D1-B173-5B2DE2381007}" dt="2024-09-01T23:23:12.114" v="7407" actId="21"/>
        <pc:sldMkLst>
          <pc:docMk/>
          <pc:sldMk cId="2248304418" sldId="276"/>
        </pc:sldMkLst>
        <pc:spChg chg="add del mod">
          <ac:chgData name="William Roosa" userId="b17c6545b7781650" providerId="LiveId" clId="{8A088CB7-A532-45D1-B173-5B2DE2381007}" dt="2024-08-31T20:12:54.275" v="4" actId="478"/>
          <ac:spMkLst>
            <pc:docMk/>
            <pc:sldMk cId="2248304418" sldId="276"/>
            <ac:spMk id="2" creationId="{E2FF89C0-981B-1862-896B-D8F7AD8FE0B8}"/>
          </ac:spMkLst>
        </pc:spChg>
        <pc:spChg chg="add mod">
          <ac:chgData name="William Roosa" userId="b17c6545b7781650" providerId="LiveId" clId="{8A088CB7-A532-45D1-B173-5B2DE2381007}" dt="2024-08-31T20:13:37.391" v="31" actId="1076"/>
          <ac:spMkLst>
            <pc:docMk/>
            <pc:sldMk cId="2248304418" sldId="276"/>
            <ac:spMk id="3" creationId="{253CDC69-1AE6-9116-0A24-4CAE1EA36811}"/>
          </ac:spMkLst>
        </pc:spChg>
        <pc:spChg chg="add mod">
          <ac:chgData name="William Roosa" userId="b17c6545b7781650" providerId="LiveId" clId="{8A088CB7-A532-45D1-B173-5B2DE2381007}" dt="2024-09-01T23:23:12.114" v="7407" actId="21"/>
          <ac:spMkLst>
            <pc:docMk/>
            <pc:sldMk cId="2248304418" sldId="276"/>
            <ac:spMk id="4" creationId="{5F9DA27B-25C4-67A8-B284-A3735C013E7B}"/>
          </ac:spMkLst>
        </pc:spChg>
      </pc:sldChg>
      <pc:sldChg chg="addSp modSp new add del mod">
        <pc:chgData name="William Roosa" userId="b17c6545b7781650" providerId="LiveId" clId="{8A088CB7-A532-45D1-B173-5B2DE2381007}" dt="2024-09-02T20:24:05.128" v="10059" actId="20577"/>
        <pc:sldMkLst>
          <pc:docMk/>
          <pc:sldMk cId="477101488" sldId="277"/>
        </pc:sldMkLst>
        <pc:spChg chg="add mod">
          <ac:chgData name="William Roosa" userId="b17c6545b7781650" providerId="LiveId" clId="{8A088CB7-A532-45D1-B173-5B2DE2381007}" dt="2024-09-02T20:24:05.128" v="10059" actId="20577"/>
          <ac:spMkLst>
            <pc:docMk/>
            <pc:sldMk cId="477101488" sldId="277"/>
            <ac:spMk id="3" creationId="{3572DDA7-C610-27A4-C6E7-0A3062AA4214}"/>
          </ac:spMkLst>
        </pc:spChg>
      </pc:sldChg>
      <pc:sldChg chg="addSp modSp new mod">
        <pc:chgData name="William Roosa" userId="b17c6545b7781650" providerId="LiveId" clId="{8A088CB7-A532-45D1-B173-5B2DE2381007}" dt="2024-09-02T20:50:30.440" v="11500" actId="20577"/>
        <pc:sldMkLst>
          <pc:docMk/>
          <pc:sldMk cId="314899063" sldId="278"/>
        </pc:sldMkLst>
        <pc:spChg chg="add mod">
          <ac:chgData name="William Roosa" userId="b17c6545b7781650" providerId="LiveId" clId="{8A088CB7-A532-45D1-B173-5B2DE2381007}" dt="2024-09-02T20:50:30.440" v="11500" actId="20577"/>
          <ac:spMkLst>
            <pc:docMk/>
            <pc:sldMk cId="314899063" sldId="278"/>
            <ac:spMk id="3" creationId="{35E1BC60-B20F-00AD-C8E4-3574DD43F266}"/>
          </ac:spMkLst>
        </pc:spChg>
      </pc:sldChg>
      <pc:sldChg chg="addSp modSp new mod">
        <pc:chgData name="William Roosa" userId="b17c6545b7781650" providerId="LiveId" clId="{8A088CB7-A532-45D1-B173-5B2DE2381007}" dt="2024-09-02T22:10:17.885" v="12740" actId="20577"/>
        <pc:sldMkLst>
          <pc:docMk/>
          <pc:sldMk cId="363909417" sldId="279"/>
        </pc:sldMkLst>
        <pc:spChg chg="add mod">
          <ac:chgData name="William Roosa" userId="b17c6545b7781650" providerId="LiveId" clId="{8A088CB7-A532-45D1-B173-5B2DE2381007}" dt="2024-09-02T22:10:17.885" v="12740" actId="20577"/>
          <ac:spMkLst>
            <pc:docMk/>
            <pc:sldMk cId="363909417" sldId="279"/>
            <ac:spMk id="3" creationId="{6AFBA6A7-0BC2-1534-FE20-436F581B023C}"/>
          </ac:spMkLst>
        </pc:spChg>
      </pc:sldChg>
      <pc:sldChg chg="addSp modSp new mod">
        <pc:chgData name="William Roosa" userId="b17c6545b7781650" providerId="LiveId" clId="{8A088CB7-A532-45D1-B173-5B2DE2381007}" dt="2024-09-02T22:15:23.076" v="13716" actId="20577"/>
        <pc:sldMkLst>
          <pc:docMk/>
          <pc:sldMk cId="813303390" sldId="280"/>
        </pc:sldMkLst>
        <pc:spChg chg="add mod">
          <ac:chgData name="William Roosa" userId="b17c6545b7781650" providerId="LiveId" clId="{8A088CB7-A532-45D1-B173-5B2DE2381007}" dt="2024-09-02T22:15:23.076" v="13716" actId="20577"/>
          <ac:spMkLst>
            <pc:docMk/>
            <pc:sldMk cId="813303390" sldId="280"/>
            <ac:spMk id="3" creationId="{16795EA9-1474-8AD5-E829-68191D0ED941}"/>
          </ac:spMkLst>
        </pc:spChg>
      </pc:sldChg>
    </pc:docChg>
  </pc:docChgLst>
  <pc:docChgLst>
    <pc:chgData name="William Roosa" userId="b17c6545b7781650" providerId="LiveId" clId="{12BF90CF-3D31-4E0F-8501-8A6052CC96BE}"/>
    <pc:docChg chg="undo custSel addSld delSld modSld sldOrd addSection modSection">
      <pc:chgData name="William Roosa" userId="b17c6545b7781650" providerId="LiveId" clId="{12BF90CF-3D31-4E0F-8501-8A6052CC96BE}" dt="2024-10-01T16:01:24.650" v="9912" actId="1076"/>
      <pc:docMkLst>
        <pc:docMk/>
      </pc:docMkLst>
      <pc:sldChg chg="ord">
        <pc:chgData name="William Roosa" userId="b17c6545b7781650" providerId="LiveId" clId="{12BF90CF-3D31-4E0F-8501-8A6052CC96BE}" dt="2024-10-01T15:26:23.416" v="5809"/>
        <pc:sldMkLst>
          <pc:docMk/>
          <pc:sldMk cId="4200137481" sldId="311"/>
        </pc:sldMkLst>
      </pc:sldChg>
      <pc:sldChg chg="ord">
        <pc:chgData name="William Roosa" userId="b17c6545b7781650" providerId="LiveId" clId="{12BF90CF-3D31-4E0F-8501-8A6052CC96BE}" dt="2024-10-01T15:26:23.416" v="5809"/>
        <pc:sldMkLst>
          <pc:docMk/>
          <pc:sldMk cId="2410849825" sldId="312"/>
        </pc:sldMkLst>
      </pc:sldChg>
      <pc:sldChg chg="ord">
        <pc:chgData name="William Roosa" userId="b17c6545b7781650" providerId="LiveId" clId="{12BF90CF-3D31-4E0F-8501-8A6052CC96BE}" dt="2024-10-01T15:26:23.416" v="5809"/>
        <pc:sldMkLst>
          <pc:docMk/>
          <pc:sldMk cId="2705308473" sldId="313"/>
        </pc:sldMkLst>
      </pc:sldChg>
      <pc:sldChg chg="ord">
        <pc:chgData name="William Roosa" userId="b17c6545b7781650" providerId="LiveId" clId="{12BF90CF-3D31-4E0F-8501-8A6052CC96BE}" dt="2024-10-01T15:26:23.416" v="5809"/>
        <pc:sldMkLst>
          <pc:docMk/>
          <pc:sldMk cId="3970745898" sldId="314"/>
        </pc:sldMkLst>
      </pc:sldChg>
      <pc:sldChg chg="addSp modSp mod">
        <pc:chgData name="William Roosa" userId="b17c6545b7781650" providerId="LiveId" clId="{12BF90CF-3D31-4E0F-8501-8A6052CC96BE}" dt="2024-10-01T14:06:08.095" v="9" actId="1076"/>
        <pc:sldMkLst>
          <pc:docMk/>
          <pc:sldMk cId="1316691288" sldId="322"/>
        </pc:sldMkLst>
        <pc:picChg chg="add mod">
          <ac:chgData name="William Roosa" userId="b17c6545b7781650" providerId="LiveId" clId="{12BF90CF-3D31-4E0F-8501-8A6052CC96BE}" dt="2024-10-01T14:06:08.095" v="9" actId="1076"/>
          <ac:picMkLst>
            <pc:docMk/>
            <pc:sldMk cId="1316691288" sldId="322"/>
            <ac:picMk id="5" creationId="{76F5C1E1-7D49-1C2D-89A1-4A8E25CFD9CE}"/>
          </ac:picMkLst>
        </pc:picChg>
      </pc:sldChg>
      <pc:sldChg chg="addSp delSp modSp new mod">
        <pc:chgData name="William Roosa" userId="b17c6545b7781650" providerId="LiveId" clId="{12BF90CF-3D31-4E0F-8501-8A6052CC96BE}" dt="2024-10-01T14:39:44.488" v="1209" actId="20577"/>
        <pc:sldMkLst>
          <pc:docMk/>
          <pc:sldMk cId="1363171130" sldId="323"/>
        </pc:sldMkLst>
        <pc:spChg chg="add mod">
          <ac:chgData name="William Roosa" userId="b17c6545b7781650" providerId="LiveId" clId="{12BF90CF-3D31-4E0F-8501-8A6052CC96BE}" dt="2024-10-01T14:39:44.488" v="1209" actId="20577"/>
          <ac:spMkLst>
            <pc:docMk/>
            <pc:sldMk cId="1363171130" sldId="323"/>
            <ac:spMk id="6" creationId="{68AE109F-9FFC-AECB-841E-6323FD9C4402}"/>
          </ac:spMkLst>
        </pc:spChg>
        <pc:picChg chg="add mod">
          <ac:chgData name="William Roosa" userId="b17c6545b7781650" providerId="LiveId" clId="{12BF90CF-3D31-4E0F-8501-8A6052CC96BE}" dt="2024-10-01T14:32:17.414" v="517" actId="1076"/>
          <ac:picMkLst>
            <pc:docMk/>
            <pc:sldMk cId="1363171130" sldId="323"/>
            <ac:picMk id="3" creationId="{E03A0351-9786-2703-CB2E-02E7AEAD2FC0}"/>
          </ac:picMkLst>
        </pc:picChg>
        <pc:picChg chg="add del mod">
          <ac:chgData name="William Roosa" userId="b17c6545b7781650" providerId="LiveId" clId="{12BF90CF-3D31-4E0F-8501-8A6052CC96BE}" dt="2024-10-01T14:06:02.913" v="7" actId="21"/>
          <ac:picMkLst>
            <pc:docMk/>
            <pc:sldMk cId="1363171130" sldId="323"/>
            <ac:picMk id="5" creationId="{76F5C1E1-7D49-1C2D-89A1-4A8E25CFD9CE}"/>
          </ac:picMkLst>
        </pc:picChg>
        <pc:picChg chg="add del mod">
          <ac:chgData name="William Roosa" userId="b17c6545b7781650" providerId="LiveId" clId="{12BF90CF-3D31-4E0F-8501-8A6052CC96BE}" dt="2024-10-01T14:11:20.717" v="319" actId="21"/>
          <ac:picMkLst>
            <pc:docMk/>
            <pc:sldMk cId="1363171130" sldId="323"/>
            <ac:picMk id="8" creationId="{37B16DD7-164F-B46D-0AC2-E80A546B7928}"/>
          </ac:picMkLst>
        </pc:picChg>
        <pc:picChg chg="add mod">
          <ac:chgData name="William Roosa" userId="b17c6545b7781650" providerId="LiveId" clId="{12BF90CF-3D31-4E0F-8501-8A6052CC96BE}" dt="2024-10-01T14:32:40.319" v="525" actId="14100"/>
          <ac:picMkLst>
            <pc:docMk/>
            <pc:sldMk cId="1363171130" sldId="323"/>
            <ac:picMk id="9" creationId="{37B16DD7-164F-B46D-0AC2-E80A546B7928}"/>
          </ac:picMkLst>
        </pc:picChg>
      </pc:sldChg>
      <pc:sldChg chg="addSp delSp modSp new mod">
        <pc:chgData name="William Roosa" userId="b17c6545b7781650" providerId="LiveId" clId="{12BF90CF-3D31-4E0F-8501-8A6052CC96BE}" dt="2024-10-01T14:52:00.324" v="2090" actId="1076"/>
        <pc:sldMkLst>
          <pc:docMk/>
          <pc:sldMk cId="672892206" sldId="324"/>
        </pc:sldMkLst>
        <pc:spChg chg="add del mod">
          <ac:chgData name="William Roosa" userId="b17c6545b7781650" providerId="LiveId" clId="{12BF90CF-3D31-4E0F-8501-8A6052CC96BE}" dt="2024-10-01T14:40:37.464" v="1215" actId="478"/>
          <ac:spMkLst>
            <pc:docMk/>
            <pc:sldMk cId="672892206" sldId="324"/>
            <ac:spMk id="2" creationId="{DD5C5560-B5D7-5939-F540-4DE11A6A7265}"/>
          </ac:spMkLst>
        </pc:spChg>
        <pc:spChg chg="add mod">
          <ac:chgData name="William Roosa" userId="b17c6545b7781650" providerId="LiveId" clId="{12BF90CF-3D31-4E0F-8501-8A6052CC96BE}" dt="2024-10-01T14:40:50.867" v="1230" actId="20577"/>
          <ac:spMkLst>
            <pc:docMk/>
            <pc:sldMk cId="672892206" sldId="324"/>
            <ac:spMk id="3" creationId="{4ADBE936-7168-F691-AF65-28A95C8FC8B9}"/>
          </ac:spMkLst>
        </pc:spChg>
        <pc:spChg chg="add mod ord">
          <ac:chgData name="William Roosa" userId="b17c6545b7781650" providerId="LiveId" clId="{12BF90CF-3D31-4E0F-8501-8A6052CC96BE}" dt="2024-10-01T14:51:54.439" v="2088" actId="20577"/>
          <ac:spMkLst>
            <pc:docMk/>
            <pc:sldMk cId="672892206" sldId="324"/>
            <ac:spMk id="6" creationId="{41AE90C4-5B9B-F3A1-B2ED-003AB85EC65D}"/>
          </ac:spMkLst>
        </pc:spChg>
        <pc:picChg chg="add mod">
          <ac:chgData name="William Roosa" userId="b17c6545b7781650" providerId="LiveId" clId="{12BF90CF-3D31-4E0F-8501-8A6052CC96BE}" dt="2024-10-01T14:52:00.324" v="2090" actId="1076"/>
          <ac:picMkLst>
            <pc:docMk/>
            <pc:sldMk cId="672892206" sldId="324"/>
            <ac:picMk id="5" creationId="{B12448C7-9AE6-DE3C-0B12-495E6B77F293}"/>
          </ac:picMkLst>
        </pc:picChg>
        <pc:picChg chg="add del mod">
          <ac:chgData name="William Roosa" userId="b17c6545b7781650" providerId="LiveId" clId="{12BF90CF-3D31-4E0F-8501-8A6052CC96BE}" dt="2024-10-01T14:32:24.238" v="520" actId="21"/>
          <ac:picMkLst>
            <pc:docMk/>
            <pc:sldMk cId="672892206" sldId="324"/>
            <ac:picMk id="8" creationId="{37B16DD7-164F-B46D-0AC2-E80A546B7928}"/>
          </ac:picMkLst>
        </pc:picChg>
        <pc:picChg chg="add mod">
          <ac:chgData name="William Roosa" userId="b17c6545b7781650" providerId="LiveId" clId="{12BF90CF-3D31-4E0F-8501-8A6052CC96BE}" dt="2024-10-01T14:51:26.615" v="2080" actId="1076"/>
          <ac:picMkLst>
            <pc:docMk/>
            <pc:sldMk cId="672892206" sldId="324"/>
            <ac:picMk id="9" creationId="{5808FFE1-F671-8C85-0391-2A24D55E8B7E}"/>
          </ac:picMkLst>
        </pc:picChg>
        <pc:picChg chg="add mod">
          <ac:chgData name="William Roosa" userId="b17c6545b7781650" providerId="LiveId" clId="{12BF90CF-3D31-4E0F-8501-8A6052CC96BE}" dt="2024-10-01T14:51:51.246" v="2085" actId="1076"/>
          <ac:picMkLst>
            <pc:docMk/>
            <pc:sldMk cId="672892206" sldId="324"/>
            <ac:picMk id="11" creationId="{C004B1BF-A4AF-4A3D-F21A-92FBEF23F11E}"/>
          </ac:picMkLst>
        </pc:picChg>
      </pc:sldChg>
      <pc:sldChg chg="addSp modSp new mod">
        <pc:chgData name="William Roosa" userId="b17c6545b7781650" providerId="LiveId" clId="{12BF90CF-3D31-4E0F-8501-8A6052CC96BE}" dt="2024-10-01T15:06:24.318" v="4008" actId="20577"/>
        <pc:sldMkLst>
          <pc:docMk/>
          <pc:sldMk cId="3263058347" sldId="325"/>
        </pc:sldMkLst>
        <pc:spChg chg="add mod">
          <ac:chgData name="William Roosa" userId="b17c6545b7781650" providerId="LiveId" clId="{12BF90CF-3D31-4E0F-8501-8A6052CC96BE}" dt="2024-10-01T14:59:47.409" v="3004" actId="20577"/>
          <ac:spMkLst>
            <pc:docMk/>
            <pc:sldMk cId="3263058347" sldId="325"/>
            <ac:spMk id="2" creationId="{B49B4D3C-3B48-EE25-2652-A4FE14629D17}"/>
          </ac:spMkLst>
        </pc:spChg>
        <pc:spChg chg="add mod">
          <ac:chgData name="William Roosa" userId="b17c6545b7781650" providerId="LiveId" clId="{12BF90CF-3D31-4E0F-8501-8A6052CC96BE}" dt="2024-10-01T15:06:24.318" v="4008" actId="20577"/>
          <ac:spMkLst>
            <pc:docMk/>
            <pc:sldMk cId="3263058347" sldId="325"/>
            <ac:spMk id="7" creationId="{33B5F594-70C4-33B5-FCDF-05A91368DAE7}"/>
          </ac:spMkLst>
        </pc:spChg>
        <pc:picChg chg="add mod ord">
          <ac:chgData name="William Roosa" userId="b17c6545b7781650" providerId="LiveId" clId="{12BF90CF-3D31-4E0F-8501-8A6052CC96BE}" dt="2024-10-01T15:00:37.819" v="3018" actId="1076"/>
          <ac:picMkLst>
            <pc:docMk/>
            <pc:sldMk cId="3263058347" sldId="325"/>
            <ac:picMk id="4" creationId="{E9E3CA6A-9E2F-E67A-20D8-1F5B21C87C15}"/>
          </ac:picMkLst>
        </pc:picChg>
        <pc:picChg chg="add mod">
          <ac:chgData name="William Roosa" userId="b17c6545b7781650" providerId="LiveId" clId="{12BF90CF-3D31-4E0F-8501-8A6052CC96BE}" dt="2024-10-01T15:00:31.844" v="3015" actId="1076"/>
          <ac:picMkLst>
            <pc:docMk/>
            <pc:sldMk cId="3263058347" sldId="325"/>
            <ac:picMk id="6" creationId="{6975A46F-C638-4D0A-DBE7-A873F09820B2}"/>
          </ac:picMkLst>
        </pc:picChg>
      </pc:sldChg>
      <pc:sldChg chg="new del">
        <pc:chgData name="William Roosa" userId="b17c6545b7781650" providerId="LiveId" clId="{12BF90CF-3D31-4E0F-8501-8A6052CC96BE}" dt="2024-10-01T14:40:09.556" v="1211" actId="2696"/>
        <pc:sldMkLst>
          <pc:docMk/>
          <pc:sldMk cId="4003514995" sldId="325"/>
        </pc:sldMkLst>
      </pc:sldChg>
      <pc:sldChg chg="addSp modSp new mod">
        <pc:chgData name="William Roosa" userId="b17c6545b7781650" providerId="LiveId" clId="{12BF90CF-3D31-4E0F-8501-8A6052CC96BE}" dt="2024-10-01T15:12:13.403" v="4708" actId="14100"/>
        <pc:sldMkLst>
          <pc:docMk/>
          <pc:sldMk cId="2499389138" sldId="326"/>
        </pc:sldMkLst>
        <pc:spChg chg="add mod">
          <ac:chgData name="William Roosa" userId="b17c6545b7781650" providerId="LiveId" clId="{12BF90CF-3D31-4E0F-8501-8A6052CC96BE}" dt="2024-10-01T15:12:01.762" v="4706" actId="313"/>
          <ac:spMkLst>
            <pc:docMk/>
            <pc:sldMk cId="2499389138" sldId="326"/>
            <ac:spMk id="4" creationId="{B290E144-4AC1-B3D4-9376-4459A32232FD}"/>
          </ac:spMkLst>
        </pc:spChg>
        <pc:picChg chg="add mod">
          <ac:chgData name="William Roosa" userId="b17c6545b7781650" providerId="LiveId" clId="{12BF90CF-3D31-4E0F-8501-8A6052CC96BE}" dt="2024-10-01T15:07:19.482" v="4011" actId="1076"/>
          <ac:picMkLst>
            <pc:docMk/>
            <pc:sldMk cId="2499389138" sldId="326"/>
            <ac:picMk id="3" creationId="{3CBB496B-18CB-8EAD-2F59-7A918D86DE71}"/>
          </ac:picMkLst>
        </pc:picChg>
        <pc:picChg chg="add mod">
          <ac:chgData name="William Roosa" userId="b17c6545b7781650" providerId="LiveId" clId="{12BF90CF-3D31-4E0F-8501-8A6052CC96BE}" dt="2024-10-01T15:12:13.403" v="4708" actId="14100"/>
          <ac:picMkLst>
            <pc:docMk/>
            <pc:sldMk cId="2499389138" sldId="326"/>
            <ac:picMk id="6" creationId="{92672E01-9FE2-1B6D-B22F-CB0DA3D0022E}"/>
          </ac:picMkLst>
        </pc:picChg>
        <pc:picChg chg="add mod">
          <ac:chgData name="William Roosa" userId="b17c6545b7781650" providerId="LiveId" clId="{12BF90CF-3D31-4E0F-8501-8A6052CC96BE}" dt="2024-10-01T15:12:10.793" v="4707" actId="14100"/>
          <ac:picMkLst>
            <pc:docMk/>
            <pc:sldMk cId="2499389138" sldId="326"/>
            <ac:picMk id="8" creationId="{6B9FB05C-F712-4D9B-6372-3430B634BA64}"/>
          </ac:picMkLst>
        </pc:picChg>
      </pc:sldChg>
      <pc:sldChg chg="addSp delSp modSp new mod">
        <pc:chgData name="William Roosa" userId="b17c6545b7781650" providerId="LiveId" clId="{12BF90CF-3D31-4E0F-8501-8A6052CC96BE}" dt="2024-10-01T15:31:45.868" v="5892" actId="1076"/>
        <pc:sldMkLst>
          <pc:docMk/>
          <pc:sldMk cId="1175093778" sldId="327"/>
        </pc:sldMkLst>
        <pc:spChg chg="add mod">
          <ac:chgData name="William Roosa" userId="b17c6545b7781650" providerId="LiveId" clId="{12BF90CF-3D31-4E0F-8501-8A6052CC96BE}" dt="2024-10-01T15:31:41.082" v="5890" actId="20577"/>
          <ac:spMkLst>
            <pc:docMk/>
            <pc:sldMk cId="1175093778" sldId="327"/>
            <ac:spMk id="4" creationId="{DCB6CF0E-A202-2982-CD17-5A9406139C92}"/>
          </ac:spMkLst>
        </pc:spChg>
        <pc:picChg chg="add mod">
          <ac:chgData name="William Roosa" userId="b17c6545b7781650" providerId="LiveId" clId="{12BF90CF-3D31-4E0F-8501-8A6052CC96BE}" dt="2024-10-01T15:31:45.868" v="5892" actId="1076"/>
          <ac:picMkLst>
            <pc:docMk/>
            <pc:sldMk cId="1175093778" sldId="327"/>
            <ac:picMk id="3" creationId="{6CC4DF3D-F63B-7A33-5CDA-9F7F15E047F8}"/>
          </ac:picMkLst>
        </pc:picChg>
        <pc:picChg chg="add del mod">
          <ac:chgData name="William Roosa" userId="b17c6545b7781650" providerId="LiveId" clId="{12BF90CF-3D31-4E0F-8501-8A6052CC96BE}" dt="2024-10-01T15:24:10.778" v="5482" actId="478"/>
          <ac:picMkLst>
            <pc:docMk/>
            <pc:sldMk cId="1175093778" sldId="327"/>
            <ac:picMk id="6" creationId="{4D85B2E9-0E04-634F-8A53-FD0007063627}"/>
          </ac:picMkLst>
        </pc:picChg>
      </pc:sldChg>
      <pc:sldChg chg="addSp modSp new mod">
        <pc:chgData name="William Roosa" userId="b17c6545b7781650" providerId="LiveId" clId="{12BF90CF-3D31-4E0F-8501-8A6052CC96BE}" dt="2024-10-01T15:40:26.210" v="6888" actId="27107"/>
        <pc:sldMkLst>
          <pc:docMk/>
          <pc:sldMk cId="1902620183" sldId="328"/>
        </pc:sldMkLst>
        <pc:spChg chg="add mod">
          <ac:chgData name="William Roosa" userId="b17c6545b7781650" providerId="LiveId" clId="{12BF90CF-3D31-4E0F-8501-8A6052CC96BE}" dt="2024-10-01T15:31:03.845" v="5822" actId="20577"/>
          <ac:spMkLst>
            <pc:docMk/>
            <pc:sldMk cId="1902620183" sldId="328"/>
            <ac:spMk id="2" creationId="{E4167086-5079-DF7F-A5FA-3E20E5BC863E}"/>
          </ac:spMkLst>
        </pc:spChg>
        <pc:spChg chg="add mod">
          <ac:chgData name="William Roosa" userId="b17c6545b7781650" providerId="LiveId" clId="{12BF90CF-3D31-4E0F-8501-8A6052CC96BE}" dt="2024-10-01T15:40:26.210" v="6888" actId="27107"/>
          <ac:spMkLst>
            <pc:docMk/>
            <pc:sldMk cId="1902620183" sldId="328"/>
            <ac:spMk id="5" creationId="{A6FC698A-0FEF-26C2-598F-42EB471CB00B}"/>
          </ac:spMkLst>
        </pc:spChg>
        <pc:picChg chg="add mod">
          <ac:chgData name="William Roosa" userId="b17c6545b7781650" providerId="LiveId" clId="{12BF90CF-3D31-4E0F-8501-8A6052CC96BE}" dt="2024-10-01T15:32:47.861" v="5896" actId="14100"/>
          <ac:picMkLst>
            <pc:docMk/>
            <pc:sldMk cId="1902620183" sldId="328"/>
            <ac:picMk id="4" creationId="{9F5486D9-202F-6293-BDD8-E9822B5D2453}"/>
          </ac:picMkLst>
        </pc:picChg>
      </pc:sldChg>
      <pc:sldChg chg="addSp modSp new mod">
        <pc:chgData name="William Roosa" userId="b17c6545b7781650" providerId="LiveId" clId="{12BF90CF-3D31-4E0F-8501-8A6052CC96BE}" dt="2024-10-01T15:44:55.209" v="7120" actId="1076"/>
        <pc:sldMkLst>
          <pc:docMk/>
          <pc:sldMk cId="884626725" sldId="329"/>
        </pc:sldMkLst>
        <pc:spChg chg="add mod">
          <ac:chgData name="William Roosa" userId="b17c6545b7781650" providerId="LiveId" clId="{12BF90CF-3D31-4E0F-8501-8A6052CC96BE}" dt="2024-10-01T15:44:05.492" v="7111" actId="20577"/>
          <ac:spMkLst>
            <pc:docMk/>
            <pc:sldMk cId="884626725" sldId="329"/>
            <ac:spMk id="10" creationId="{93A14E92-82B5-8185-18A6-763A86ECF505}"/>
          </ac:spMkLst>
        </pc:spChg>
        <pc:picChg chg="add mod">
          <ac:chgData name="William Roosa" userId="b17c6545b7781650" providerId="LiveId" clId="{12BF90CF-3D31-4E0F-8501-8A6052CC96BE}" dt="2024-10-01T15:41:01.764" v="6894" actId="14100"/>
          <ac:picMkLst>
            <pc:docMk/>
            <pc:sldMk cId="884626725" sldId="329"/>
            <ac:picMk id="3" creationId="{B8CEF412-1FA9-4D75-7BE1-7AFDB480AC2C}"/>
          </ac:picMkLst>
        </pc:picChg>
        <pc:picChg chg="add mod">
          <ac:chgData name="William Roosa" userId="b17c6545b7781650" providerId="LiveId" clId="{12BF90CF-3D31-4E0F-8501-8A6052CC96BE}" dt="2024-10-01T15:41:22.582" v="6902" actId="1076"/>
          <ac:picMkLst>
            <pc:docMk/>
            <pc:sldMk cId="884626725" sldId="329"/>
            <ac:picMk id="5" creationId="{04821646-7BDD-1378-B7ED-DB1B2ED1B83D}"/>
          </ac:picMkLst>
        </pc:picChg>
        <pc:picChg chg="add mod">
          <ac:chgData name="William Roosa" userId="b17c6545b7781650" providerId="LiveId" clId="{12BF90CF-3D31-4E0F-8501-8A6052CC96BE}" dt="2024-10-01T15:41:20.600" v="6901" actId="1076"/>
          <ac:picMkLst>
            <pc:docMk/>
            <pc:sldMk cId="884626725" sldId="329"/>
            <ac:picMk id="7" creationId="{7C336DF7-1BF0-3480-7CC6-E896D555EBB0}"/>
          </ac:picMkLst>
        </pc:picChg>
        <pc:picChg chg="add mod">
          <ac:chgData name="William Roosa" userId="b17c6545b7781650" providerId="LiveId" clId="{12BF90CF-3D31-4E0F-8501-8A6052CC96BE}" dt="2024-10-01T15:42:34.460" v="7000" actId="1076"/>
          <ac:picMkLst>
            <pc:docMk/>
            <pc:sldMk cId="884626725" sldId="329"/>
            <ac:picMk id="9" creationId="{142750CB-2E90-B25B-7E2A-399F99DCC51D}"/>
          </ac:picMkLst>
        </pc:picChg>
        <pc:picChg chg="add mod">
          <ac:chgData name="William Roosa" userId="b17c6545b7781650" providerId="LiveId" clId="{12BF90CF-3D31-4E0F-8501-8A6052CC96BE}" dt="2024-10-01T15:44:30.295" v="7115" actId="14100"/>
          <ac:picMkLst>
            <pc:docMk/>
            <pc:sldMk cId="884626725" sldId="329"/>
            <ac:picMk id="12" creationId="{03643DAC-1D0A-6919-26EE-51C2F14D7150}"/>
          </ac:picMkLst>
        </pc:picChg>
        <pc:picChg chg="add mod">
          <ac:chgData name="William Roosa" userId="b17c6545b7781650" providerId="LiveId" clId="{12BF90CF-3D31-4E0F-8501-8A6052CC96BE}" dt="2024-10-01T15:44:55.209" v="7120" actId="1076"/>
          <ac:picMkLst>
            <pc:docMk/>
            <pc:sldMk cId="884626725" sldId="329"/>
            <ac:picMk id="14" creationId="{97EB7465-5BC4-F3E4-54D5-1DC689E5DF3F}"/>
          </ac:picMkLst>
        </pc:picChg>
      </pc:sldChg>
      <pc:sldChg chg="addSp delSp modSp new mod">
        <pc:chgData name="William Roosa" userId="b17c6545b7781650" providerId="LiveId" clId="{12BF90CF-3D31-4E0F-8501-8A6052CC96BE}" dt="2024-10-01T15:56:41.168" v="9143" actId="20577"/>
        <pc:sldMkLst>
          <pc:docMk/>
          <pc:sldMk cId="3284878951" sldId="330"/>
        </pc:sldMkLst>
        <pc:spChg chg="add mod">
          <ac:chgData name="William Roosa" userId="b17c6545b7781650" providerId="LiveId" clId="{12BF90CF-3D31-4E0F-8501-8A6052CC96BE}" dt="2024-10-01T15:56:41.168" v="9143" actId="20577"/>
          <ac:spMkLst>
            <pc:docMk/>
            <pc:sldMk cId="3284878951" sldId="330"/>
            <ac:spMk id="2" creationId="{045A01E6-F487-F9CE-95E8-F5A3D3FDE1FB}"/>
          </ac:spMkLst>
        </pc:spChg>
        <pc:picChg chg="add del mod">
          <ac:chgData name="William Roosa" userId="b17c6545b7781650" providerId="LiveId" clId="{12BF90CF-3D31-4E0F-8501-8A6052CC96BE}" dt="2024-10-01T15:51:21.897" v="8192" actId="21"/>
          <ac:picMkLst>
            <pc:docMk/>
            <pc:sldMk cId="3284878951" sldId="330"/>
            <ac:picMk id="4" creationId="{D96ADAAD-5A20-D06C-924C-5341D510E786}"/>
          </ac:picMkLst>
        </pc:picChg>
        <pc:picChg chg="add mod">
          <ac:chgData name="William Roosa" userId="b17c6545b7781650" providerId="LiveId" clId="{12BF90CF-3D31-4E0F-8501-8A6052CC96BE}" dt="2024-10-01T15:56:02.602" v="9001" actId="1076"/>
          <ac:picMkLst>
            <pc:docMk/>
            <pc:sldMk cId="3284878951" sldId="330"/>
            <ac:picMk id="6" creationId="{97D8C853-BDF1-168F-F8AE-0131AE0A6D6C}"/>
          </ac:picMkLst>
        </pc:picChg>
      </pc:sldChg>
      <pc:sldChg chg="addSp delSp modSp new mod">
        <pc:chgData name="William Roosa" userId="b17c6545b7781650" providerId="LiveId" clId="{12BF90CF-3D31-4E0F-8501-8A6052CC96BE}" dt="2024-10-01T16:00:59.263" v="9907" actId="22"/>
        <pc:sldMkLst>
          <pc:docMk/>
          <pc:sldMk cId="861250368" sldId="331"/>
        </pc:sldMkLst>
        <pc:spChg chg="add mod">
          <ac:chgData name="William Roosa" userId="b17c6545b7781650" providerId="LiveId" clId="{12BF90CF-3D31-4E0F-8501-8A6052CC96BE}" dt="2024-10-01T16:00:38.117" v="9900" actId="21"/>
          <ac:spMkLst>
            <pc:docMk/>
            <pc:sldMk cId="861250368" sldId="331"/>
            <ac:spMk id="2" creationId="{597048E6-8851-D1C6-CCA7-2023768F0698}"/>
          </ac:spMkLst>
        </pc:spChg>
        <pc:picChg chg="add mod">
          <ac:chgData name="William Roosa" userId="b17c6545b7781650" providerId="LiveId" clId="{12BF90CF-3D31-4E0F-8501-8A6052CC96BE}" dt="2024-10-01T15:51:29.222" v="8196" actId="1076"/>
          <ac:picMkLst>
            <pc:docMk/>
            <pc:sldMk cId="861250368" sldId="331"/>
            <ac:picMk id="4" creationId="{D96ADAAD-5A20-D06C-924C-5341D510E786}"/>
          </ac:picMkLst>
        </pc:picChg>
        <pc:picChg chg="add mod">
          <ac:chgData name="William Roosa" userId="b17c6545b7781650" providerId="LiveId" clId="{12BF90CF-3D31-4E0F-8501-8A6052CC96BE}" dt="2024-10-01T16:00:50.276" v="9905" actId="1076"/>
          <ac:picMkLst>
            <pc:docMk/>
            <pc:sldMk cId="861250368" sldId="331"/>
            <ac:picMk id="5" creationId="{921F48AB-1C42-380E-DA20-7572FE3D3701}"/>
          </ac:picMkLst>
        </pc:picChg>
        <pc:picChg chg="add del">
          <ac:chgData name="William Roosa" userId="b17c6545b7781650" providerId="LiveId" clId="{12BF90CF-3D31-4E0F-8501-8A6052CC96BE}" dt="2024-10-01T16:00:59.263" v="9907" actId="22"/>
          <ac:picMkLst>
            <pc:docMk/>
            <pc:sldMk cId="861250368" sldId="331"/>
            <ac:picMk id="7" creationId="{34AE14DD-68E6-0DEF-602E-8D464AB95ECE}"/>
          </ac:picMkLst>
        </pc:picChg>
      </pc:sldChg>
      <pc:sldChg chg="addSp modSp new mod">
        <pc:chgData name="William Roosa" userId="b17c6545b7781650" providerId="LiveId" clId="{12BF90CF-3D31-4E0F-8501-8A6052CC96BE}" dt="2024-10-01T16:01:24.650" v="9912" actId="1076"/>
        <pc:sldMkLst>
          <pc:docMk/>
          <pc:sldMk cId="3112330429" sldId="332"/>
        </pc:sldMkLst>
        <pc:spChg chg="add mod">
          <ac:chgData name="William Roosa" userId="b17c6545b7781650" providerId="LiveId" clId="{12BF90CF-3D31-4E0F-8501-8A6052CC96BE}" dt="2024-10-01T16:01:05.984" v="9910" actId="1076"/>
          <ac:spMkLst>
            <pc:docMk/>
            <pc:sldMk cId="3112330429" sldId="332"/>
            <ac:spMk id="3" creationId="{A4A8DED5-C33A-5911-E328-6D6B5ED5D463}"/>
          </ac:spMkLst>
        </pc:spChg>
        <pc:picChg chg="add mod">
          <ac:chgData name="William Roosa" userId="b17c6545b7781650" providerId="LiveId" clId="{12BF90CF-3D31-4E0F-8501-8A6052CC96BE}" dt="2024-10-01T16:01:02.384" v="9909" actId="1076"/>
          <ac:picMkLst>
            <pc:docMk/>
            <pc:sldMk cId="3112330429" sldId="332"/>
            <ac:picMk id="5" creationId="{E377C553-314F-88CF-F335-92EC2CDA4F2C}"/>
          </ac:picMkLst>
        </pc:picChg>
        <pc:picChg chg="add mod">
          <ac:chgData name="William Roosa" userId="b17c6545b7781650" providerId="LiveId" clId="{12BF90CF-3D31-4E0F-8501-8A6052CC96BE}" dt="2024-10-01T16:01:24.650" v="9912" actId="1076"/>
          <ac:picMkLst>
            <pc:docMk/>
            <pc:sldMk cId="3112330429" sldId="332"/>
            <ac:picMk id="7" creationId="{71E9F7C6-F327-9128-FAC1-BE3402E6DE9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DB9E3-463C-46A9-8E50-0BAD25836B60}" type="datetimeFigureOut">
              <a:rPr lang="en-US" smtClean="0"/>
              <a:t>10/9/2024</a:t>
            </a:fld>
            <a:endParaRPr lang="en-US"/>
          </a:p>
        </p:txBody>
      </p:sp>
      <p:sp>
        <p:nvSpPr>
          <p:cNvPr id="4" name="Slide Image Placeholder 3"/>
          <p:cNvSpPr>
            <a:spLocks noGrp="1" noRot="1" noChangeAspect="1"/>
          </p:cNvSpPr>
          <p:nvPr>
            <p:ph type="sldImg" idx="2"/>
          </p:nvPr>
        </p:nvSpPr>
        <p:spPr>
          <a:xfrm>
            <a:off x="2328863" y="1143000"/>
            <a:ext cx="2200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17D9B-885F-4496-B071-22C7D7230445}" type="slidenum">
              <a:rPr lang="en-US" smtClean="0"/>
              <a:t>‹#›</a:t>
            </a:fld>
            <a:endParaRPr lang="en-US"/>
          </a:p>
        </p:txBody>
      </p:sp>
    </p:spTree>
    <p:extLst>
      <p:ext uri="{BB962C8B-B14F-4D97-AF65-F5344CB8AC3E}">
        <p14:creationId xmlns:p14="http://schemas.microsoft.com/office/powerpoint/2010/main" val="926443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B17D9B-885F-4496-B071-22C7D7230445}" type="slidenum">
              <a:rPr lang="en-US" smtClean="0"/>
              <a:t>1</a:t>
            </a:fld>
            <a:endParaRPr lang="en-US"/>
          </a:p>
        </p:txBody>
      </p:sp>
    </p:spTree>
    <p:extLst>
      <p:ext uri="{BB962C8B-B14F-4D97-AF65-F5344CB8AC3E}">
        <p14:creationId xmlns:p14="http://schemas.microsoft.com/office/powerpoint/2010/main" val="3897806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1510" y="1995312"/>
            <a:ext cx="7383780" cy="4244622"/>
          </a:xfrm>
        </p:spPr>
        <p:txBody>
          <a:bodyPr anchor="b"/>
          <a:lstStyle>
            <a:lvl1pPr algn="ctr">
              <a:defRPr sz="5700"/>
            </a:lvl1pPr>
          </a:lstStyle>
          <a:p>
            <a:r>
              <a:rPr lang="en-US"/>
              <a:t>Click to edit Master title style</a:t>
            </a:r>
            <a:endParaRPr lang="en-US" dirty="0"/>
          </a:p>
        </p:txBody>
      </p:sp>
      <p:sp>
        <p:nvSpPr>
          <p:cNvPr id="3" name="Subtitle 2"/>
          <p:cNvSpPr>
            <a:spLocks noGrp="1"/>
          </p:cNvSpPr>
          <p:nvPr>
            <p:ph type="subTitle" idx="1"/>
          </p:nvPr>
        </p:nvSpPr>
        <p:spPr>
          <a:xfrm>
            <a:off x="1085850" y="6403623"/>
            <a:ext cx="6515100" cy="2943577"/>
          </a:xfrm>
        </p:spPr>
        <p:txBody>
          <a:bodyPr/>
          <a:lstStyle>
            <a:lvl1pPr marL="0" indent="0" algn="ctr">
              <a:buNone/>
              <a:defRPr sz="2280"/>
            </a:lvl1pPr>
            <a:lvl2pPr marL="434340" indent="0" algn="ctr">
              <a:buNone/>
              <a:defRPr sz="1900"/>
            </a:lvl2pPr>
            <a:lvl3pPr marL="868680" indent="0" algn="ctr">
              <a:buNone/>
              <a:defRPr sz="1710"/>
            </a:lvl3pPr>
            <a:lvl4pPr marL="1303020" indent="0" algn="ctr">
              <a:buNone/>
              <a:defRPr sz="1520"/>
            </a:lvl4pPr>
            <a:lvl5pPr marL="1737360" indent="0" algn="ctr">
              <a:buNone/>
              <a:defRPr sz="1520"/>
            </a:lvl5pPr>
            <a:lvl6pPr marL="2171700" indent="0" algn="ctr">
              <a:buNone/>
              <a:defRPr sz="1520"/>
            </a:lvl6pPr>
            <a:lvl7pPr marL="2606040" indent="0" algn="ctr">
              <a:buNone/>
              <a:defRPr sz="1520"/>
            </a:lvl7pPr>
            <a:lvl8pPr marL="3040380" indent="0" algn="ctr">
              <a:buNone/>
              <a:defRPr sz="1520"/>
            </a:lvl8pPr>
            <a:lvl9pPr marL="3474720" indent="0" algn="ctr">
              <a:buNone/>
              <a:defRPr sz="1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CF63EC-2FA1-459E-9A6A-72EE912ADE1E}"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1778419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63EC-2FA1-459E-9A6A-72EE912ADE1E}"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1132177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16492" y="649111"/>
            <a:ext cx="1873091"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97218" y="649111"/>
            <a:ext cx="5510689"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63EC-2FA1-459E-9A6A-72EE912ADE1E}"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114935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63EC-2FA1-459E-9A6A-72EE912ADE1E}"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3324644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2694" y="3039537"/>
            <a:ext cx="7492365" cy="5071532"/>
          </a:xfrm>
        </p:spPr>
        <p:txBody>
          <a:bodyPr anchor="b"/>
          <a:lstStyle>
            <a:lvl1pPr>
              <a:defRPr sz="5700"/>
            </a:lvl1pPr>
          </a:lstStyle>
          <a:p>
            <a:r>
              <a:rPr lang="en-US"/>
              <a:t>Click to edit Master title style</a:t>
            </a:r>
            <a:endParaRPr lang="en-US" dirty="0"/>
          </a:p>
        </p:txBody>
      </p:sp>
      <p:sp>
        <p:nvSpPr>
          <p:cNvPr id="3" name="Text Placeholder 2"/>
          <p:cNvSpPr>
            <a:spLocks noGrp="1"/>
          </p:cNvSpPr>
          <p:nvPr>
            <p:ph type="body" idx="1"/>
          </p:nvPr>
        </p:nvSpPr>
        <p:spPr>
          <a:xfrm>
            <a:off x="592694" y="8159048"/>
            <a:ext cx="7492365" cy="2666999"/>
          </a:xfrm>
        </p:spPr>
        <p:txBody>
          <a:bodyPr/>
          <a:lstStyle>
            <a:lvl1pPr marL="0" indent="0">
              <a:buNone/>
              <a:defRPr sz="2280">
                <a:solidFill>
                  <a:schemeClr val="tx1">
                    <a:tint val="82000"/>
                  </a:schemeClr>
                </a:solidFill>
              </a:defRPr>
            </a:lvl1pPr>
            <a:lvl2pPr marL="434340" indent="0">
              <a:buNone/>
              <a:defRPr sz="1900">
                <a:solidFill>
                  <a:schemeClr val="tx1">
                    <a:tint val="82000"/>
                  </a:schemeClr>
                </a:solidFill>
              </a:defRPr>
            </a:lvl2pPr>
            <a:lvl3pPr marL="868680" indent="0">
              <a:buNone/>
              <a:defRPr sz="1710">
                <a:solidFill>
                  <a:schemeClr val="tx1">
                    <a:tint val="82000"/>
                  </a:schemeClr>
                </a:solidFill>
              </a:defRPr>
            </a:lvl3pPr>
            <a:lvl4pPr marL="1303020" indent="0">
              <a:buNone/>
              <a:defRPr sz="1520">
                <a:solidFill>
                  <a:schemeClr val="tx1">
                    <a:tint val="82000"/>
                  </a:schemeClr>
                </a:solidFill>
              </a:defRPr>
            </a:lvl4pPr>
            <a:lvl5pPr marL="1737360" indent="0">
              <a:buNone/>
              <a:defRPr sz="1520">
                <a:solidFill>
                  <a:schemeClr val="tx1">
                    <a:tint val="82000"/>
                  </a:schemeClr>
                </a:solidFill>
              </a:defRPr>
            </a:lvl5pPr>
            <a:lvl6pPr marL="2171700" indent="0">
              <a:buNone/>
              <a:defRPr sz="1520">
                <a:solidFill>
                  <a:schemeClr val="tx1">
                    <a:tint val="82000"/>
                  </a:schemeClr>
                </a:solidFill>
              </a:defRPr>
            </a:lvl6pPr>
            <a:lvl7pPr marL="2606040" indent="0">
              <a:buNone/>
              <a:defRPr sz="1520">
                <a:solidFill>
                  <a:schemeClr val="tx1">
                    <a:tint val="82000"/>
                  </a:schemeClr>
                </a:solidFill>
              </a:defRPr>
            </a:lvl7pPr>
            <a:lvl8pPr marL="3040380" indent="0">
              <a:buNone/>
              <a:defRPr sz="1520">
                <a:solidFill>
                  <a:schemeClr val="tx1">
                    <a:tint val="82000"/>
                  </a:schemeClr>
                </a:solidFill>
              </a:defRPr>
            </a:lvl8pPr>
            <a:lvl9pPr marL="3474720" indent="0">
              <a:buNone/>
              <a:defRPr sz="15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CF63EC-2FA1-459E-9A6A-72EE912ADE1E}"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173749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7218"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97693"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CF63EC-2FA1-459E-9A6A-72EE912ADE1E}"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1611922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349" y="649114"/>
            <a:ext cx="749236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98350" y="2988734"/>
            <a:ext cx="3674923"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4" name="Content Placeholder 3"/>
          <p:cNvSpPr>
            <a:spLocks noGrp="1"/>
          </p:cNvSpPr>
          <p:nvPr>
            <p:ph sz="half" idx="2"/>
          </p:nvPr>
        </p:nvSpPr>
        <p:spPr>
          <a:xfrm>
            <a:off x="598350" y="4453467"/>
            <a:ext cx="367492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97693" y="2988734"/>
            <a:ext cx="3693021"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6" name="Content Placeholder 5"/>
          <p:cNvSpPr>
            <a:spLocks noGrp="1"/>
          </p:cNvSpPr>
          <p:nvPr>
            <p:ph sz="quarter" idx="4"/>
          </p:nvPr>
        </p:nvSpPr>
        <p:spPr>
          <a:xfrm>
            <a:off x="4397693" y="4453467"/>
            <a:ext cx="3693021"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CF63EC-2FA1-459E-9A6A-72EE912ADE1E}" type="datetimeFigureOut">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331570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CF63EC-2FA1-459E-9A6A-72EE912ADE1E}" type="datetimeFigureOut">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3115243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F63EC-2FA1-459E-9A6A-72EE912ADE1E}" type="datetimeFigureOut">
              <a:rPr lang="en-US" smtClean="0"/>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887003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Content Placeholder 2"/>
          <p:cNvSpPr>
            <a:spLocks noGrp="1"/>
          </p:cNvSpPr>
          <p:nvPr>
            <p:ph idx="1"/>
          </p:nvPr>
        </p:nvSpPr>
        <p:spPr>
          <a:xfrm>
            <a:off x="3693021" y="1755425"/>
            <a:ext cx="4397693" cy="8664222"/>
          </a:xfrm>
        </p:spPr>
        <p:txBody>
          <a:bodyPr/>
          <a:lstStyle>
            <a:lvl1pPr>
              <a:defRPr sz="3040"/>
            </a:lvl1pPr>
            <a:lvl2pPr>
              <a:defRPr sz="2660"/>
            </a:lvl2pPr>
            <a:lvl3pPr>
              <a:defRPr sz="228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9ACF63EC-2FA1-459E-9A6A-72EE912ADE1E}"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64955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93021" y="1755425"/>
            <a:ext cx="4397693" cy="8664222"/>
          </a:xfrm>
        </p:spPr>
        <p:txBody>
          <a:bodyPr anchor="t"/>
          <a:lstStyle>
            <a:lvl1pPr marL="0" indent="0">
              <a:buNone/>
              <a:defRPr sz="3040"/>
            </a:lvl1pPr>
            <a:lvl2pPr marL="434340" indent="0">
              <a:buNone/>
              <a:defRPr sz="2660"/>
            </a:lvl2pPr>
            <a:lvl3pPr marL="868680" indent="0">
              <a:buNone/>
              <a:defRPr sz="2280"/>
            </a:lvl3pPr>
            <a:lvl4pPr marL="1303020" indent="0">
              <a:buNone/>
              <a:defRPr sz="1900"/>
            </a:lvl4pPr>
            <a:lvl5pPr marL="1737360" indent="0">
              <a:buNone/>
              <a:defRPr sz="1900"/>
            </a:lvl5pPr>
            <a:lvl6pPr marL="2171700" indent="0">
              <a:buNone/>
              <a:defRPr sz="1900"/>
            </a:lvl6pPr>
            <a:lvl7pPr marL="2606040" indent="0">
              <a:buNone/>
              <a:defRPr sz="1900"/>
            </a:lvl7pPr>
            <a:lvl8pPr marL="3040380" indent="0">
              <a:buNone/>
              <a:defRPr sz="1900"/>
            </a:lvl8pPr>
            <a:lvl9pPr marL="3474720" indent="0">
              <a:buNone/>
              <a:defRPr sz="1900"/>
            </a:lvl9pPr>
          </a:lstStyle>
          <a:p>
            <a:r>
              <a:rPr lang="en-US"/>
              <a:t>Click icon to add picture</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9ACF63EC-2FA1-459E-9A6A-72EE912ADE1E}"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2647725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7218" y="649114"/>
            <a:ext cx="749236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7218" y="3245556"/>
            <a:ext cx="749236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218" y="11300181"/>
            <a:ext cx="1954530" cy="649111"/>
          </a:xfrm>
          <a:prstGeom prst="rect">
            <a:avLst/>
          </a:prstGeom>
        </p:spPr>
        <p:txBody>
          <a:bodyPr vert="horz" lIns="91440" tIns="45720" rIns="91440" bIns="45720" rtlCol="0" anchor="ctr"/>
          <a:lstStyle>
            <a:lvl1pPr algn="l">
              <a:defRPr sz="1140">
                <a:solidFill>
                  <a:schemeClr val="tx1">
                    <a:tint val="82000"/>
                  </a:schemeClr>
                </a:solidFill>
              </a:defRPr>
            </a:lvl1pPr>
          </a:lstStyle>
          <a:p>
            <a:fld id="{9ACF63EC-2FA1-459E-9A6A-72EE912ADE1E}" type="datetimeFigureOut">
              <a:rPr lang="en-US" smtClean="0"/>
              <a:t>10/9/2024</a:t>
            </a:fld>
            <a:endParaRPr lang="en-US"/>
          </a:p>
        </p:txBody>
      </p:sp>
      <p:sp>
        <p:nvSpPr>
          <p:cNvPr id="5" name="Footer Placeholder 4"/>
          <p:cNvSpPr>
            <a:spLocks noGrp="1"/>
          </p:cNvSpPr>
          <p:nvPr>
            <p:ph type="ftr" sz="quarter" idx="3"/>
          </p:nvPr>
        </p:nvSpPr>
        <p:spPr>
          <a:xfrm>
            <a:off x="2877503" y="11300181"/>
            <a:ext cx="2931795" cy="649111"/>
          </a:xfrm>
          <a:prstGeom prst="rect">
            <a:avLst/>
          </a:prstGeom>
        </p:spPr>
        <p:txBody>
          <a:bodyPr vert="horz" lIns="91440" tIns="45720" rIns="91440" bIns="45720" rtlCol="0" anchor="ctr"/>
          <a:lstStyle>
            <a:lvl1pPr algn="ctr">
              <a:defRPr sz="11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135053" y="11300181"/>
            <a:ext cx="1954530" cy="649111"/>
          </a:xfrm>
          <a:prstGeom prst="rect">
            <a:avLst/>
          </a:prstGeom>
        </p:spPr>
        <p:txBody>
          <a:bodyPr vert="horz" lIns="91440" tIns="45720" rIns="91440" bIns="45720" rtlCol="0" anchor="ctr"/>
          <a:lstStyle>
            <a:lvl1pPr algn="r">
              <a:defRPr sz="1140">
                <a:solidFill>
                  <a:schemeClr val="tx1">
                    <a:tint val="82000"/>
                  </a:schemeClr>
                </a:solidFill>
              </a:defRPr>
            </a:lvl1pPr>
          </a:lstStyle>
          <a:p>
            <a:fld id="{16CA5AA1-DCD8-419C-AE31-45E4C34C3E8E}" type="slidenum">
              <a:rPr lang="en-US" smtClean="0"/>
              <a:t>‹#›</a:t>
            </a:fld>
            <a:endParaRPr lang="en-US"/>
          </a:p>
        </p:txBody>
      </p:sp>
    </p:spTree>
    <p:extLst>
      <p:ext uri="{BB962C8B-B14F-4D97-AF65-F5344CB8AC3E}">
        <p14:creationId xmlns:p14="http://schemas.microsoft.com/office/powerpoint/2010/main" val="1516990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68680" rtl="0" eaLnBrk="1" latinLnBrk="0" hangingPunct="1">
        <a:lnSpc>
          <a:spcPct val="90000"/>
        </a:lnSpc>
        <a:spcBef>
          <a:spcPct val="0"/>
        </a:spcBef>
        <a:buNone/>
        <a:defRPr sz="4180" kern="1200">
          <a:solidFill>
            <a:schemeClr val="tx1"/>
          </a:solidFill>
          <a:latin typeface="+mj-lt"/>
          <a:ea typeface="+mj-ea"/>
          <a:cs typeface="+mj-cs"/>
        </a:defRPr>
      </a:lvl1pPr>
    </p:titleStyle>
    <p:bodyStyle>
      <a:lvl1pPr marL="217170" indent="-217170" algn="l" defTabSz="868680" rtl="0" eaLnBrk="1" latinLnBrk="0" hangingPunct="1">
        <a:lnSpc>
          <a:spcPct val="90000"/>
        </a:lnSpc>
        <a:spcBef>
          <a:spcPts val="950"/>
        </a:spcBef>
        <a:buFont typeface="Arial" panose="020B0604020202020204" pitchFamily="34" charset="0"/>
        <a:buChar char="•"/>
        <a:defRPr sz="2660" kern="1200">
          <a:solidFill>
            <a:schemeClr val="tx1"/>
          </a:solidFill>
          <a:latin typeface="+mn-lt"/>
          <a:ea typeface="+mn-ea"/>
          <a:cs typeface="+mn-cs"/>
        </a:defRPr>
      </a:lvl1pPr>
      <a:lvl2pPr marL="651510" indent="-217170" algn="l" defTabSz="868680" rtl="0" eaLnBrk="1" latinLnBrk="0" hangingPunct="1">
        <a:lnSpc>
          <a:spcPct val="90000"/>
        </a:lnSpc>
        <a:spcBef>
          <a:spcPts val="475"/>
        </a:spcBef>
        <a:buFont typeface="Arial" panose="020B0604020202020204" pitchFamily="34" charset="0"/>
        <a:buChar char="•"/>
        <a:defRPr sz="2280" kern="1200">
          <a:solidFill>
            <a:schemeClr val="tx1"/>
          </a:solidFill>
          <a:latin typeface="+mn-lt"/>
          <a:ea typeface="+mn-ea"/>
          <a:cs typeface="+mn-cs"/>
        </a:defRPr>
      </a:lvl2pPr>
      <a:lvl3pPr marL="1085850" indent="-217170" algn="l" defTabSz="868680"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1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4pPr>
      <a:lvl5pPr marL="195453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5pPr>
      <a:lvl6pPr marL="238887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6pPr>
      <a:lvl7pPr marL="282321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7pPr>
      <a:lvl8pPr marL="325755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8pPr>
      <a:lvl9pPr marL="36918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68680" rtl="0" eaLnBrk="1" latinLnBrk="0" hangingPunct="1">
        <a:defRPr sz="1710" kern="1200">
          <a:solidFill>
            <a:schemeClr val="tx1"/>
          </a:solidFill>
          <a:latin typeface="+mn-lt"/>
          <a:ea typeface="+mn-ea"/>
          <a:cs typeface="+mn-cs"/>
        </a:defRPr>
      </a:lvl1pPr>
      <a:lvl2pPr marL="434340" algn="l" defTabSz="868680" rtl="0" eaLnBrk="1" latinLnBrk="0" hangingPunct="1">
        <a:defRPr sz="1710" kern="1200">
          <a:solidFill>
            <a:schemeClr val="tx1"/>
          </a:solidFill>
          <a:latin typeface="+mn-lt"/>
          <a:ea typeface="+mn-ea"/>
          <a:cs typeface="+mn-cs"/>
        </a:defRPr>
      </a:lvl2pPr>
      <a:lvl3pPr marL="868680" algn="l" defTabSz="868680" rtl="0" eaLnBrk="1" latinLnBrk="0" hangingPunct="1">
        <a:defRPr sz="1710" kern="1200">
          <a:solidFill>
            <a:schemeClr val="tx1"/>
          </a:solidFill>
          <a:latin typeface="+mn-lt"/>
          <a:ea typeface="+mn-ea"/>
          <a:cs typeface="+mn-cs"/>
        </a:defRPr>
      </a:lvl3pPr>
      <a:lvl4pPr marL="1303020" algn="l" defTabSz="868680" rtl="0" eaLnBrk="1" latinLnBrk="0" hangingPunct="1">
        <a:defRPr sz="1710" kern="1200">
          <a:solidFill>
            <a:schemeClr val="tx1"/>
          </a:solidFill>
          <a:latin typeface="+mn-lt"/>
          <a:ea typeface="+mn-ea"/>
          <a:cs typeface="+mn-cs"/>
        </a:defRPr>
      </a:lvl4pPr>
      <a:lvl5pPr marL="1737360" algn="l" defTabSz="868680" rtl="0" eaLnBrk="1" latinLnBrk="0" hangingPunct="1">
        <a:defRPr sz="1710" kern="1200">
          <a:solidFill>
            <a:schemeClr val="tx1"/>
          </a:solidFill>
          <a:latin typeface="+mn-lt"/>
          <a:ea typeface="+mn-ea"/>
          <a:cs typeface="+mn-cs"/>
        </a:defRPr>
      </a:lvl5pPr>
      <a:lvl6pPr marL="2171700" algn="l" defTabSz="868680" rtl="0" eaLnBrk="1" latinLnBrk="0" hangingPunct="1">
        <a:defRPr sz="1710" kern="1200">
          <a:solidFill>
            <a:schemeClr val="tx1"/>
          </a:solidFill>
          <a:latin typeface="+mn-lt"/>
          <a:ea typeface="+mn-ea"/>
          <a:cs typeface="+mn-cs"/>
        </a:defRPr>
      </a:lvl6pPr>
      <a:lvl7pPr marL="2606040" algn="l" defTabSz="868680" rtl="0" eaLnBrk="1" latinLnBrk="0" hangingPunct="1">
        <a:defRPr sz="1710" kern="1200">
          <a:solidFill>
            <a:schemeClr val="tx1"/>
          </a:solidFill>
          <a:latin typeface="+mn-lt"/>
          <a:ea typeface="+mn-ea"/>
          <a:cs typeface="+mn-cs"/>
        </a:defRPr>
      </a:lvl7pPr>
      <a:lvl8pPr marL="3040380" algn="l" defTabSz="868680" rtl="0" eaLnBrk="1" latinLnBrk="0" hangingPunct="1">
        <a:defRPr sz="1710" kern="1200">
          <a:solidFill>
            <a:schemeClr val="tx1"/>
          </a:solidFill>
          <a:latin typeface="+mn-lt"/>
          <a:ea typeface="+mn-ea"/>
          <a:cs typeface="+mn-cs"/>
        </a:defRPr>
      </a:lvl8pPr>
      <a:lvl9pPr marL="3474720" algn="l" defTabSz="868680" rtl="0" eaLnBrk="1" latinLnBrk="0" hangingPunct="1">
        <a:defRPr sz="17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2E460F-29FA-9517-78EF-805D013332C7}"/>
              </a:ext>
            </a:extLst>
          </p:cNvPr>
          <p:cNvSpPr txBox="1"/>
          <p:nvPr/>
        </p:nvSpPr>
        <p:spPr>
          <a:xfrm>
            <a:off x="1871004" y="0"/>
            <a:ext cx="4651081" cy="369332"/>
          </a:xfrm>
          <a:prstGeom prst="rect">
            <a:avLst/>
          </a:prstGeom>
          <a:noFill/>
        </p:spPr>
        <p:txBody>
          <a:bodyPr wrap="none" rtlCol="0">
            <a:spAutoFit/>
          </a:bodyPr>
          <a:lstStyle/>
          <a:p>
            <a:r>
              <a:rPr lang="en-US" dirty="0"/>
              <a:t>Section 1 (Remember to explain significance)</a:t>
            </a:r>
          </a:p>
        </p:txBody>
      </p:sp>
      <p:sp>
        <p:nvSpPr>
          <p:cNvPr id="3" name="TextBox 2">
            <a:extLst>
              <a:ext uri="{FF2B5EF4-FFF2-40B4-BE49-F238E27FC236}">
                <a16:creationId xmlns:a16="http://schemas.microsoft.com/office/drawing/2014/main" id="{19031CD3-7040-2CA9-B960-0A9444D6B821}"/>
              </a:ext>
            </a:extLst>
          </p:cNvPr>
          <p:cNvSpPr txBox="1"/>
          <p:nvPr/>
        </p:nvSpPr>
        <p:spPr>
          <a:xfrm>
            <a:off x="0" y="337625"/>
            <a:ext cx="1927274" cy="861774"/>
          </a:xfrm>
          <a:prstGeom prst="rect">
            <a:avLst/>
          </a:prstGeom>
          <a:noFill/>
        </p:spPr>
        <p:txBody>
          <a:bodyPr wrap="square" rtlCol="0">
            <a:spAutoFit/>
          </a:bodyPr>
          <a:lstStyle/>
          <a:p>
            <a:r>
              <a:rPr lang="en-US" sz="1000" dirty="0"/>
              <a:t>Indigenous war tactics</a:t>
            </a:r>
          </a:p>
          <a:p>
            <a:r>
              <a:rPr lang="en-US" sz="1000" dirty="0"/>
              <a:t>Context: revenge for lost people</a:t>
            </a:r>
            <a:endParaRPr lang="en-US" sz="1000" b="1" dirty="0"/>
          </a:p>
          <a:p>
            <a:r>
              <a:rPr lang="en-US" sz="1000" dirty="0"/>
              <a:t>Goals: capture people</a:t>
            </a:r>
          </a:p>
          <a:p>
            <a:r>
              <a:rPr lang="en-US" sz="1000" dirty="0"/>
              <a:t>Tactics reflect that: get close, incapacitate</a:t>
            </a:r>
          </a:p>
        </p:txBody>
      </p:sp>
      <p:sp>
        <p:nvSpPr>
          <p:cNvPr id="4" name="TextBox 3">
            <a:extLst>
              <a:ext uri="{FF2B5EF4-FFF2-40B4-BE49-F238E27FC236}">
                <a16:creationId xmlns:a16="http://schemas.microsoft.com/office/drawing/2014/main" id="{38140700-923E-BDE5-4CBF-4F6F2ACFF992}"/>
              </a:ext>
            </a:extLst>
          </p:cNvPr>
          <p:cNvSpPr txBox="1"/>
          <p:nvPr/>
        </p:nvSpPr>
        <p:spPr>
          <a:xfrm>
            <a:off x="2213317" y="375784"/>
            <a:ext cx="2168770" cy="1477328"/>
          </a:xfrm>
          <a:prstGeom prst="rect">
            <a:avLst/>
          </a:prstGeom>
          <a:noFill/>
        </p:spPr>
        <p:txBody>
          <a:bodyPr wrap="square" rtlCol="0">
            <a:spAutoFit/>
          </a:bodyPr>
          <a:lstStyle/>
          <a:p>
            <a:r>
              <a:rPr lang="en-US" sz="1000" dirty="0"/>
              <a:t>King Phillip’s War: bloodiest war by percentages (40% of natives). English use new tactics (getting allies and ruining economy)</a:t>
            </a:r>
          </a:p>
          <a:p>
            <a:r>
              <a:rPr lang="en-US" sz="1000" dirty="0"/>
              <a:t>Some key Terms:</a:t>
            </a:r>
          </a:p>
          <a:p>
            <a:r>
              <a:rPr lang="en-US" sz="1000" dirty="0"/>
              <a:t>Wompanoag: tribe that attacked colonists</a:t>
            </a:r>
          </a:p>
          <a:p>
            <a:r>
              <a:rPr lang="en-US" sz="1000" dirty="0"/>
              <a:t>Battle of great swamp: preemptive colonist attack using new tactics</a:t>
            </a:r>
          </a:p>
        </p:txBody>
      </p:sp>
      <p:sp>
        <p:nvSpPr>
          <p:cNvPr id="5" name="TextBox 4">
            <a:extLst>
              <a:ext uri="{FF2B5EF4-FFF2-40B4-BE49-F238E27FC236}">
                <a16:creationId xmlns:a16="http://schemas.microsoft.com/office/drawing/2014/main" id="{114DA929-BC2D-1FB7-5C58-4FAB717CC376}"/>
              </a:ext>
            </a:extLst>
          </p:cNvPr>
          <p:cNvSpPr txBox="1"/>
          <p:nvPr/>
        </p:nvSpPr>
        <p:spPr>
          <a:xfrm>
            <a:off x="0" y="1176996"/>
            <a:ext cx="2082018" cy="707886"/>
          </a:xfrm>
          <a:prstGeom prst="rect">
            <a:avLst/>
          </a:prstGeom>
          <a:noFill/>
        </p:spPr>
        <p:txBody>
          <a:bodyPr wrap="square" rtlCol="0">
            <a:spAutoFit/>
          </a:bodyPr>
          <a:lstStyle/>
          <a:p>
            <a:r>
              <a:rPr lang="en-US" sz="1000" dirty="0"/>
              <a:t>Benjamin Church: makes militia to fight like natives because colonists were getting beat. During king Philips war</a:t>
            </a:r>
          </a:p>
        </p:txBody>
      </p:sp>
      <p:sp>
        <p:nvSpPr>
          <p:cNvPr id="6" name="TextBox 5">
            <a:extLst>
              <a:ext uri="{FF2B5EF4-FFF2-40B4-BE49-F238E27FC236}">
                <a16:creationId xmlns:a16="http://schemas.microsoft.com/office/drawing/2014/main" id="{C30E42A5-1BCA-F5FD-0140-A3FCD8CA0114}"/>
              </a:ext>
            </a:extLst>
          </p:cNvPr>
          <p:cNvSpPr txBox="1"/>
          <p:nvPr/>
        </p:nvSpPr>
        <p:spPr>
          <a:xfrm>
            <a:off x="4278924" y="359371"/>
            <a:ext cx="2168770" cy="1015663"/>
          </a:xfrm>
          <a:prstGeom prst="rect">
            <a:avLst/>
          </a:prstGeom>
          <a:noFill/>
        </p:spPr>
        <p:txBody>
          <a:bodyPr wrap="square" rtlCol="0">
            <a:spAutoFit/>
          </a:bodyPr>
          <a:lstStyle/>
          <a:p>
            <a:r>
              <a:rPr lang="en-US" sz="1000" dirty="0"/>
              <a:t>King George’s War vs France and Spain</a:t>
            </a:r>
          </a:p>
          <a:p>
            <a:r>
              <a:rPr lang="en-US" sz="1000" dirty="0"/>
              <a:t>British send men to help in Cartagena, fails and treated poorly</a:t>
            </a:r>
          </a:p>
          <a:p>
            <a:r>
              <a:rPr lang="en-US" sz="1000" dirty="0"/>
              <a:t>Colonists take Louisburg, must give it back at the end of the war</a:t>
            </a:r>
          </a:p>
        </p:txBody>
      </p:sp>
      <p:sp>
        <p:nvSpPr>
          <p:cNvPr id="7" name="TextBox 6">
            <a:extLst>
              <a:ext uri="{FF2B5EF4-FFF2-40B4-BE49-F238E27FC236}">
                <a16:creationId xmlns:a16="http://schemas.microsoft.com/office/drawing/2014/main" id="{6FB554C3-362B-F529-C8B4-8F579B37A55D}"/>
              </a:ext>
            </a:extLst>
          </p:cNvPr>
          <p:cNvSpPr txBox="1"/>
          <p:nvPr/>
        </p:nvSpPr>
        <p:spPr>
          <a:xfrm>
            <a:off x="6583681" y="385162"/>
            <a:ext cx="2168770" cy="1169551"/>
          </a:xfrm>
          <a:prstGeom prst="rect">
            <a:avLst/>
          </a:prstGeom>
          <a:noFill/>
        </p:spPr>
        <p:txBody>
          <a:bodyPr wrap="square" rtlCol="0">
            <a:spAutoFit/>
          </a:bodyPr>
          <a:lstStyle/>
          <a:p>
            <a:r>
              <a:rPr lang="en-US" sz="1000" dirty="0"/>
              <a:t>Battle of the Monongahela</a:t>
            </a:r>
          </a:p>
          <a:p>
            <a:r>
              <a:rPr lang="en-US" sz="1000" dirty="0"/>
              <a:t>First major battle of French and Indian war. </a:t>
            </a:r>
          </a:p>
          <a:p>
            <a:r>
              <a:rPr lang="en-US" sz="1000" dirty="0"/>
              <a:t>British attack fort Duquesne led by Edward Braddock. French and Indians surround, British struggle, colonists were adaptable</a:t>
            </a:r>
          </a:p>
        </p:txBody>
      </p:sp>
      <p:sp>
        <p:nvSpPr>
          <p:cNvPr id="10" name="TextBox 9">
            <a:extLst>
              <a:ext uri="{FF2B5EF4-FFF2-40B4-BE49-F238E27FC236}">
                <a16:creationId xmlns:a16="http://schemas.microsoft.com/office/drawing/2014/main" id="{472D68BE-CA98-BBAB-C4C1-743D39736FB8}"/>
              </a:ext>
            </a:extLst>
          </p:cNvPr>
          <p:cNvSpPr txBox="1"/>
          <p:nvPr/>
        </p:nvSpPr>
        <p:spPr>
          <a:xfrm>
            <a:off x="4302369" y="1311285"/>
            <a:ext cx="2168770" cy="1477328"/>
          </a:xfrm>
          <a:prstGeom prst="rect">
            <a:avLst/>
          </a:prstGeom>
          <a:noFill/>
        </p:spPr>
        <p:txBody>
          <a:bodyPr wrap="square" rtlCol="0">
            <a:spAutoFit/>
          </a:bodyPr>
          <a:lstStyle/>
          <a:p>
            <a:r>
              <a:rPr lang="en-US" sz="1000" dirty="0"/>
              <a:t>Plains of Abraham – attacking Quebec though the sea like blueprint. James Wolfe attacks Quebec by sneaking and cliff climbing. Marquis de Montcalm sends his troops out and loose</a:t>
            </a:r>
          </a:p>
          <a:p>
            <a:r>
              <a:rPr lang="en-US" sz="1000" dirty="0"/>
              <a:t>American POW lets them know of the cliff route.</a:t>
            </a:r>
          </a:p>
          <a:p>
            <a:r>
              <a:rPr lang="en-US" sz="1000" dirty="0"/>
              <a:t>Only large European style battle</a:t>
            </a:r>
          </a:p>
        </p:txBody>
      </p:sp>
      <p:sp>
        <p:nvSpPr>
          <p:cNvPr id="16" name="TextBox 15">
            <a:extLst>
              <a:ext uri="{FF2B5EF4-FFF2-40B4-BE49-F238E27FC236}">
                <a16:creationId xmlns:a16="http://schemas.microsoft.com/office/drawing/2014/main" id="{9EAB3E68-6B9C-A8B0-21DD-63CA79D1B7C2}"/>
              </a:ext>
            </a:extLst>
          </p:cNvPr>
          <p:cNvSpPr txBox="1"/>
          <p:nvPr/>
        </p:nvSpPr>
        <p:spPr>
          <a:xfrm>
            <a:off x="6607125" y="1534024"/>
            <a:ext cx="2168770" cy="861774"/>
          </a:xfrm>
          <a:prstGeom prst="rect">
            <a:avLst/>
          </a:prstGeom>
          <a:noFill/>
        </p:spPr>
        <p:txBody>
          <a:bodyPr wrap="square" rtlCol="0">
            <a:spAutoFit/>
          </a:bodyPr>
          <a:lstStyle/>
          <a:p>
            <a:r>
              <a:rPr lang="en-US" sz="1000" dirty="0"/>
              <a:t>83</a:t>
            </a:r>
            <a:r>
              <a:rPr lang="en-US" sz="1000" baseline="30000" dirty="0"/>
              <a:t>rd</a:t>
            </a:r>
            <a:r>
              <a:rPr lang="en-US" sz="1000" dirty="0"/>
              <a:t> article of war – dismissal of an officer. At the time, honor was important (respect) and by loosing respect, you essentially lost your life (George Washington)</a:t>
            </a:r>
          </a:p>
        </p:txBody>
      </p:sp>
      <p:sp>
        <p:nvSpPr>
          <p:cNvPr id="17" name="TextBox 16">
            <a:extLst>
              <a:ext uri="{FF2B5EF4-FFF2-40B4-BE49-F238E27FC236}">
                <a16:creationId xmlns:a16="http://schemas.microsoft.com/office/drawing/2014/main" id="{394CC284-B56D-8486-DA58-BDF287AFBAF8}"/>
              </a:ext>
            </a:extLst>
          </p:cNvPr>
          <p:cNvSpPr txBox="1"/>
          <p:nvPr/>
        </p:nvSpPr>
        <p:spPr>
          <a:xfrm>
            <a:off x="0" y="1929617"/>
            <a:ext cx="2168770" cy="861774"/>
          </a:xfrm>
          <a:prstGeom prst="rect">
            <a:avLst/>
          </a:prstGeom>
          <a:noFill/>
        </p:spPr>
        <p:txBody>
          <a:bodyPr wrap="square" rtlCol="0">
            <a:spAutoFit/>
          </a:bodyPr>
          <a:lstStyle/>
          <a:p>
            <a:r>
              <a:rPr lang="en-US" sz="1000" dirty="0"/>
              <a:t>Revolutionary war militia – mostly upper class, officers elected, fight from behind cover in an unconventional way. Would not have won war on their own</a:t>
            </a:r>
          </a:p>
        </p:txBody>
      </p:sp>
      <p:sp>
        <p:nvSpPr>
          <p:cNvPr id="18" name="TextBox 17">
            <a:extLst>
              <a:ext uri="{FF2B5EF4-FFF2-40B4-BE49-F238E27FC236}">
                <a16:creationId xmlns:a16="http://schemas.microsoft.com/office/drawing/2014/main" id="{39ACD0DA-6480-2F49-4E67-D0A9E705C373}"/>
              </a:ext>
            </a:extLst>
          </p:cNvPr>
          <p:cNvSpPr txBox="1"/>
          <p:nvPr/>
        </p:nvSpPr>
        <p:spPr>
          <a:xfrm>
            <a:off x="2185181" y="1855236"/>
            <a:ext cx="2168770" cy="1169551"/>
          </a:xfrm>
          <a:prstGeom prst="rect">
            <a:avLst/>
          </a:prstGeom>
          <a:noFill/>
        </p:spPr>
        <p:txBody>
          <a:bodyPr wrap="square" rtlCol="0">
            <a:spAutoFit/>
          </a:bodyPr>
          <a:lstStyle/>
          <a:p>
            <a:r>
              <a:rPr lang="en-US" sz="1000" dirty="0"/>
              <a:t>Trenton, troops with bad morale (76), Washington sees opportunity. Crosses the Delaware and defeats hessians. All possible due to spy network. He retreats, waits for British to look for him and takes out one of their detachments</a:t>
            </a:r>
          </a:p>
        </p:txBody>
      </p:sp>
      <p:sp>
        <p:nvSpPr>
          <p:cNvPr id="19" name="TextBox 18">
            <a:extLst>
              <a:ext uri="{FF2B5EF4-FFF2-40B4-BE49-F238E27FC236}">
                <a16:creationId xmlns:a16="http://schemas.microsoft.com/office/drawing/2014/main" id="{9861E600-A120-B1AE-FC78-2BB48D7EB703}"/>
              </a:ext>
            </a:extLst>
          </p:cNvPr>
          <p:cNvSpPr txBox="1"/>
          <p:nvPr/>
        </p:nvSpPr>
        <p:spPr>
          <a:xfrm>
            <a:off x="6557889" y="2429667"/>
            <a:ext cx="2168770" cy="1015663"/>
          </a:xfrm>
          <a:prstGeom prst="rect">
            <a:avLst/>
          </a:prstGeom>
          <a:noFill/>
        </p:spPr>
        <p:txBody>
          <a:bodyPr wrap="square" rtlCol="0">
            <a:spAutoFit/>
          </a:bodyPr>
          <a:lstStyle/>
          <a:p>
            <a:r>
              <a:rPr lang="en-US" sz="1000" dirty="0"/>
              <a:t>Saratoga: Edward Burgoyne uses blueprint in reverse. Too slow, gets raided by militia. Washington sends extra troops up north (Horatio gates) Burgoyne surrender, gains French aid and British loose morale</a:t>
            </a:r>
          </a:p>
        </p:txBody>
      </p:sp>
      <p:sp>
        <p:nvSpPr>
          <p:cNvPr id="20" name="TextBox 19">
            <a:extLst>
              <a:ext uri="{FF2B5EF4-FFF2-40B4-BE49-F238E27FC236}">
                <a16:creationId xmlns:a16="http://schemas.microsoft.com/office/drawing/2014/main" id="{F8156C73-6AD4-54F6-5E71-F878EC64730D}"/>
              </a:ext>
            </a:extLst>
          </p:cNvPr>
          <p:cNvSpPr txBox="1"/>
          <p:nvPr/>
        </p:nvSpPr>
        <p:spPr>
          <a:xfrm>
            <a:off x="0" y="2752577"/>
            <a:ext cx="2168770" cy="861774"/>
          </a:xfrm>
          <a:prstGeom prst="rect">
            <a:avLst/>
          </a:prstGeom>
          <a:noFill/>
        </p:spPr>
        <p:txBody>
          <a:bodyPr wrap="square" rtlCol="0">
            <a:spAutoFit/>
          </a:bodyPr>
          <a:lstStyle/>
          <a:p>
            <a:r>
              <a:rPr lang="en-US" sz="1000" dirty="0"/>
              <a:t>Cornelius Titus: accepted Dunmore’s proclamation and got a group of slaves together to start a guerrilla was in Monmouth country NJ. Called Black Brigade</a:t>
            </a:r>
          </a:p>
        </p:txBody>
      </p:sp>
      <p:sp>
        <p:nvSpPr>
          <p:cNvPr id="21" name="TextBox 20">
            <a:extLst>
              <a:ext uri="{FF2B5EF4-FFF2-40B4-BE49-F238E27FC236}">
                <a16:creationId xmlns:a16="http://schemas.microsoft.com/office/drawing/2014/main" id="{8802BC51-D1D0-8006-DB3A-A35103AE9252}"/>
              </a:ext>
            </a:extLst>
          </p:cNvPr>
          <p:cNvSpPr txBox="1"/>
          <p:nvPr/>
        </p:nvSpPr>
        <p:spPr>
          <a:xfrm>
            <a:off x="4267200" y="2734466"/>
            <a:ext cx="2168770" cy="1323439"/>
          </a:xfrm>
          <a:prstGeom prst="rect">
            <a:avLst/>
          </a:prstGeom>
          <a:noFill/>
        </p:spPr>
        <p:txBody>
          <a:bodyPr wrap="square" rtlCol="0">
            <a:spAutoFit/>
          </a:bodyPr>
          <a:lstStyle/>
          <a:p>
            <a:r>
              <a:rPr lang="en-US" sz="1000" dirty="0"/>
              <a:t>Cherokee War 1776: Dragging canoe saw the revolution and saw this as a chance to be proactive and Destroy colonist settlements. Had good success in GA and SC. Sadly for the Cherokee, the partier campaign beats them back and they are forced to cede even more land</a:t>
            </a:r>
          </a:p>
        </p:txBody>
      </p:sp>
      <p:sp>
        <p:nvSpPr>
          <p:cNvPr id="22" name="TextBox 21">
            <a:extLst>
              <a:ext uri="{FF2B5EF4-FFF2-40B4-BE49-F238E27FC236}">
                <a16:creationId xmlns:a16="http://schemas.microsoft.com/office/drawing/2014/main" id="{48C2AA5E-7C7E-F517-D1BD-5E64EE3BD1E0}"/>
              </a:ext>
            </a:extLst>
          </p:cNvPr>
          <p:cNvSpPr txBox="1"/>
          <p:nvPr/>
        </p:nvSpPr>
        <p:spPr>
          <a:xfrm>
            <a:off x="2196904" y="2978308"/>
            <a:ext cx="2168770" cy="1323439"/>
          </a:xfrm>
          <a:prstGeom prst="rect">
            <a:avLst/>
          </a:prstGeom>
          <a:noFill/>
        </p:spPr>
        <p:txBody>
          <a:bodyPr wrap="square" rtlCol="0">
            <a:spAutoFit/>
          </a:bodyPr>
          <a:lstStyle/>
          <a:p>
            <a:r>
              <a:rPr lang="en-US" sz="1000" dirty="0"/>
              <a:t>Yorktown – Last major battle in AR  George Washington attacks Cornwallis who is restocking after defeating Greene. French and Americans arrive perfectly at the same time. French blockade the British and Washington forces surrender</a:t>
            </a:r>
          </a:p>
        </p:txBody>
      </p:sp>
      <p:sp>
        <p:nvSpPr>
          <p:cNvPr id="23" name="TextBox 22">
            <a:extLst>
              <a:ext uri="{FF2B5EF4-FFF2-40B4-BE49-F238E27FC236}">
                <a16:creationId xmlns:a16="http://schemas.microsoft.com/office/drawing/2014/main" id="{931DCDDF-30B0-93D2-3DE5-337AC9AC4B48}"/>
              </a:ext>
            </a:extLst>
          </p:cNvPr>
          <p:cNvSpPr txBox="1"/>
          <p:nvPr/>
        </p:nvSpPr>
        <p:spPr>
          <a:xfrm>
            <a:off x="-42204" y="3542713"/>
            <a:ext cx="2168770" cy="1323439"/>
          </a:xfrm>
          <a:prstGeom prst="rect">
            <a:avLst/>
          </a:prstGeom>
          <a:noFill/>
        </p:spPr>
        <p:txBody>
          <a:bodyPr wrap="square" rtlCol="0">
            <a:spAutoFit/>
          </a:bodyPr>
          <a:lstStyle/>
          <a:p>
            <a:r>
              <a:rPr lang="en-US" sz="1000" dirty="0"/>
              <a:t>Gunboats – Jefferson (Anti Federalist) didn’t like strong military but had to do something about French and British. Built these purely defensive boats that couldn’t be used offensively. Didn’t work leads to embargo act which didn’t work</a:t>
            </a:r>
          </a:p>
        </p:txBody>
      </p:sp>
      <p:sp>
        <p:nvSpPr>
          <p:cNvPr id="24" name="TextBox 23">
            <a:extLst>
              <a:ext uri="{FF2B5EF4-FFF2-40B4-BE49-F238E27FC236}">
                <a16:creationId xmlns:a16="http://schemas.microsoft.com/office/drawing/2014/main" id="{9C34E353-C7EC-1A12-0520-BB4EC6E6EF23}"/>
              </a:ext>
            </a:extLst>
          </p:cNvPr>
          <p:cNvSpPr txBox="1"/>
          <p:nvPr/>
        </p:nvSpPr>
        <p:spPr>
          <a:xfrm>
            <a:off x="6518030" y="3440196"/>
            <a:ext cx="2168770" cy="1477328"/>
          </a:xfrm>
          <a:prstGeom prst="rect">
            <a:avLst/>
          </a:prstGeom>
          <a:noFill/>
        </p:spPr>
        <p:txBody>
          <a:bodyPr wrap="square" rtlCol="0">
            <a:spAutoFit/>
          </a:bodyPr>
          <a:lstStyle/>
          <a:p>
            <a:r>
              <a:rPr lang="en-US" sz="1000" dirty="0"/>
              <a:t>USS Philadelphia – Frigate build by Adams, best in class. Captured by Tripoli after running aground. Stephen Decatur gets a gang together to destroy it. A British guy called it one of the best naval missions ever. Will use whatever meager force they have to defend interests</a:t>
            </a:r>
          </a:p>
        </p:txBody>
      </p:sp>
      <p:sp>
        <p:nvSpPr>
          <p:cNvPr id="9" name="TextBox 8">
            <a:extLst>
              <a:ext uri="{FF2B5EF4-FFF2-40B4-BE49-F238E27FC236}">
                <a16:creationId xmlns:a16="http://schemas.microsoft.com/office/drawing/2014/main" id="{2CCB8A1F-5327-0BEE-149E-EC4CD0946B84}"/>
              </a:ext>
            </a:extLst>
          </p:cNvPr>
          <p:cNvSpPr txBox="1"/>
          <p:nvPr/>
        </p:nvSpPr>
        <p:spPr>
          <a:xfrm>
            <a:off x="4288462" y="3997811"/>
            <a:ext cx="2168770" cy="1631216"/>
          </a:xfrm>
          <a:prstGeom prst="rect">
            <a:avLst/>
          </a:prstGeom>
          <a:noFill/>
        </p:spPr>
        <p:txBody>
          <a:bodyPr wrap="square" rtlCol="0">
            <a:spAutoFit/>
          </a:bodyPr>
          <a:lstStyle/>
          <a:p>
            <a:r>
              <a:rPr lang="en-US" sz="1000" dirty="0"/>
              <a:t>William Hull: American Revolution veteran to invade Canada. Probably suffered stroke and turned around at the sound of resistance in Canada. Surrenders in Detroit when UK forces arrive. Court martialed. Shows unpreparedness for the war due to DR’s signing laws limiting military during early rep “Uniform militia act”</a:t>
            </a:r>
          </a:p>
        </p:txBody>
      </p:sp>
      <p:sp>
        <p:nvSpPr>
          <p:cNvPr id="11" name="TextBox 10">
            <a:extLst>
              <a:ext uri="{FF2B5EF4-FFF2-40B4-BE49-F238E27FC236}">
                <a16:creationId xmlns:a16="http://schemas.microsoft.com/office/drawing/2014/main" id="{399E16EF-23CB-6295-71E1-A0D5002C40CE}"/>
              </a:ext>
            </a:extLst>
          </p:cNvPr>
          <p:cNvSpPr txBox="1"/>
          <p:nvPr/>
        </p:nvSpPr>
        <p:spPr>
          <a:xfrm>
            <a:off x="2223180" y="4250060"/>
            <a:ext cx="2168770" cy="1631216"/>
          </a:xfrm>
          <a:prstGeom prst="rect">
            <a:avLst/>
          </a:prstGeom>
          <a:noFill/>
        </p:spPr>
        <p:txBody>
          <a:bodyPr wrap="square" rtlCol="0">
            <a:spAutoFit/>
          </a:bodyPr>
          <a:lstStyle/>
          <a:p>
            <a:r>
              <a:rPr lang="en-US" sz="1000" dirty="0"/>
              <a:t>Harrison and Perry. Harrison oversaw the Kentucky volunteer force, which was made because no federal action. He couldn’t get across from Detroit to Canada due to Brits. Perry was sent to lake Erie and built ships to defeat British there. Harrison went across and killed Tecumseh. Killed Indian resistance in the west</a:t>
            </a:r>
          </a:p>
        </p:txBody>
      </p:sp>
      <p:sp>
        <p:nvSpPr>
          <p:cNvPr id="12" name="TextBox 11">
            <a:extLst>
              <a:ext uri="{FF2B5EF4-FFF2-40B4-BE49-F238E27FC236}">
                <a16:creationId xmlns:a16="http://schemas.microsoft.com/office/drawing/2014/main" id="{100D3499-15E5-7159-D623-29ACBB1772C9}"/>
              </a:ext>
            </a:extLst>
          </p:cNvPr>
          <p:cNvSpPr txBox="1"/>
          <p:nvPr/>
        </p:nvSpPr>
        <p:spPr>
          <a:xfrm>
            <a:off x="-31532" y="4796599"/>
            <a:ext cx="2168770" cy="1015663"/>
          </a:xfrm>
          <a:prstGeom prst="rect">
            <a:avLst/>
          </a:prstGeom>
          <a:noFill/>
        </p:spPr>
        <p:txBody>
          <a:bodyPr wrap="square" rtlCol="0">
            <a:spAutoFit/>
          </a:bodyPr>
          <a:lstStyle/>
          <a:p>
            <a:r>
              <a:rPr lang="en-US" sz="1000" dirty="0"/>
              <a:t>Winfield Scott (1812) got permission to use French training manuals and spent time in the winter to train men. At Chippewa and Lundy’s lane, troops fought like regulars, shocking the British general</a:t>
            </a:r>
          </a:p>
        </p:txBody>
      </p:sp>
      <p:sp>
        <p:nvSpPr>
          <p:cNvPr id="13" name="TextBox 12">
            <a:extLst>
              <a:ext uri="{FF2B5EF4-FFF2-40B4-BE49-F238E27FC236}">
                <a16:creationId xmlns:a16="http://schemas.microsoft.com/office/drawing/2014/main" id="{269521AE-A348-E862-E183-D4FF7856401D}"/>
              </a:ext>
            </a:extLst>
          </p:cNvPr>
          <p:cNvSpPr txBox="1"/>
          <p:nvPr/>
        </p:nvSpPr>
        <p:spPr>
          <a:xfrm>
            <a:off x="6513906" y="4807108"/>
            <a:ext cx="2168770" cy="1323439"/>
          </a:xfrm>
          <a:prstGeom prst="rect">
            <a:avLst/>
          </a:prstGeom>
          <a:noFill/>
        </p:spPr>
        <p:txBody>
          <a:bodyPr wrap="square" rtlCol="0">
            <a:spAutoFit/>
          </a:bodyPr>
          <a:lstStyle/>
          <a:p>
            <a:r>
              <a:rPr lang="en-US" sz="1000" dirty="0"/>
              <a:t>Andrew Jackson: Land speculator in charge of Tennessee Volunteers. Defeated red stick creeks in Alabama, then defended new Orleans. Beat British, but kept city under martial law, imprisoning judge and killing 6. Invaded Florida after sent to guard border. warlord</a:t>
            </a:r>
          </a:p>
        </p:txBody>
      </p:sp>
      <p:sp>
        <p:nvSpPr>
          <p:cNvPr id="14" name="TextBox 13">
            <a:extLst>
              <a:ext uri="{FF2B5EF4-FFF2-40B4-BE49-F238E27FC236}">
                <a16:creationId xmlns:a16="http://schemas.microsoft.com/office/drawing/2014/main" id="{A910E0CA-174C-8944-AFB5-1BC36D092D3D}"/>
              </a:ext>
            </a:extLst>
          </p:cNvPr>
          <p:cNvSpPr txBox="1"/>
          <p:nvPr/>
        </p:nvSpPr>
        <p:spPr>
          <a:xfrm>
            <a:off x="4301478" y="5558597"/>
            <a:ext cx="2168770" cy="1631216"/>
          </a:xfrm>
          <a:prstGeom prst="rect">
            <a:avLst/>
          </a:prstGeom>
          <a:noFill/>
        </p:spPr>
        <p:txBody>
          <a:bodyPr wrap="square" rtlCol="0">
            <a:spAutoFit/>
          </a:bodyPr>
          <a:lstStyle/>
          <a:p>
            <a:r>
              <a:rPr lang="en-US" sz="1000" dirty="0"/>
              <a:t>Jomini. After 1812, all officers required to go to Westpoint. Sylvanus Thayer and Dennis Hart Mahan taught only strategy class. Got ideas from Jomini’s book. Always be on offense, use interior lines and rapid movement, decisive battle. Get key cities and transportation hubs. Important in civil war</a:t>
            </a:r>
          </a:p>
        </p:txBody>
      </p:sp>
      <p:sp>
        <p:nvSpPr>
          <p:cNvPr id="15" name="TextBox 14">
            <a:extLst>
              <a:ext uri="{FF2B5EF4-FFF2-40B4-BE49-F238E27FC236}">
                <a16:creationId xmlns:a16="http://schemas.microsoft.com/office/drawing/2014/main" id="{52C46951-E986-2D9E-2ADB-30A9B8FC37D0}"/>
              </a:ext>
            </a:extLst>
          </p:cNvPr>
          <p:cNvSpPr txBox="1"/>
          <p:nvPr/>
        </p:nvSpPr>
        <p:spPr>
          <a:xfrm>
            <a:off x="0" y="5742528"/>
            <a:ext cx="2168770" cy="1785104"/>
          </a:xfrm>
          <a:prstGeom prst="rect">
            <a:avLst/>
          </a:prstGeom>
          <a:noFill/>
        </p:spPr>
        <p:txBody>
          <a:bodyPr wrap="square" rtlCol="0">
            <a:spAutoFit/>
          </a:bodyPr>
          <a:lstStyle/>
          <a:p>
            <a:r>
              <a:rPr lang="en-US" sz="1000" dirty="0"/>
              <a:t>Second Seminole War. Largest continuous war with natives. Started after getting Florida with preemptive strike from native leaders. On Indian commissioner and column of troops. Winfield Scott sent to take out natives, but they just run away. Natives fought a war of attrition with Americans, luring them into ambushes. Lots of money and men lost.</a:t>
            </a:r>
          </a:p>
        </p:txBody>
      </p:sp>
      <p:sp>
        <p:nvSpPr>
          <p:cNvPr id="25" name="TextBox 24">
            <a:extLst>
              <a:ext uri="{FF2B5EF4-FFF2-40B4-BE49-F238E27FC236}">
                <a16:creationId xmlns:a16="http://schemas.microsoft.com/office/drawing/2014/main" id="{E3E10ADD-4561-3864-DD9A-08256C3FB628}"/>
              </a:ext>
            </a:extLst>
          </p:cNvPr>
          <p:cNvSpPr txBox="1"/>
          <p:nvPr/>
        </p:nvSpPr>
        <p:spPr>
          <a:xfrm>
            <a:off x="2194156" y="5784568"/>
            <a:ext cx="2168770" cy="1631216"/>
          </a:xfrm>
          <a:prstGeom prst="rect">
            <a:avLst/>
          </a:prstGeom>
          <a:noFill/>
        </p:spPr>
        <p:txBody>
          <a:bodyPr wrap="square" rtlCol="0">
            <a:spAutoFit/>
          </a:bodyPr>
          <a:lstStyle/>
          <a:p>
            <a:r>
              <a:rPr lang="en-US" sz="1000" dirty="0"/>
              <a:t>Monterrey. Zachary Taylor sent to take Monterrey. Up until then very easy. City garrisoned by large Mexican army. Sends William J Worth to take flank. He attacks city. First urban battle. Texas Vets helped by using dynamite to explode walls and expel Mexicans from them. Signed truce, Polk no likely </a:t>
            </a:r>
          </a:p>
        </p:txBody>
      </p:sp>
      <p:sp>
        <p:nvSpPr>
          <p:cNvPr id="26" name="TextBox 25">
            <a:extLst>
              <a:ext uri="{FF2B5EF4-FFF2-40B4-BE49-F238E27FC236}">
                <a16:creationId xmlns:a16="http://schemas.microsoft.com/office/drawing/2014/main" id="{71A828B0-CF25-5C4B-2FE3-AE30CD3F065B}"/>
              </a:ext>
            </a:extLst>
          </p:cNvPr>
          <p:cNvSpPr txBox="1"/>
          <p:nvPr/>
        </p:nvSpPr>
        <p:spPr>
          <a:xfrm>
            <a:off x="6492887" y="6063092"/>
            <a:ext cx="2168770" cy="1015663"/>
          </a:xfrm>
          <a:prstGeom prst="rect">
            <a:avLst/>
          </a:prstGeom>
          <a:noFill/>
        </p:spPr>
        <p:txBody>
          <a:bodyPr wrap="square" rtlCol="0">
            <a:spAutoFit/>
          </a:bodyPr>
          <a:lstStyle/>
          <a:p>
            <a:r>
              <a:rPr lang="en-US" sz="1000" dirty="0"/>
              <a:t>Veracruz (Decisive battle) largest amphibious landing at the time. Very well planned, all the transports arrived at the right time. After taking the city, Scott marches to Mexico city and takes it</a:t>
            </a:r>
          </a:p>
        </p:txBody>
      </p:sp>
      <p:sp>
        <p:nvSpPr>
          <p:cNvPr id="28" name="TextBox 27">
            <a:extLst>
              <a:ext uri="{FF2B5EF4-FFF2-40B4-BE49-F238E27FC236}">
                <a16:creationId xmlns:a16="http://schemas.microsoft.com/office/drawing/2014/main" id="{87058102-F14B-C65D-DFB9-9A3B5892C72A}"/>
              </a:ext>
            </a:extLst>
          </p:cNvPr>
          <p:cNvSpPr txBox="1"/>
          <p:nvPr/>
        </p:nvSpPr>
        <p:spPr>
          <a:xfrm>
            <a:off x="6477121" y="6993258"/>
            <a:ext cx="2168770" cy="1015663"/>
          </a:xfrm>
          <a:prstGeom prst="rect">
            <a:avLst/>
          </a:prstGeom>
          <a:noFill/>
        </p:spPr>
        <p:txBody>
          <a:bodyPr wrap="square" rtlCol="0">
            <a:spAutoFit/>
          </a:bodyPr>
          <a:lstStyle/>
          <a:p>
            <a:r>
              <a:rPr lang="en-US" sz="1000" dirty="0"/>
              <a:t>Trist – sent to Mexico to negotiate peace. Polk through he would be good. Sees occupation, want to end it as soon as possible. Doesn’t take all that Polk wants, Polk ruins his life</a:t>
            </a:r>
          </a:p>
        </p:txBody>
      </p:sp>
      <p:sp>
        <p:nvSpPr>
          <p:cNvPr id="30" name="TextBox 29">
            <a:extLst>
              <a:ext uri="{FF2B5EF4-FFF2-40B4-BE49-F238E27FC236}">
                <a16:creationId xmlns:a16="http://schemas.microsoft.com/office/drawing/2014/main" id="{C2E9071B-B53D-CBA2-9283-5115F831C4F1}"/>
              </a:ext>
            </a:extLst>
          </p:cNvPr>
          <p:cNvSpPr txBox="1"/>
          <p:nvPr/>
        </p:nvSpPr>
        <p:spPr>
          <a:xfrm>
            <a:off x="4285714" y="7103617"/>
            <a:ext cx="2168770" cy="1015663"/>
          </a:xfrm>
          <a:prstGeom prst="rect">
            <a:avLst/>
          </a:prstGeom>
          <a:noFill/>
        </p:spPr>
        <p:txBody>
          <a:bodyPr wrap="square" rtlCol="0">
            <a:spAutoFit/>
          </a:bodyPr>
          <a:lstStyle/>
          <a:p>
            <a:r>
              <a:rPr lang="en-US" sz="1000" dirty="0"/>
              <a:t>Conciliation – initial union plan. Don’t take slaves away, try and convince south to rejoin. Block south economically and invade quickly (Jomini) no foraging or emancipation of slaves</a:t>
            </a:r>
          </a:p>
        </p:txBody>
      </p:sp>
      <p:sp>
        <p:nvSpPr>
          <p:cNvPr id="31" name="TextBox 30">
            <a:extLst>
              <a:ext uri="{FF2B5EF4-FFF2-40B4-BE49-F238E27FC236}">
                <a16:creationId xmlns:a16="http://schemas.microsoft.com/office/drawing/2014/main" id="{2170DE00-C2DA-0F72-6158-BE203CB73FAC}"/>
              </a:ext>
            </a:extLst>
          </p:cNvPr>
          <p:cNvSpPr txBox="1"/>
          <p:nvPr/>
        </p:nvSpPr>
        <p:spPr>
          <a:xfrm>
            <a:off x="2173136" y="7340099"/>
            <a:ext cx="2168770" cy="1015663"/>
          </a:xfrm>
          <a:prstGeom prst="rect">
            <a:avLst/>
          </a:prstGeom>
          <a:noFill/>
        </p:spPr>
        <p:txBody>
          <a:bodyPr wrap="square" rtlCol="0">
            <a:spAutoFit/>
          </a:bodyPr>
          <a:lstStyle/>
          <a:p>
            <a:r>
              <a:rPr lang="en-US" sz="1000" dirty="0"/>
              <a:t>Butler and fort Monroe. In Virginia but still controlled by union. Slaves building in Virginia escape. Finds loophole by saying property can be confiscated if being used for war. More slaves come</a:t>
            </a:r>
          </a:p>
        </p:txBody>
      </p:sp>
      <p:sp>
        <p:nvSpPr>
          <p:cNvPr id="33" name="TextBox 32">
            <a:extLst>
              <a:ext uri="{FF2B5EF4-FFF2-40B4-BE49-F238E27FC236}">
                <a16:creationId xmlns:a16="http://schemas.microsoft.com/office/drawing/2014/main" id="{3CEDC401-21C4-3D96-3448-40D2F625A141}"/>
              </a:ext>
            </a:extLst>
          </p:cNvPr>
          <p:cNvSpPr txBox="1"/>
          <p:nvPr/>
        </p:nvSpPr>
        <p:spPr>
          <a:xfrm>
            <a:off x="-47298" y="7460969"/>
            <a:ext cx="2168770" cy="1323439"/>
          </a:xfrm>
          <a:prstGeom prst="rect">
            <a:avLst/>
          </a:prstGeom>
          <a:noFill/>
        </p:spPr>
        <p:txBody>
          <a:bodyPr wrap="square" rtlCol="0">
            <a:spAutoFit/>
          </a:bodyPr>
          <a:lstStyle/>
          <a:p>
            <a:r>
              <a:rPr lang="en-US" sz="1000" dirty="0"/>
              <a:t>Emancipation proclamation. Slaves helping confederates, so freeing would help union. Lincoln justifies it by saying martial law in rebel-controlled area. If states don’t rejoin union, slaves in the not controlled territory become free. Lots of black men join union army (10%)</a:t>
            </a:r>
          </a:p>
        </p:txBody>
      </p:sp>
      <p:sp>
        <p:nvSpPr>
          <p:cNvPr id="35" name="TextBox 34">
            <a:extLst>
              <a:ext uri="{FF2B5EF4-FFF2-40B4-BE49-F238E27FC236}">
                <a16:creationId xmlns:a16="http://schemas.microsoft.com/office/drawing/2014/main" id="{9356672F-06D8-CA64-CD11-CEBC7FC99C9B}"/>
              </a:ext>
            </a:extLst>
          </p:cNvPr>
          <p:cNvSpPr txBox="1"/>
          <p:nvPr/>
        </p:nvSpPr>
        <p:spPr>
          <a:xfrm>
            <a:off x="6456104" y="7949700"/>
            <a:ext cx="2168770" cy="1477328"/>
          </a:xfrm>
          <a:prstGeom prst="rect">
            <a:avLst/>
          </a:prstGeom>
          <a:noFill/>
        </p:spPr>
        <p:txBody>
          <a:bodyPr wrap="square" rtlCol="0">
            <a:spAutoFit/>
          </a:bodyPr>
          <a:lstStyle/>
          <a:p>
            <a:r>
              <a:rPr lang="en-US" sz="1000" dirty="0"/>
              <a:t>Fort Henry and Donaldson. Grant needs to take SW TN. Sees that if he takes two river forts, CSA will have to retreat. Decisive victory for Grant at the forts. He takes a whole confederate must and the rest of the CSA must retreat. This gives him a decisive moment to take transportation hub</a:t>
            </a:r>
          </a:p>
        </p:txBody>
      </p:sp>
      <p:sp>
        <p:nvSpPr>
          <p:cNvPr id="36" name="TextBox 35">
            <a:extLst>
              <a:ext uri="{FF2B5EF4-FFF2-40B4-BE49-F238E27FC236}">
                <a16:creationId xmlns:a16="http://schemas.microsoft.com/office/drawing/2014/main" id="{4C304689-DED5-6487-0742-06DF449DF5F4}"/>
              </a:ext>
            </a:extLst>
          </p:cNvPr>
          <p:cNvSpPr txBox="1"/>
          <p:nvPr/>
        </p:nvSpPr>
        <p:spPr>
          <a:xfrm>
            <a:off x="4267198" y="8102100"/>
            <a:ext cx="2168770" cy="1938992"/>
          </a:xfrm>
          <a:prstGeom prst="rect">
            <a:avLst/>
          </a:prstGeom>
          <a:noFill/>
        </p:spPr>
        <p:txBody>
          <a:bodyPr wrap="square" rtlCol="0">
            <a:spAutoFit/>
          </a:bodyPr>
          <a:lstStyle/>
          <a:p>
            <a:r>
              <a:rPr lang="en-US" sz="1000" dirty="0"/>
              <a:t>Shiloh – Grant Moves in to take transport hub, but confederates surprise him. Grant retreats to the gunboats. CSA takes forever trying to take a lone division holding out in the barracks. Reinforcements come. Grant knows he will win the next day and does. More casualties in this battle than all previous wars combined. Grant realizes he will have to do a complete conquest of the South to win the war</a:t>
            </a:r>
          </a:p>
        </p:txBody>
      </p:sp>
      <p:sp>
        <p:nvSpPr>
          <p:cNvPr id="37" name="TextBox 36">
            <a:extLst>
              <a:ext uri="{FF2B5EF4-FFF2-40B4-BE49-F238E27FC236}">
                <a16:creationId xmlns:a16="http://schemas.microsoft.com/office/drawing/2014/main" id="{83F5EB9B-AE71-DC65-2642-31A944F021AB}"/>
              </a:ext>
            </a:extLst>
          </p:cNvPr>
          <p:cNvSpPr txBox="1"/>
          <p:nvPr/>
        </p:nvSpPr>
        <p:spPr>
          <a:xfrm>
            <a:off x="2165129" y="8301795"/>
            <a:ext cx="2168770" cy="1477328"/>
          </a:xfrm>
          <a:prstGeom prst="rect">
            <a:avLst/>
          </a:prstGeom>
          <a:noFill/>
        </p:spPr>
        <p:txBody>
          <a:bodyPr wrap="square" rtlCol="0">
            <a:spAutoFit/>
          </a:bodyPr>
          <a:lstStyle/>
          <a:p>
            <a:r>
              <a:rPr lang="en-US" sz="1000" dirty="0"/>
              <a:t>Confederate conscription. Confederates start conscription in 62, first time in American history. Initially 18-35 but ended up 17-45. Tried to use cowardice to get people volunteer. Strong resistance to this in anti CSA areas. Lots of desertions</a:t>
            </a:r>
          </a:p>
          <a:p>
            <a:r>
              <a:rPr lang="en-US" sz="1000" dirty="0"/>
              <a:t>Braxton Brag to get more men gets Gideon Pillow to round up men</a:t>
            </a:r>
          </a:p>
        </p:txBody>
      </p:sp>
      <p:sp>
        <p:nvSpPr>
          <p:cNvPr id="38" name="TextBox 37">
            <a:extLst>
              <a:ext uri="{FF2B5EF4-FFF2-40B4-BE49-F238E27FC236}">
                <a16:creationId xmlns:a16="http://schemas.microsoft.com/office/drawing/2014/main" id="{E3ADA0D7-89C6-2BF4-33A5-3425930481C9}"/>
              </a:ext>
            </a:extLst>
          </p:cNvPr>
          <p:cNvSpPr txBox="1"/>
          <p:nvPr/>
        </p:nvSpPr>
        <p:spPr>
          <a:xfrm>
            <a:off x="0" y="8690678"/>
            <a:ext cx="2168770" cy="1169551"/>
          </a:xfrm>
          <a:prstGeom prst="rect">
            <a:avLst/>
          </a:prstGeom>
          <a:noFill/>
        </p:spPr>
        <p:txBody>
          <a:bodyPr wrap="square" rtlCol="0">
            <a:spAutoFit/>
          </a:bodyPr>
          <a:lstStyle/>
          <a:p>
            <a:r>
              <a:rPr lang="en-US" sz="1000" dirty="0"/>
              <a:t>The Roughs – Irish conscripts from Northeast. Drunks and not well behaved. Conscripts got bad reps largely due to them.  Americans prided themselves because of their well-behaved soldiers, but know file closers were used</a:t>
            </a:r>
          </a:p>
        </p:txBody>
      </p:sp>
      <p:sp>
        <p:nvSpPr>
          <p:cNvPr id="39" name="TextBox 38">
            <a:extLst>
              <a:ext uri="{FF2B5EF4-FFF2-40B4-BE49-F238E27FC236}">
                <a16:creationId xmlns:a16="http://schemas.microsoft.com/office/drawing/2014/main" id="{11584303-F419-7E42-E0C3-754D14FF35B7}"/>
              </a:ext>
            </a:extLst>
          </p:cNvPr>
          <p:cNvSpPr txBox="1"/>
          <p:nvPr/>
        </p:nvSpPr>
        <p:spPr>
          <a:xfrm>
            <a:off x="4235669" y="9962430"/>
            <a:ext cx="2168770" cy="1785104"/>
          </a:xfrm>
          <a:prstGeom prst="rect">
            <a:avLst/>
          </a:prstGeom>
          <a:noFill/>
        </p:spPr>
        <p:txBody>
          <a:bodyPr wrap="square" rtlCol="0">
            <a:spAutoFit/>
          </a:bodyPr>
          <a:lstStyle/>
          <a:p>
            <a:r>
              <a:rPr lang="en-US" sz="1000" dirty="0"/>
              <a:t>Vicksburg – Grant wants to take the last remaining forts on the Mississippi to stop resources from the west to move east. Takes out communications between Vicksburg and Jackson, then proceeds to take out Jackson. Grant then takes out a large force sent from Vicksburg to stop him. Sieges Vicksburg and takes it. Be on offense</a:t>
            </a:r>
          </a:p>
        </p:txBody>
      </p:sp>
      <p:sp>
        <p:nvSpPr>
          <p:cNvPr id="41" name="TextBox 40">
            <a:extLst>
              <a:ext uri="{FF2B5EF4-FFF2-40B4-BE49-F238E27FC236}">
                <a16:creationId xmlns:a16="http://schemas.microsoft.com/office/drawing/2014/main" id="{B15C50A8-6490-CB90-025E-2A18798F7E4D}"/>
              </a:ext>
            </a:extLst>
          </p:cNvPr>
          <p:cNvSpPr txBox="1"/>
          <p:nvPr/>
        </p:nvSpPr>
        <p:spPr>
          <a:xfrm>
            <a:off x="6518030" y="9363340"/>
            <a:ext cx="2168770" cy="1477328"/>
          </a:xfrm>
          <a:prstGeom prst="rect">
            <a:avLst/>
          </a:prstGeom>
          <a:noFill/>
        </p:spPr>
        <p:txBody>
          <a:bodyPr wrap="square" rtlCol="0">
            <a:spAutoFit/>
          </a:bodyPr>
          <a:lstStyle/>
          <a:p>
            <a:r>
              <a:rPr lang="en-US" sz="1000" dirty="0"/>
              <a:t>Skirmishers – trenches became a problem during the middle of the war, and union forces needed to find a way to defeat them. Sherman used a tactic of using skirmishers to apply pressure then attack. Skirmishers operated independently of officers, could fight, move and take cover on their accord.</a:t>
            </a:r>
          </a:p>
        </p:txBody>
      </p:sp>
      <p:sp>
        <p:nvSpPr>
          <p:cNvPr id="43" name="TextBox 42">
            <a:extLst>
              <a:ext uri="{FF2B5EF4-FFF2-40B4-BE49-F238E27FC236}">
                <a16:creationId xmlns:a16="http://schemas.microsoft.com/office/drawing/2014/main" id="{63EAC806-3C1C-4FD1-DE6D-97A6CFEE46BB}"/>
              </a:ext>
            </a:extLst>
          </p:cNvPr>
          <p:cNvSpPr txBox="1"/>
          <p:nvPr/>
        </p:nvSpPr>
        <p:spPr>
          <a:xfrm>
            <a:off x="6518030" y="10829533"/>
            <a:ext cx="2168770" cy="1169551"/>
          </a:xfrm>
          <a:prstGeom prst="rect">
            <a:avLst/>
          </a:prstGeom>
          <a:noFill/>
        </p:spPr>
        <p:txBody>
          <a:bodyPr wrap="square" rtlCol="0">
            <a:spAutoFit/>
          </a:bodyPr>
          <a:lstStyle/>
          <a:p>
            <a:r>
              <a:rPr lang="en-US" sz="1000" dirty="0"/>
              <a:t>Mosby – left confederate army to join guerrillas. Raided union trains and such to get supplies. Lee wanted to get rid of Mosby because he didn’t follow partisan ranger act. Mosby was critical in helping lee at one point, so lee gave him a pass </a:t>
            </a:r>
          </a:p>
        </p:txBody>
      </p:sp>
      <p:sp>
        <p:nvSpPr>
          <p:cNvPr id="44" name="TextBox 43">
            <a:extLst>
              <a:ext uri="{FF2B5EF4-FFF2-40B4-BE49-F238E27FC236}">
                <a16:creationId xmlns:a16="http://schemas.microsoft.com/office/drawing/2014/main" id="{E2079B1D-BE52-B0D1-BC5F-0329BED438E4}"/>
              </a:ext>
            </a:extLst>
          </p:cNvPr>
          <p:cNvSpPr txBox="1"/>
          <p:nvPr/>
        </p:nvSpPr>
        <p:spPr>
          <a:xfrm>
            <a:off x="2123090" y="9757478"/>
            <a:ext cx="2168770" cy="2092881"/>
          </a:xfrm>
          <a:prstGeom prst="rect">
            <a:avLst/>
          </a:prstGeom>
          <a:noFill/>
        </p:spPr>
        <p:txBody>
          <a:bodyPr wrap="square" rtlCol="0">
            <a:spAutoFit/>
          </a:bodyPr>
          <a:lstStyle/>
          <a:p>
            <a:r>
              <a:rPr lang="en-US" sz="1000" dirty="0"/>
              <a:t>James Wilson – In charge of remaking cavalry for union. Used breach loading weapons to shoot 20 rounds/min.  His army moved independent of infantry, was able to move fast and raid. 3 div of 12,000 troops. Tactic: force enemy to break with superior firepower, charge down with sabers. Went on a massive raid at the end of the war that destroyed remaining southern industry and captured Jefferson Davis</a:t>
            </a:r>
          </a:p>
        </p:txBody>
      </p:sp>
      <p:sp>
        <p:nvSpPr>
          <p:cNvPr id="45" name="TextBox 44">
            <a:extLst>
              <a:ext uri="{FF2B5EF4-FFF2-40B4-BE49-F238E27FC236}">
                <a16:creationId xmlns:a16="http://schemas.microsoft.com/office/drawing/2014/main" id="{51A6DEA8-0D03-4B76-8CA2-1F2E6BC09356}"/>
              </a:ext>
            </a:extLst>
          </p:cNvPr>
          <p:cNvSpPr txBox="1"/>
          <p:nvPr/>
        </p:nvSpPr>
        <p:spPr>
          <a:xfrm>
            <a:off x="0" y="9789010"/>
            <a:ext cx="2168770" cy="1323439"/>
          </a:xfrm>
          <a:prstGeom prst="rect">
            <a:avLst/>
          </a:prstGeom>
          <a:noFill/>
        </p:spPr>
        <p:txBody>
          <a:bodyPr wrap="square" rtlCol="0">
            <a:spAutoFit/>
          </a:bodyPr>
          <a:lstStyle/>
          <a:p>
            <a:r>
              <a:rPr lang="en-US" sz="1000" dirty="0"/>
              <a:t>USCT – During the civil war, the USCT were created. Initially faced discrimination with fatigue work but gained respect by protesting meager pay. Eventually congress backdated pay. First time black troops represented themselves in a court of law</a:t>
            </a:r>
          </a:p>
        </p:txBody>
      </p:sp>
    </p:spTree>
    <p:extLst>
      <p:ext uri="{BB962C8B-B14F-4D97-AF65-F5344CB8AC3E}">
        <p14:creationId xmlns:p14="http://schemas.microsoft.com/office/powerpoint/2010/main" val="264381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E088B8-583C-BC1F-F8D6-7061724A6D27}"/>
              </a:ext>
            </a:extLst>
          </p:cNvPr>
          <p:cNvSpPr txBox="1"/>
          <p:nvPr/>
        </p:nvSpPr>
        <p:spPr>
          <a:xfrm>
            <a:off x="-1" y="0"/>
            <a:ext cx="2191407" cy="1015663"/>
          </a:xfrm>
          <a:prstGeom prst="rect">
            <a:avLst/>
          </a:prstGeom>
          <a:noFill/>
        </p:spPr>
        <p:txBody>
          <a:bodyPr wrap="square" rtlCol="0">
            <a:spAutoFit/>
          </a:bodyPr>
          <a:lstStyle/>
          <a:p>
            <a:r>
              <a:rPr lang="en-US" sz="1000" dirty="0"/>
              <a:t>Monroe County MS. After military occupation ended, democratic paramilitary groups held the courthouse where they prevented republicans from voting. No republican votes</a:t>
            </a:r>
          </a:p>
        </p:txBody>
      </p:sp>
      <p:sp>
        <p:nvSpPr>
          <p:cNvPr id="3" name="TextBox 2">
            <a:extLst>
              <a:ext uri="{FF2B5EF4-FFF2-40B4-BE49-F238E27FC236}">
                <a16:creationId xmlns:a16="http://schemas.microsoft.com/office/drawing/2014/main" id="{EE035F53-E216-7722-EF76-42DB212D6C71}"/>
              </a:ext>
            </a:extLst>
          </p:cNvPr>
          <p:cNvSpPr txBox="1"/>
          <p:nvPr/>
        </p:nvSpPr>
        <p:spPr>
          <a:xfrm>
            <a:off x="2154622" y="0"/>
            <a:ext cx="2212426" cy="1169551"/>
          </a:xfrm>
          <a:prstGeom prst="rect">
            <a:avLst/>
          </a:prstGeom>
          <a:noFill/>
        </p:spPr>
        <p:txBody>
          <a:bodyPr wrap="square" rtlCol="0">
            <a:spAutoFit/>
          </a:bodyPr>
          <a:lstStyle/>
          <a:p>
            <a:r>
              <a:rPr lang="en-US" sz="1000" dirty="0"/>
              <a:t>Liberty Place – NOLA 1874. 3000 paramilitary soldiers attempted to steal arms from the city. Militia came to fight them. Paramilitary beat them back and captured weapons. And distributed them among Louisianians</a:t>
            </a:r>
          </a:p>
        </p:txBody>
      </p:sp>
      <p:sp>
        <p:nvSpPr>
          <p:cNvPr id="4" name="TextBox 3">
            <a:extLst>
              <a:ext uri="{FF2B5EF4-FFF2-40B4-BE49-F238E27FC236}">
                <a16:creationId xmlns:a16="http://schemas.microsoft.com/office/drawing/2014/main" id="{970AC19D-2EDE-FA2D-F4F7-64A1C01F444B}"/>
              </a:ext>
            </a:extLst>
          </p:cNvPr>
          <p:cNvSpPr txBox="1"/>
          <p:nvPr/>
        </p:nvSpPr>
        <p:spPr>
          <a:xfrm>
            <a:off x="4419600" y="0"/>
            <a:ext cx="2296509" cy="1015663"/>
          </a:xfrm>
          <a:prstGeom prst="rect">
            <a:avLst/>
          </a:prstGeom>
          <a:noFill/>
        </p:spPr>
        <p:txBody>
          <a:bodyPr wrap="square" rtlCol="0">
            <a:spAutoFit/>
          </a:bodyPr>
          <a:lstStyle/>
          <a:p>
            <a:r>
              <a:rPr lang="en-US" sz="1000" dirty="0"/>
              <a:t>Palo Duro canyon. Ranald Mackenzie gets Tonkowah to lead them to pal Duro canyon where Comanche were camping in the winter. Sends two task forces on either side and kills all the horses</a:t>
            </a:r>
          </a:p>
        </p:txBody>
      </p:sp>
      <p:sp>
        <p:nvSpPr>
          <p:cNvPr id="5" name="TextBox 4">
            <a:extLst>
              <a:ext uri="{FF2B5EF4-FFF2-40B4-BE49-F238E27FC236}">
                <a16:creationId xmlns:a16="http://schemas.microsoft.com/office/drawing/2014/main" id="{F3089829-D0A8-324D-01B8-C61978913E6F}"/>
              </a:ext>
            </a:extLst>
          </p:cNvPr>
          <p:cNvSpPr txBox="1"/>
          <p:nvPr/>
        </p:nvSpPr>
        <p:spPr>
          <a:xfrm>
            <a:off x="6759526" y="0"/>
            <a:ext cx="1927274" cy="1323439"/>
          </a:xfrm>
          <a:prstGeom prst="rect">
            <a:avLst/>
          </a:prstGeom>
          <a:noFill/>
        </p:spPr>
        <p:txBody>
          <a:bodyPr wrap="square" rtlCol="0">
            <a:spAutoFit/>
          </a:bodyPr>
          <a:lstStyle/>
          <a:p>
            <a:r>
              <a:rPr lang="en-US" sz="1000" dirty="0"/>
              <a:t>Apache – held out the best against Americans. Treated their horses like shit. Maximum damage while sustaining minimal losses. Use decoys to lure troops. Surround camps and attack if they went into disarray. Use borderlands</a:t>
            </a:r>
          </a:p>
        </p:txBody>
      </p:sp>
      <p:sp>
        <p:nvSpPr>
          <p:cNvPr id="7" name="TextBox 6">
            <a:extLst>
              <a:ext uri="{FF2B5EF4-FFF2-40B4-BE49-F238E27FC236}">
                <a16:creationId xmlns:a16="http://schemas.microsoft.com/office/drawing/2014/main" id="{54A505DA-F756-17FA-54F5-9EE50ED01550}"/>
              </a:ext>
            </a:extLst>
          </p:cNvPr>
          <p:cNvSpPr txBox="1"/>
          <p:nvPr/>
        </p:nvSpPr>
        <p:spPr>
          <a:xfrm>
            <a:off x="-1" y="1019504"/>
            <a:ext cx="2191407" cy="1015663"/>
          </a:xfrm>
          <a:prstGeom prst="rect">
            <a:avLst/>
          </a:prstGeom>
          <a:noFill/>
        </p:spPr>
        <p:txBody>
          <a:bodyPr wrap="square" rtlCol="0">
            <a:spAutoFit/>
          </a:bodyPr>
          <a:lstStyle/>
          <a:p>
            <a:r>
              <a:rPr lang="en-US" sz="1000" dirty="0"/>
              <a:t>George Crook – counterinsurgency. Strategy to use mules and move into rough terrain where Apache hid. Got indigenous allies. Defected Apache scouts. Set ambush parties at watering holes</a:t>
            </a:r>
          </a:p>
        </p:txBody>
      </p:sp>
      <p:sp>
        <p:nvSpPr>
          <p:cNvPr id="8" name="TextBox 7">
            <a:extLst>
              <a:ext uri="{FF2B5EF4-FFF2-40B4-BE49-F238E27FC236}">
                <a16:creationId xmlns:a16="http://schemas.microsoft.com/office/drawing/2014/main" id="{393B362C-05E0-3583-C59F-E21EDB028276}"/>
              </a:ext>
            </a:extLst>
          </p:cNvPr>
          <p:cNvSpPr txBox="1"/>
          <p:nvPr/>
        </p:nvSpPr>
        <p:spPr>
          <a:xfrm>
            <a:off x="4335519" y="998483"/>
            <a:ext cx="2459420" cy="1015663"/>
          </a:xfrm>
          <a:prstGeom prst="rect">
            <a:avLst/>
          </a:prstGeom>
          <a:noFill/>
        </p:spPr>
        <p:txBody>
          <a:bodyPr wrap="square" rtlCol="0">
            <a:spAutoFit/>
          </a:bodyPr>
          <a:lstStyle/>
          <a:p>
            <a:r>
              <a:rPr lang="en-US" sz="1000" dirty="0"/>
              <a:t>Manila Bay – Teddy Tells George Dewey to prepare. He does. Gets rid of hazards on ships. Instantly ready to take Philippines from Spain when teddy gives the word. Spain is completely outclassed and loses. Spanish admiral dumb</a:t>
            </a:r>
          </a:p>
        </p:txBody>
      </p:sp>
      <p:sp>
        <p:nvSpPr>
          <p:cNvPr id="9" name="TextBox 8">
            <a:extLst>
              <a:ext uri="{FF2B5EF4-FFF2-40B4-BE49-F238E27FC236}">
                <a16:creationId xmlns:a16="http://schemas.microsoft.com/office/drawing/2014/main" id="{7909E85C-F8D9-AD70-9BB8-C95C5D3EEC81}"/>
              </a:ext>
            </a:extLst>
          </p:cNvPr>
          <p:cNvSpPr txBox="1"/>
          <p:nvPr/>
        </p:nvSpPr>
        <p:spPr>
          <a:xfrm>
            <a:off x="2170386" y="1124607"/>
            <a:ext cx="2191407" cy="1015663"/>
          </a:xfrm>
          <a:prstGeom prst="rect">
            <a:avLst/>
          </a:prstGeom>
          <a:noFill/>
        </p:spPr>
        <p:txBody>
          <a:bodyPr wrap="square" rtlCol="0">
            <a:spAutoFit/>
          </a:bodyPr>
          <a:lstStyle/>
          <a:p>
            <a:r>
              <a:rPr lang="en-US" sz="1000" dirty="0"/>
              <a:t>5</a:t>
            </a:r>
            <a:r>
              <a:rPr lang="en-US" sz="1000" baseline="30000" dirty="0"/>
              <a:t>th</a:t>
            </a:r>
            <a:r>
              <a:rPr lang="en-US" sz="1000" dirty="0"/>
              <a:t> corps fought battle in Santiago. Had lots of trouble getting to the island. Railroad jam. William R shafter (bag of dicks) was in charge. Wouldn’t take city after getting hills. Rough Riders</a:t>
            </a:r>
          </a:p>
        </p:txBody>
      </p:sp>
      <p:sp>
        <p:nvSpPr>
          <p:cNvPr id="10" name="TextBox 9">
            <a:extLst>
              <a:ext uri="{FF2B5EF4-FFF2-40B4-BE49-F238E27FC236}">
                <a16:creationId xmlns:a16="http://schemas.microsoft.com/office/drawing/2014/main" id="{0EBABDC7-5A09-21F4-D9BB-FB0F08CA46BA}"/>
              </a:ext>
            </a:extLst>
          </p:cNvPr>
          <p:cNvSpPr txBox="1"/>
          <p:nvPr/>
        </p:nvSpPr>
        <p:spPr>
          <a:xfrm>
            <a:off x="6653048" y="1261241"/>
            <a:ext cx="2033752" cy="1477328"/>
          </a:xfrm>
          <a:prstGeom prst="rect">
            <a:avLst/>
          </a:prstGeom>
          <a:noFill/>
        </p:spPr>
        <p:txBody>
          <a:bodyPr wrap="square" rtlCol="0">
            <a:spAutoFit/>
          </a:bodyPr>
          <a:lstStyle/>
          <a:p>
            <a:r>
              <a:rPr lang="en-US" sz="1000" dirty="0"/>
              <a:t>Dick act (1902) lots of unnecessary casualties in war. Made permanent general staff to prepare for war. Required army to consult engineers for mobilization plans. Required improved force of volunteers to be used beyond borders and national guard given money</a:t>
            </a:r>
          </a:p>
        </p:txBody>
      </p:sp>
      <p:sp>
        <p:nvSpPr>
          <p:cNvPr id="11" name="TextBox 10">
            <a:extLst>
              <a:ext uri="{FF2B5EF4-FFF2-40B4-BE49-F238E27FC236}">
                <a16:creationId xmlns:a16="http://schemas.microsoft.com/office/drawing/2014/main" id="{F29D6529-105A-4565-031C-CA1E0D55FE1F}"/>
              </a:ext>
            </a:extLst>
          </p:cNvPr>
          <p:cNvSpPr txBox="1"/>
          <p:nvPr/>
        </p:nvSpPr>
        <p:spPr>
          <a:xfrm>
            <a:off x="3006121" y="2286000"/>
            <a:ext cx="1969001" cy="369332"/>
          </a:xfrm>
          <a:prstGeom prst="rect">
            <a:avLst/>
          </a:prstGeom>
          <a:noFill/>
        </p:spPr>
        <p:txBody>
          <a:bodyPr wrap="none" rtlCol="0">
            <a:spAutoFit/>
          </a:bodyPr>
          <a:lstStyle/>
          <a:p>
            <a:r>
              <a:rPr lang="en-US" dirty="0"/>
              <a:t>Section 2 Strategy</a:t>
            </a:r>
          </a:p>
        </p:txBody>
      </p:sp>
      <p:sp>
        <p:nvSpPr>
          <p:cNvPr id="13" name="TextBox 12">
            <a:extLst>
              <a:ext uri="{FF2B5EF4-FFF2-40B4-BE49-F238E27FC236}">
                <a16:creationId xmlns:a16="http://schemas.microsoft.com/office/drawing/2014/main" id="{EB7EBA52-328F-9600-8DB1-2E57589E8DA1}"/>
              </a:ext>
            </a:extLst>
          </p:cNvPr>
          <p:cNvSpPr txBox="1"/>
          <p:nvPr/>
        </p:nvSpPr>
        <p:spPr>
          <a:xfrm>
            <a:off x="0" y="2811519"/>
            <a:ext cx="2191407" cy="707886"/>
          </a:xfrm>
          <a:prstGeom prst="rect">
            <a:avLst/>
          </a:prstGeom>
          <a:noFill/>
        </p:spPr>
        <p:txBody>
          <a:bodyPr wrap="square" rtlCol="0">
            <a:spAutoFit/>
          </a:bodyPr>
          <a:lstStyle/>
          <a:p>
            <a:r>
              <a:rPr lang="en-US" sz="1000" dirty="0"/>
              <a:t>Tidewater: create alliances and get locations. Destroy economy. Prevent natives from choosing when to attack and make them come out</a:t>
            </a:r>
          </a:p>
        </p:txBody>
      </p:sp>
      <p:sp>
        <p:nvSpPr>
          <p:cNvPr id="14" name="TextBox 13">
            <a:extLst>
              <a:ext uri="{FF2B5EF4-FFF2-40B4-BE49-F238E27FC236}">
                <a16:creationId xmlns:a16="http://schemas.microsoft.com/office/drawing/2014/main" id="{F93B23D5-3CD1-A333-6CB9-72EA08F08F17}"/>
              </a:ext>
            </a:extLst>
          </p:cNvPr>
          <p:cNvSpPr txBox="1"/>
          <p:nvPr/>
        </p:nvSpPr>
        <p:spPr>
          <a:xfrm>
            <a:off x="2044263" y="2790499"/>
            <a:ext cx="2191407" cy="1323439"/>
          </a:xfrm>
          <a:prstGeom prst="rect">
            <a:avLst/>
          </a:prstGeom>
          <a:noFill/>
        </p:spPr>
        <p:txBody>
          <a:bodyPr wrap="square" rtlCol="0">
            <a:spAutoFit/>
          </a:bodyPr>
          <a:lstStyle/>
          <a:p>
            <a:r>
              <a:rPr lang="en-US" sz="1000" dirty="0"/>
              <a:t>George Washington. Initially wanted a conventional army but realized that wouldn’t work. Erosion: keep army alive and in the field and the British can’t win inflict small casualties on British over long period. Spy network to get whereabouts</a:t>
            </a:r>
          </a:p>
        </p:txBody>
      </p:sp>
      <p:sp>
        <p:nvSpPr>
          <p:cNvPr id="15" name="TextBox 14">
            <a:extLst>
              <a:ext uri="{FF2B5EF4-FFF2-40B4-BE49-F238E27FC236}">
                <a16:creationId xmlns:a16="http://schemas.microsoft.com/office/drawing/2014/main" id="{42C676A2-F64F-5731-017A-22F9C31CA769}"/>
              </a:ext>
            </a:extLst>
          </p:cNvPr>
          <p:cNvSpPr txBox="1"/>
          <p:nvPr/>
        </p:nvSpPr>
        <p:spPr>
          <a:xfrm>
            <a:off x="4340772" y="2801009"/>
            <a:ext cx="2191407" cy="1015663"/>
          </a:xfrm>
          <a:prstGeom prst="rect">
            <a:avLst/>
          </a:prstGeom>
          <a:noFill/>
        </p:spPr>
        <p:txBody>
          <a:bodyPr wrap="square" rtlCol="0">
            <a:spAutoFit/>
          </a:bodyPr>
          <a:lstStyle/>
          <a:p>
            <a:r>
              <a:rPr lang="en-US" sz="1000" dirty="0"/>
              <a:t>Greene: use guerrillas to full power by forcing British into positions that guerrillas like to fight in. Split up forces. Move like a crab. Quartermaster so able to move quickly</a:t>
            </a:r>
          </a:p>
        </p:txBody>
      </p:sp>
      <p:sp>
        <p:nvSpPr>
          <p:cNvPr id="16" name="TextBox 15">
            <a:extLst>
              <a:ext uri="{FF2B5EF4-FFF2-40B4-BE49-F238E27FC236}">
                <a16:creationId xmlns:a16="http://schemas.microsoft.com/office/drawing/2014/main" id="{61916E25-EA2C-DE9F-8151-0D825AE2D8C7}"/>
              </a:ext>
            </a:extLst>
          </p:cNvPr>
          <p:cNvSpPr txBox="1"/>
          <p:nvPr/>
        </p:nvSpPr>
        <p:spPr>
          <a:xfrm>
            <a:off x="6495393" y="2843051"/>
            <a:ext cx="2191407" cy="707886"/>
          </a:xfrm>
          <a:prstGeom prst="rect">
            <a:avLst/>
          </a:prstGeom>
          <a:noFill/>
        </p:spPr>
        <p:txBody>
          <a:bodyPr wrap="square" rtlCol="0">
            <a:spAutoFit/>
          </a:bodyPr>
          <a:lstStyle/>
          <a:p>
            <a:r>
              <a:rPr lang="en-US" sz="1000" dirty="0"/>
              <a:t>Seminoles. Use guerrilla tactics and choose when to fight. Started war like this. Force Americans to run all over Florida and get diseases</a:t>
            </a:r>
          </a:p>
        </p:txBody>
      </p:sp>
      <p:sp>
        <p:nvSpPr>
          <p:cNvPr id="17" name="TextBox 16">
            <a:extLst>
              <a:ext uri="{FF2B5EF4-FFF2-40B4-BE49-F238E27FC236}">
                <a16:creationId xmlns:a16="http://schemas.microsoft.com/office/drawing/2014/main" id="{33D56754-4BE8-428A-E11C-D9A77F32D3A6}"/>
              </a:ext>
            </a:extLst>
          </p:cNvPr>
          <p:cNvSpPr txBox="1"/>
          <p:nvPr/>
        </p:nvSpPr>
        <p:spPr>
          <a:xfrm>
            <a:off x="0" y="3584031"/>
            <a:ext cx="2191407" cy="707886"/>
          </a:xfrm>
          <a:prstGeom prst="rect">
            <a:avLst/>
          </a:prstGeom>
          <a:noFill/>
        </p:spPr>
        <p:txBody>
          <a:bodyPr wrap="square" rtlCol="0">
            <a:spAutoFit/>
          </a:bodyPr>
          <a:lstStyle/>
          <a:p>
            <a:r>
              <a:rPr lang="en-US" sz="1000" dirty="0"/>
              <a:t>Polk: Use distance and pressure to start war. Put American troops in disputed territory to cause conflict and start war </a:t>
            </a:r>
          </a:p>
        </p:txBody>
      </p:sp>
      <p:sp>
        <p:nvSpPr>
          <p:cNvPr id="18" name="TextBox 17">
            <a:extLst>
              <a:ext uri="{FF2B5EF4-FFF2-40B4-BE49-F238E27FC236}">
                <a16:creationId xmlns:a16="http://schemas.microsoft.com/office/drawing/2014/main" id="{8AB56F96-9503-627E-9BE1-7586F768CC0C}"/>
              </a:ext>
            </a:extLst>
          </p:cNvPr>
          <p:cNvSpPr txBox="1"/>
          <p:nvPr/>
        </p:nvSpPr>
        <p:spPr>
          <a:xfrm>
            <a:off x="6495393" y="3563010"/>
            <a:ext cx="2191407" cy="1015663"/>
          </a:xfrm>
          <a:prstGeom prst="rect">
            <a:avLst/>
          </a:prstGeom>
          <a:noFill/>
        </p:spPr>
        <p:txBody>
          <a:bodyPr wrap="square" rtlCol="0">
            <a:spAutoFit/>
          </a:bodyPr>
          <a:lstStyle/>
          <a:p>
            <a:r>
              <a:rPr lang="en-US" sz="1000" dirty="0"/>
              <a:t>Scott – Mexican war – use Jomini ideas to make Mexico surrender (decisive battle and  capture cities) avoid unnecessary battles (not decisive) and keep citizens from attacking by treating them nicely</a:t>
            </a:r>
          </a:p>
        </p:txBody>
      </p:sp>
      <p:sp>
        <p:nvSpPr>
          <p:cNvPr id="20" name="TextBox 19">
            <a:extLst>
              <a:ext uri="{FF2B5EF4-FFF2-40B4-BE49-F238E27FC236}">
                <a16:creationId xmlns:a16="http://schemas.microsoft.com/office/drawing/2014/main" id="{6F5459CB-667E-B93D-7004-0EC14B843409}"/>
              </a:ext>
            </a:extLst>
          </p:cNvPr>
          <p:cNvSpPr txBox="1"/>
          <p:nvPr/>
        </p:nvSpPr>
        <p:spPr>
          <a:xfrm>
            <a:off x="4240924" y="3815257"/>
            <a:ext cx="2191407" cy="1015663"/>
          </a:xfrm>
          <a:prstGeom prst="rect">
            <a:avLst/>
          </a:prstGeom>
          <a:noFill/>
        </p:spPr>
        <p:txBody>
          <a:bodyPr wrap="square" rtlCol="0">
            <a:spAutoFit/>
          </a:bodyPr>
          <a:lstStyle/>
          <a:p>
            <a:r>
              <a:rPr lang="en-US" sz="1000" dirty="0"/>
              <a:t>Grant – Complete conquest of south by destroying economy. (Total war). To minimize trench impact, attack on multiple fronts at the same time to prevent troop redistribution. Large series of campaigns</a:t>
            </a:r>
          </a:p>
        </p:txBody>
      </p:sp>
      <p:sp>
        <p:nvSpPr>
          <p:cNvPr id="21" name="TextBox 20">
            <a:extLst>
              <a:ext uri="{FF2B5EF4-FFF2-40B4-BE49-F238E27FC236}">
                <a16:creationId xmlns:a16="http://schemas.microsoft.com/office/drawing/2014/main" id="{0E1E2B49-7618-E2ED-3A62-B59D6838826C}"/>
              </a:ext>
            </a:extLst>
          </p:cNvPr>
          <p:cNvSpPr txBox="1"/>
          <p:nvPr/>
        </p:nvSpPr>
        <p:spPr>
          <a:xfrm>
            <a:off x="1996965" y="4093781"/>
            <a:ext cx="2191407" cy="861774"/>
          </a:xfrm>
          <a:prstGeom prst="rect">
            <a:avLst/>
          </a:prstGeom>
          <a:noFill/>
        </p:spPr>
        <p:txBody>
          <a:bodyPr wrap="square" rtlCol="0">
            <a:spAutoFit/>
          </a:bodyPr>
          <a:lstStyle/>
          <a:p>
            <a:r>
              <a:rPr lang="en-US" sz="1000" dirty="0"/>
              <a:t>Sherman – Total war, attack into southern countryside to show the people that the confederates can’t defend their population. Destroy economy</a:t>
            </a:r>
          </a:p>
        </p:txBody>
      </p:sp>
      <p:sp>
        <p:nvSpPr>
          <p:cNvPr id="22" name="TextBox 21">
            <a:extLst>
              <a:ext uri="{FF2B5EF4-FFF2-40B4-BE49-F238E27FC236}">
                <a16:creationId xmlns:a16="http://schemas.microsoft.com/office/drawing/2014/main" id="{DD9A9205-5AAB-3948-AA0A-E4176E2859DB}"/>
              </a:ext>
            </a:extLst>
          </p:cNvPr>
          <p:cNvSpPr txBox="1"/>
          <p:nvPr/>
        </p:nvSpPr>
        <p:spPr>
          <a:xfrm>
            <a:off x="0" y="4214650"/>
            <a:ext cx="2191407" cy="707886"/>
          </a:xfrm>
          <a:prstGeom prst="rect">
            <a:avLst/>
          </a:prstGeom>
          <a:noFill/>
        </p:spPr>
        <p:txBody>
          <a:bodyPr wrap="square" rtlCol="0">
            <a:spAutoFit/>
          </a:bodyPr>
          <a:lstStyle/>
          <a:p>
            <a:r>
              <a:rPr lang="en-US" sz="1000" dirty="0"/>
              <a:t>Lee – demoralize union population into voting in a democrat. How? Attacking into union territory and get a Jomini moment</a:t>
            </a:r>
          </a:p>
        </p:txBody>
      </p:sp>
      <p:sp>
        <p:nvSpPr>
          <p:cNvPr id="23" name="TextBox 22">
            <a:extLst>
              <a:ext uri="{FF2B5EF4-FFF2-40B4-BE49-F238E27FC236}">
                <a16:creationId xmlns:a16="http://schemas.microsoft.com/office/drawing/2014/main" id="{2EA01FB3-9D1E-8558-FA5B-C7A3C92FD4BD}"/>
              </a:ext>
            </a:extLst>
          </p:cNvPr>
          <p:cNvSpPr txBox="1"/>
          <p:nvPr/>
        </p:nvSpPr>
        <p:spPr>
          <a:xfrm>
            <a:off x="6495393" y="4587767"/>
            <a:ext cx="2191407" cy="707886"/>
          </a:xfrm>
          <a:prstGeom prst="rect">
            <a:avLst/>
          </a:prstGeom>
          <a:noFill/>
        </p:spPr>
        <p:txBody>
          <a:bodyPr wrap="square" rtlCol="0">
            <a:spAutoFit/>
          </a:bodyPr>
          <a:lstStyle/>
          <a:p>
            <a:r>
              <a:rPr lang="en-US" sz="1000" dirty="0"/>
              <a:t>McKinley – attack along the periphery and acquire lots of victories. Use the US’s naval strength to his advantage</a:t>
            </a:r>
          </a:p>
        </p:txBody>
      </p:sp>
      <p:sp>
        <p:nvSpPr>
          <p:cNvPr id="24" name="TextBox 23">
            <a:extLst>
              <a:ext uri="{FF2B5EF4-FFF2-40B4-BE49-F238E27FC236}">
                <a16:creationId xmlns:a16="http://schemas.microsoft.com/office/drawing/2014/main" id="{FF5B0E1E-F253-501C-A76B-509B9F500193}"/>
              </a:ext>
            </a:extLst>
          </p:cNvPr>
          <p:cNvSpPr txBox="1"/>
          <p:nvPr/>
        </p:nvSpPr>
        <p:spPr>
          <a:xfrm>
            <a:off x="0" y="5596761"/>
            <a:ext cx="2779987" cy="2092881"/>
          </a:xfrm>
          <a:prstGeom prst="rect">
            <a:avLst/>
          </a:prstGeom>
          <a:noFill/>
        </p:spPr>
        <p:txBody>
          <a:bodyPr wrap="square" rtlCol="0">
            <a:spAutoFit/>
          </a:bodyPr>
          <a:lstStyle/>
          <a:p>
            <a:r>
              <a:rPr lang="en-US" sz="1000" dirty="0"/>
              <a:t>Cowpens – Daniel morgan. British attacking in the south. Daniel had a chip on his shoulder about being whipped. He had a group of continental troops and militia troops. 3 lines Sharpshooters, militia, continentals. British dragoons attack retreating militia men, but the dragoons in the back save them. When highlanders charge, the militia men were ready and enveloped the British. Suffered 90% casualties. Part of the greater goal of Washington and Greene's plan to inflict as many casualties as possible and was a key step in getting the Yorktown battle</a:t>
            </a:r>
          </a:p>
        </p:txBody>
      </p:sp>
      <p:sp>
        <p:nvSpPr>
          <p:cNvPr id="25" name="TextBox 24">
            <a:extLst>
              <a:ext uri="{FF2B5EF4-FFF2-40B4-BE49-F238E27FC236}">
                <a16:creationId xmlns:a16="http://schemas.microsoft.com/office/drawing/2014/main" id="{6E679B7D-C3C0-F128-1848-46EA0F8FDE4D}"/>
              </a:ext>
            </a:extLst>
          </p:cNvPr>
          <p:cNvSpPr txBox="1"/>
          <p:nvPr/>
        </p:nvSpPr>
        <p:spPr>
          <a:xfrm>
            <a:off x="2953569" y="5197365"/>
            <a:ext cx="1862561" cy="369332"/>
          </a:xfrm>
          <a:prstGeom prst="rect">
            <a:avLst/>
          </a:prstGeom>
          <a:noFill/>
        </p:spPr>
        <p:txBody>
          <a:bodyPr wrap="none" rtlCol="0">
            <a:spAutoFit/>
          </a:bodyPr>
          <a:lstStyle/>
          <a:p>
            <a:r>
              <a:rPr lang="en-US" dirty="0"/>
              <a:t>Section 3 Battles</a:t>
            </a:r>
          </a:p>
        </p:txBody>
      </p:sp>
      <p:sp>
        <p:nvSpPr>
          <p:cNvPr id="26" name="TextBox 25">
            <a:extLst>
              <a:ext uri="{FF2B5EF4-FFF2-40B4-BE49-F238E27FC236}">
                <a16:creationId xmlns:a16="http://schemas.microsoft.com/office/drawing/2014/main" id="{2238709A-4C7F-7AEA-2133-D7B3823A49C6}"/>
              </a:ext>
            </a:extLst>
          </p:cNvPr>
          <p:cNvSpPr txBox="1"/>
          <p:nvPr/>
        </p:nvSpPr>
        <p:spPr>
          <a:xfrm>
            <a:off x="2659117" y="5544209"/>
            <a:ext cx="2779987" cy="1631216"/>
          </a:xfrm>
          <a:prstGeom prst="rect">
            <a:avLst/>
          </a:prstGeom>
          <a:noFill/>
        </p:spPr>
        <p:txBody>
          <a:bodyPr wrap="square" rtlCol="0">
            <a:spAutoFit/>
          </a:bodyPr>
          <a:lstStyle/>
          <a:p>
            <a:r>
              <a:rPr lang="en-US" sz="1000" dirty="0"/>
              <a:t>Champlain – in 1814, British had won in Europe and had more forces to send to America. One of these was a reverse blueprint into NY. Macdonough had to stop it. Built ships from scratch. Only issue is that most men were in the army. So, he found a place with low wind – maneuverability didn’t matter as much. Used kedge anchors to torque the ship once one side had been beaten up. Made the British retreat into Canada</a:t>
            </a:r>
          </a:p>
        </p:txBody>
      </p:sp>
      <p:sp>
        <p:nvSpPr>
          <p:cNvPr id="27" name="TextBox 26">
            <a:extLst>
              <a:ext uri="{FF2B5EF4-FFF2-40B4-BE49-F238E27FC236}">
                <a16:creationId xmlns:a16="http://schemas.microsoft.com/office/drawing/2014/main" id="{180DA65C-1F16-8561-8BC3-C2F542B7FBF6}"/>
              </a:ext>
            </a:extLst>
          </p:cNvPr>
          <p:cNvSpPr txBox="1"/>
          <p:nvPr/>
        </p:nvSpPr>
        <p:spPr>
          <a:xfrm>
            <a:off x="5491654" y="5538954"/>
            <a:ext cx="2779987" cy="1477328"/>
          </a:xfrm>
          <a:prstGeom prst="rect">
            <a:avLst/>
          </a:prstGeom>
          <a:noFill/>
        </p:spPr>
        <p:txBody>
          <a:bodyPr wrap="square" rtlCol="0">
            <a:spAutoFit/>
          </a:bodyPr>
          <a:lstStyle/>
          <a:p>
            <a:r>
              <a:rPr lang="en-US" sz="1000" dirty="0"/>
              <a:t>Selma – James Wilson’s cavalry was doing its raid and made confederates retreat from Plantersville. Extensive fortifications, spiked trees, barbed wire, palisades, 16,00 to 7,500. use high rate of fire to suppress CSA and destroy  1</a:t>
            </a:r>
            <a:r>
              <a:rPr lang="en-US" sz="1000" baseline="30000" dirty="0"/>
              <a:t>st</a:t>
            </a:r>
            <a:r>
              <a:rPr lang="en-US" sz="1000" dirty="0"/>
              <a:t> and 2</a:t>
            </a:r>
            <a:r>
              <a:rPr lang="en-US" sz="1000" baseline="30000" dirty="0"/>
              <a:t>nd</a:t>
            </a:r>
            <a:r>
              <a:rPr lang="en-US" sz="1000" dirty="0"/>
              <a:t> lines of fortification. Breach loading rifles helped. Union moved in and won. During the civil war, the attacker would usually need 3x the men to take a position</a:t>
            </a:r>
          </a:p>
        </p:txBody>
      </p:sp>
    </p:spTree>
    <p:extLst>
      <p:ext uri="{BB962C8B-B14F-4D97-AF65-F5344CB8AC3E}">
        <p14:creationId xmlns:p14="http://schemas.microsoft.com/office/powerpoint/2010/main" val="7015104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4284</TotalTime>
  <Words>2497</Words>
  <Application>Microsoft Office PowerPoint</Application>
  <PresentationFormat>Custom</PresentationFormat>
  <Paragraphs>74</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Roosa</dc:creator>
  <cp:lastModifiedBy>William Roosa</cp:lastModifiedBy>
  <cp:revision>24</cp:revision>
  <dcterms:created xsi:type="dcterms:W3CDTF">2024-08-20T00:05:07Z</dcterms:created>
  <dcterms:modified xsi:type="dcterms:W3CDTF">2024-10-09T20:32:22Z</dcterms:modified>
</cp:coreProperties>
</file>