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d="{46ABEB66-E44A-47B6-A2B3-23606B8834D4}">
          <p14:sldIdLst>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30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8/20/2024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Similar to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564594" y="189186"/>
            <a:ext cx="5557612" cy="830997"/>
          </a:xfrm>
          <a:prstGeom prst="rect">
            <a:avLst/>
          </a:prstGeom>
          <a:noFill/>
        </p:spPr>
        <p:txBody>
          <a:bodyPr wrap="none" rtlCol="0">
            <a:spAutoFit/>
          </a:bodyPr>
          <a:lstStyle/>
          <a:p>
            <a:r>
              <a:rPr lang="en-US" sz="4800" dirty="0"/>
              <a:t>Chapter 1: Overview</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8" name="TextBox 7">
            <a:extLst>
              <a:ext uri="{FF2B5EF4-FFF2-40B4-BE49-F238E27FC236}">
                <a16:creationId xmlns:a16="http://schemas.microsoft.com/office/drawing/2014/main" id="{C399CD43-C12F-933C-5620-AEBDA7B44BFF}"/>
              </a:ext>
            </a:extLst>
          </p:cNvPr>
          <p:cNvSpPr txBox="1"/>
          <p:nvPr/>
        </p:nvSpPr>
        <p:spPr>
          <a:xfrm>
            <a:off x="-1" y="5394920"/>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0" y="6091935"/>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3"/>
          <a:stretch>
            <a:fillRect/>
          </a:stretch>
        </p:blipFill>
        <p:spPr>
          <a:xfrm>
            <a:off x="4707556" y="5922349"/>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1" y="8435751"/>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4"/>
          <a:stretch>
            <a:fillRect/>
          </a:stretch>
        </p:blipFill>
        <p:spPr>
          <a:xfrm>
            <a:off x="189187" y="7525961"/>
            <a:ext cx="3862552" cy="1819579"/>
          </a:xfrm>
          <a:prstGeom prst="rect">
            <a:avLst/>
          </a:prstGeom>
        </p:spPr>
      </p:pic>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5"/>
          <a:stretch>
            <a:fillRect/>
          </a:stretch>
        </p:blipFill>
        <p:spPr>
          <a:xfrm>
            <a:off x="922283" y="9579237"/>
            <a:ext cx="6842234" cy="2346492"/>
          </a:xfrm>
          <a:prstGeom prst="rect">
            <a:avLst/>
          </a:prstGeom>
        </p:spPr>
      </p:pic>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236483"/>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867105"/>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1907628"/>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29481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3719509"/>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3972905"/>
            <a:ext cx="4343400" cy="1477328"/>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p:txBody>
      </p:sp>
    </p:spTree>
    <p:extLst>
      <p:ext uri="{BB962C8B-B14F-4D97-AF65-F5344CB8AC3E}">
        <p14:creationId xmlns:p14="http://schemas.microsoft.com/office/powerpoint/2010/main" val="2668114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623</Words>
  <Application>Microsoft Office PowerPoint</Application>
  <PresentationFormat>Custom</PresentationFormat>
  <Paragraphs>80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1</cp:revision>
  <dcterms:created xsi:type="dcterms:W3CDTF">2024-08-21T00:42:40Z</dcterms:created>
  <dcterms:modified xsi:type="dcterms:W3CDTF">2024-08-21T02:32:36Z</dcterms:modified>
</cp:coreProperties>
</file>