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2018-03-09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213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2018-03-09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388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2018-03-09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3710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2018-03-09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83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2018-03-09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5363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2018-03-09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1411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2018-03-09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9624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2018-03-09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66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2018-03-09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911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2018-03-09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901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2018-03-09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427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2018-03-09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43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2018-03-09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841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2018-03-09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718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2018-03-09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696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2018-03-09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217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46D-03F5-4F72-8A60-4B7DC03F5C3B}" type="datetimeFigureOut">
              <a:rPr lang="pl-PL" smtClean="0"/>
              <a:t>2018-03-09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941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37946D-03F5-4F72-8A60-4B7DC03F5C3B}" type="datetimeFigureOut">
              <a:rPr lang="pl-PL" smtClean="0"/>
              <a:t>2018-03-09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729A-85A7-47AE-9F00-773F6A48A8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7749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F4A72B-B010-4AC4-8A28-680216CD9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Projektowanie aplikacji webowych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6E8BBA2-4FA9-4A5F-90C4-9E7CCC81A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Wybrane technologie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D69746D-9A57-4982-B99F-CD792B2A8679}"/>
              </a:ext>
            </a:extLst>
          </p:cNvPr>
          <p:cNvSpPr txBox="1"/>
          <p:nvPr/>
        </p:nvSpPr>
        <p:spPr>
          <a:xfrm>
            <a:off x="1154955" y="520809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Grupa 6</a:t>
            </a:r>
          </a:p>
        </p:txBody>
      </p:sp>
    </p:spTree>
    <p:extLst>
      <p:ext uri="{BB962C8B-B14F-4D97-AF65-F5344CB8AC3E}">
        <p14:creationId xmlns:p14="http://schemas.microsoft.com/office/powerpoint/2010/main" val="41586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A21FC7-8B79-4E19-AA14-FC34AB97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Laravel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64C57A-8C7D-4EAB-82CC-07CE9507D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284236" cy="4195481"/>
          </a:xfrm>
        </p:spPr>
        <p:txBody>
          <a:bodyPr/>
          <a:lstStyle/>
          <a:p>
            <a:pPr marL="0" indent="0">
              <a:buNone/>
            </a:pPr>
            <a:r>
              <a:rPr lang="pl-PL" dirty="0" err="1"/>
              <a:t>Laravel</a:t>
            </a:r>
            <a:r>
              <a:rPr lang="pl-PL" dirty="0"/>
              <a:t> jest darmowym, open-</a:t>
            </a:r>
            <a:r>
              <a:rPr lang="pl-PL" dirty="0" err="1"/>
              <a:t>sourceowym</a:t>
            </a:r>
            <a:r>
              <a:rPr lang="pl-PL" dirty="0"/>
              <a:t> </a:t>
            </a:r>
            <a:r>
              <a:rPr lang="pl-PL" dirty="0" err="1"/>
              <a:t>framworkiem</a:t>
            </a:r>
            <a:r>
              <a:rPr lang="pl-PL" dirty="0"/>
              <a:t> PHP stworzonym przez Taylora </a:t>
            </a:r>
            <a:r>
              <a:rPr lang="pl-PL" dirty="0" err="1"/>
              <a:t>Otwella</a:t>
            </a:r>
            <a:r>
              <a:rPr lang="pl-PL" dirty="0"/>
              <a:t> przeznaczonym do tworzenia aplikacji webowych zgodnych z wzorcem MVC (model </a:t>
            </a:r>
            <a:r>
              <a:rPr lang="pl-PL" dirty="0" err="1"/>
              <a:t>view</a:t>
            </a:r>
            <a:r>
              <a:rPr lang="pl-PL" dirty="0"/>
              <a:t> </a:t>
            </a:r>
            <a:r>
              <a:rPr lang="pl-PL" dirty="0" err="1"/>
              <a:t>controller</a:t>
            </a:r>
            <a:r>
              <a:rPr lang="pl-PL" dirty="0"/>
              <a:t>). Od marca 2015 roku </a:t>
            </a:r>
            <a:r>
              <a:rPr lang="pl-PL" dirty="0" err="1"/>
              <a:t>Laravel</a:t>
            </a:r>
            <a:r>
              <a:rPr lang="pl-PL" dirty="0"/>
              <a:t> jest uważany za jeden z najpopularniejszych </a:t>
            </a:r>
            <a:r>
              <a:rPr lang="pl-PL" dirty="0" err="1"/>
              <a:t>frameworków</a:t>
            </a:r>
            <a:r>
              <a:rPr lang="pl-PL" dirty="0"/>
              <a:t> PHP.</a:t>
            </a:r>
          </a:p>
          <a:p>
            <a:pPr marL="0" indent="0">
              <a:buNone/>
            </a:pPr>
            <a:r>
              <a:rPr lang="pl-PL" dirty="0"/>
              <a:t>Jego kluczowe cechy to możliwość dostępu do relacyjnych baz na kilka sposobów, a także modułowy system paczek z dedykowanym menadżerem zależności.</a:t>
            </a:r>
          </a:p>
        </p:txBody>
      </p:sp>
      <p:pic>
        <p:nvPicPr>
          <p:cNvPr id="1028" name="Picture 4" descr="Znalezione obrazy dla zapytania laravel 5 icon">
            <a:extLst>
              <a:ext uri="{FF2B5EF4-FFF2-40B4-BE49-F238E27FC236}">
                <a16:creationId xmlns:a16="http://schemas.microsoft.com/office/drawing/2014/main" id="{E8EDD29B-B37E-498C-895D-A9D24780C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124" y="1853248"/>
            <a:ext cx="4507019" cy="30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08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724E2B-EFE2-4B8E-9FF5-29790B21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7A18FF-56E3-47DB-94C0-324BF396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Łatwy do nauki. Dokumentacja jest napisana w przystępny sposób. Dodatkowo łatwo znaleźć potrzebne informacje. </a:t>
            </a:r>
          </a:p>
          <a:p>
            <a:r>
              <a:rPr lang="pl-PL" dirty="0"/>
              <a:t>Duża społeczność</a:t>
            </a:r>
          </a:p>
          <a:p>
            <a:r>
              <a:rPr lang="pl-PL" dirty="0"/>
              <a:t>Wsparcie dla </a:t>
            </a:r>
            <a:r>
              <a:rPr lang="pl-PL" dirty="0" err="1"/>
              <a:t>Eloquent</a:t>
            </a:r>
            <a:r>
              <a:rPr lang="pl-PL" dirty="0"/>
              <a:t> ORM. Zapewnia prostą implementację </a:t>
            </a:r>
            <a:r>
              <a:rPr lang="pl-PL" dirty="0" err="1"/>
              <a:t>ActiveRecord</a:t>
            </a:r>
            <a:r>
              <a:rPr lang="pl-PL" dirty="0"/>
              <a:t> do pracy z bazą danych. Każda tabela bazy danych ma odpowiedni "Model", który służy do interakcji z tą tabelą.</a:t>
            </a:r>
          </a:p>
          <a:p>
            <a:r>
              <a:rPr lang="pl-PL" dirty="0"/>
              <a:t>Silnik szablonów blade. Prosty ale potężny. W odróżnieniu od wieli silników szablonów pozwala na używanie czystego kodu PHP w widoku.</a:t>
            </a:r>
          </a:p>
          <a:p>
            <a:r>
              <a:rPr lang="pl-PL" dirty="0"/>
              <a:t>Modułowość.</a:t>
            </a:r>
          </a:p>
          <a:p>
            <a:r>
              <a:rPr lang="pl-PL" dirty="0"/>
              <a:t>Prostsza i bardziej intuicyjna struktura niż inne </a:t>
            </a:r>
            <a:r>
              <a:rPr lang="pl-PL" dirty="0" err="1"/>
              <a:t>frameworki</a:t>
            </a:r>
            <a:r>
              <a:rPr lang="pl-PL" dirty="0"/>
              <a:t> PHP</a:t>
            </a:r>
          </a:p>
          <a:p>
            <a:r>
              <a:rPr lang="pl-PL" dirty="0"/>
              <a:t>Wbudowany system autentykacji, pozwalający w kilka chwil dodać do strony funkcjonalność rejestracji i logowania.</a:t>
            </a:r>
          </a:p>
          <a:p>
            <a:r>
              <a:rPr lang="pl-PL" dirty="0"/>
              <a:t>Duża ilość modułów ułatwiających tworzenie aplikacji.</a:t>
            </a:r>
          </a:p>
        </p:txBody>
      </p:sp>
    </p:spTree>
    <p:extLst>
      <p:ext uri="{BB962C8B-B14F-4D97-AF65-F5344CB8AC3E}">
        <p14:creationId xmlns:p14="http://schemas.microsoft.com/office/powerpoint/2010/main" val="357212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CEB68A-F969-4BA0-9D67-8D2DC6CF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686F0B-A6AC-4257-88D3-21FF7214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Deploy</a:t>
            </a:r>
            <a:r>
              <a:rPr lang="pl-PL" dirty="0"/>
              <a:t> aplikacji na współdzielonym serwerze bywa problematyczny.</a:t>
            </a:r>
          </a:p>
          <a:p>
            <a:r>
              <a:rPr lang="pl-PL" dirty="0"/>
              <a:t>Brak wbudowanego wsparcia dla systemów płatności.</a:t>
            </a:r>
          </a:p>
          <a:p>
            <a:r>
              <a:rPr lang="pl-PL" dirty="0"/>
              <a:t>Często pojawiające się nowe wersje. Aktualizacja do nich może popsuć aplikacje.</a:t>
            </a:r>
          </a:p>
        </p:txBody>
      </p:sp>
    </p:spTree>
    <p:extLst>
      <p:ext uri="{BB962C8B-B14F-4D97-AF65-F5344CB8AC3E}">
        <p14:creationId xmlns:p14="http://schemas.microsoft.com/office/powerpoint/2010/main" val="253596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2B5AAF-5124-4F0D-9EB9-53F4F2EF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Vue.js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BC2F6B2-DEA2-40A6-B1E2-CF4A27FE0A07}"/>
              </a:ext>
            </a:extLst>
          </p:cNvPr>
          <p:cNvSpPr txBox="1"/>
          <p:nvPr/>
        </p:nvSpPr>
        <p:spPr>
          <a:xfrm>
            <a:off x="1179443" y="1987825"/>
            <a:ext cx="57116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Vue.js to open-</a:t>
            </a:r>
            <a:r>
              <a:rPr lang="pl-PL" dirty="0" err="1"/>
              <a:t>sourceowy</a:t>
            </a:r>
            <a:r>
              <a:rPr lang="pl-PL" dirty="0"/>
              <a:t> progresywny </a:t>
            </a:r>
            <a:r>
              <a:rPr lang="pl-PL" dirty="0" err="1"/>
              <a:t>framework</a:t>
            </a:r>
            <a:r>
              <a:rPr lang="pl-PL" dirty="0"/>
              <a:t> JavaScript do budowania interfejsów użytkownika. Został stworzony przez </a:t>
            </a:r>
            <a:r>
              <a:rPr lang="pl-PL" dirty="0" err="1"/>
              <a:t>Evan’a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. Pomysł stworzenia Vue był efektem pracy z </a:t>
            </a:r>
            <a:r>
              <a:rPr lang="pl-PL" dirty="0" err="1"/>
              <a:t>Angularem</a:t>
            </a:r>
            <a:r>
              <a:rPr lang="pl-PL" dirty="0"/>
              <a:t> w Google. Evan wyciągnął wszystko co lubił w </a:t>
            </a:r>
            <a:r>
              <a:rPr lang="pl-PL" dirty="0" err="1"/>
              <a:t>Angularze</a:t>
            </a:r>
            <a:r>
              <a:rPr lang="pl-PL" dirty="0"/>
              <a:t> i stworzy nowy lekki i szybki </a:t>
            </a:r>
            <a:r>
              <a:rPr lang="pl-PL" dirty="0" err="1"/>
              <a:t>framework</a:t>
            </a:r>
            <a:r>
              <a:rPr lang="pl-PL" dirty="0"/>
              <a:t>. Vue koncentruje się na ułatwieniu tworzenia interfejsu użytkownika poprzez komponenty, będące częściami strony,  które w prosty sposób można umieścić w aplikacji.</a:t>
            </a:r>
          </a:p>
        </p:txBody>
      </p:sp>
      <p:pic>
        <p:nvPicPr>
          <p:cNvPr id="2052" name="Picture 4" descr="File:Vue.js Logo.svg">
            <a:extLst>
              <a:ext uri="{FF2B5EF4-FFF2-40B4-BE49-F238E27FC236}">
                <a16:creationId xmlns:a16="http://schemas.microsoft.com/office/drawing/2014/main" id="{4D651D9B-2ADE-4271-B7AE-40CAAA755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129" y="1357301"/>
            <a:ext cx="4654759" cy="465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9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0BC713-A89F-4919-881F-FE5A077A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591F96-F1D2-4E5E-A386-1F07D850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Mały rozmiar </a:t>
            </a:r>
            <a:r>
              <a:rPr lang="pl-PL" dirty="0" err="1"/>
              <a:t>frameworku</a:t>
            </a:r>
            <a:r>
              <a:rPr lang="pl-PL" dirty="0"/>
              <a:t>. Główna cześć Vue potrzebna do jego uruchomienia waży tylko 18kB. </a:t>
            </a:r>
          </a:p>
          <a:p>
            <a:r>
              <a:rPr lang="pl-PL" dirty="0"/>
              <a:t>Prosty do zrozumienia i wykorzystywania.</a:t>
            </a:r>
          </a:p>
          <a:p>
            <a:r>
              <a:rPr lang="pl-PL" dirty="0"/>
              <a:t>Prosta integracja z istniejąca aplikacja. Ułatwia to idea komponentów , które zawierają logikę, style i strukturę danego kawałka interfejsu i mogą być wplatane w istniejące rozwiązania danej aplikacji.</a:t>
            </a:r>
          </a:p>
          <a:p>
            <a:r>
              <a:rPr lang="pl-PL" dirty="0"/>
              <a:t>Obszerna i dobrze napisana dokumentacja.</a:t>
            </a:r>
          </a:p>
          <a:p>
            <a:r>
              <a:rPr lang="pl-PL" dirty="0"/>
              <a:t>Elastyczność. Głowna biblioteka Vue koncentruje się na </a:t>
            </a:r>
            <a:r>
              <a:rPr lang="pl-PL" dirty="0" err="1"/>
              <a:t>renderowaniu</a:t>
            </a:r>
            <a:r>
              <a:rPr lang="pl-PL" dirty="0"/>
              <a:t> deklaratywnym i łączeniu komponentów i może być osadzona w istniejących aplikacjach. Dostępne są również moduły, które pozwalają na budowanie całych aplikacji webowych za pomocą Vue.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65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8D1852-3C36-46D8-891D-59E8CB66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4ECD84-7E7E-4820-ABB8-9081D32D2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Nie ma tak szerokiego wsparcia dla innych </a:t>
            </a:r>
            <a:r>
              <a:rPr lang="pl-PL" dirty="0" err="1"/>
              <a:t>frameworków</a:t>
            </a:r>
            <a:r>
              <a:rPr lang="pl-PL" dirty="0"/>
              <a:t> jak </a:t>
            </a:r>
            <a:r>
              <a:rPr lang="pl-PL" dirty="0" err="1"/>
              <a:t>Angular</a:t>
            </a:r>
            <a:r>
              <a:rPr lang="pl-PL" dirty="0"/>
              <a:t> albo </a:t>
            </a:r>
            <a:r>
              <a:rPr lang="pl-PL" dirty="0" err="1"/>
              <a:t>React</a:t>
            </a:r>
            <a:endParaRPr lang="pl-PL" dirty="0"/>
          </a:p>
          <a:p>
            <a:r>
              <a:rPr lang="pl-PL" dirty="0"/>
              <a:t>Duża część programistów wykorzystujących Vue jest pochodzenia chińskiego. Stad duża cześć społeczności jest nieanglojęzyczna i czasami ciężko uzyskać potrzebne nam informacje.</a:t>
            </a:r>
          </a:p>
          <a:p>
            <a:r>
              <a:rPr lang="pl-PL" dirty="0"/>
              <a:t>Elastyczność vue czasami może sprawiać problemy dla programistów</a:t>
            </a:r>
          </a:p>
        </p:txBody>
      </p:sp>
    </p:spTree>
    <p:extLst>
      <p:ext uri="{BB962C8B-B14F-4D97-AF65-F5344CB8AC3E}">
        <p14:creationId xmlns:p14="http://schemas.microsoft.com/office/powerpoint/2010/main" val="394999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820A461F-FB36-4346-B7A0-D7A64A425BF0}"/>
              </a:ext>
            </a:extLst>
          </p:cNvPr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200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3675789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</TotalTime>
  <Words>421</Words>
  <Application>Microsoft Office PowerPoint</Application>
  <PresentationFormat>Panoramiczny</PresentationFormat>
  <Paragraphs>32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Jon</vt:lpstr>
      <vt:lpstr>Projektowanie aplikacji webowych</vt:lpstr>
      <vt:lpstr>Laravel</vt:lpstr>
      <vt:lpstr>Zalety</vt:lpstr>
      <vt:lpstr>Wady</vt:lpstr>
      <vt:lpstr>Vue.js</vt:lpstr>
      <vt:lpstr>Zalety</vt:lpstr>
      <vt:lpstr>Wady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Chojnacki</dc:creator>
  <cp:lastModifiedBy>Piotr Chojnacki</cp:lastModifiedBy>
  <cp:revision>12</cp:revision>
  <dcterms:created xsi:type="dcterms:W3CDTF">2018-03-07T22:39:55Z</dcterms:created>
  <dcterms:modified xsi:type="dcterms:W3CDTF">2018-03-09T21:00:52Z</dcterms:modified>
</cp:coreProperties>
</file>