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0" r:id="rId3"/>
    <p:sldId id="261" r:id="rId4"/>
    <p:sldId id="264" r:id="rId5"/>
    <p:sldId id="262" r:id="rId6"/>
    <p:sldId id="257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1" autoAdjust="0"/>
  </p:normalViewPr>
  <p:slideViewPr>
    <p:cSldViewPr snapToGrid="0">
      <p:cViewPr varScale="1">
        <p:scale>
          <a:sx n="80" d="100"/>
          <a:sy n="80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6BF7-2C4A-4F9E-8B54-74258E5ACF7D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2D44-0239-4328-99B4-E4A409A970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00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to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progresywny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Wybraliśmy go bo jest lekki. Napisał go były programista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pracujący wcześniej 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Jest to pewna alternatywa dla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nam głównie potrzebny do budowania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strony. Wykorzystując Vue.js możemy stronę podzielić na komponenty,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bedace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instancjami Vue, które zawierają w jednym pliku skrypty JavaScript zawierające dane i ich logikę i HTML razem ze specjalnymi znacznikami wprowadzonymi prze Vue, które pozwalają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renderować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dostarczone dane do elementów DOM.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22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komponentów pozwala w prosty sposób zastosować Vue.js w istniejących projektach, lub w połączeniu z innymi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Zaletą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dobra dokumentacja w formie strony internetowej w języku angielskim. Zawiera dużo przykładów i jest napisana z użyciem vue co w pewnych sytuacjach pozwala nam przetestować pewne funkcjonalności modyfikując obiekty Vue w konsoli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Zmiana danych obiektów zdefiniowanych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części komponentu znajduje swoje odzwierciedlenie w wygenerowanym komponencie natychmiast. To pozwala nam na modyfikacje zawartości strony bez jej przeładowywania.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pozwala na rozbudowę o dodatkowe biblioteki w efekcie czego może również być obecny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części projektu.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53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Wśród wad można wymienić stosunkowo mała społeczność, często nieanglojęzyczną co może powodować problemy w przypadku, gdy szukamy informacji potrzebnych przy bardziej zaawansowanych problemach. Framework nie jest tak popularny jak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albo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 może powodować trudność w przypadku bardzie zaawansowanych zastosowań.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91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frameworkiem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przeznaczonym do tworzenia aplikacji zgodnych ze wzorcem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Wybraliśmy go gdyż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jednym z najpopularniejszych języków w aplikacjach webowych jest prosty do nauki i nie wymaga dużo kodu do zbudowania prostej aplikacji,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najpopularniejszy i najlepiej oceniany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95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jak Vue posiada dokumentacje w formie strony internetowej, choć trochę mniej przyjazną. Są w niej wytłumaczone same podstawy pozwalające na zbudowanie prostej aplikacji. Za to dostępna jest jej polska wersja niestety odnosi się do jednej ze starszych wersji. Do dyspozycji dostajemy również dedykowane forum i stronę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laracast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będąca platforma video 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dotyczącymi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nie tylko (cześć z nich jest płatna).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jednak duże możliwości. Kolejną z jego zalet jest duża społeczność i łatwość w znajdowaniu rozwiązań na napotkane problemy. Wystarczy krótko opisać problem w 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 reguły znajdujemy jego rozwiązanie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laraverze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rozwiązania mające zabezpieczyć aplikacje przed atakami CSRF(zapytania miedzy serwerami). Każde zapytanie wykonane ze strony do części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powinno jako jeden z parametrów zawierać X-CSRF-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wygenerowany dla danej sesji. W przypadku, gdy nasz aplikacja po stronie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zrealizowana przy pomocy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biedzimy musieli sami zadbać o umieszczanie tego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zapytaniach, w przypadku standardowych zapytań z formularzy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zostanie automatycznie dodany do formularza.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Kolejna z zalet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wbudowana implementacja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pozwalająca odwzorować encje z tabel jako instancje klas (modeli) i działania na tych obiektach odwzorować w bazie bez pisania klasycznych zapytań. 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nasz aplikacja nie musi być zrealizowana w formie pojedynczej strony i nie przeszkadzają nam przeładowywania strony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wbudowany silnik szablonów BLADE  pozwalający generować do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wygodny sposób dane, formularze. Pozwala również na podział strony na komponenty , które możemy wielokrotnie używać na różnych podstronach.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również wbudowany system walidacji danych, który jest w stanie sprawdzić dane z formularza i sam wygenerować wiadomość zwrotna ( można tą wiadomość również zdefiniować) gdy  któraś z danych nie przeszła walidacji. 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umożliwia budowanie wielojęzykowych aplikacji. Pozwala na zdefiniowanie wielu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jezyków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ich proste użycie w aplikacji. 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składa się z modułów/ paczek. Do standardowego zestawu możemy dodawać kolejne stworzone przez społeczność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Dodają one nowa funkcjonalność.  Definiujemy używane paczki w plikach konfiguracyjnych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następnie z linii komend uruchamiamy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pobierze potrzebne pliki do załadowania dodanej paczki.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Kolejna z zalet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wbudowany system routingu, który pozwala zdefiniować jakiego typu zapytanie i z jakimi danymi oczekujemy i jakie działania maja zostać wywołane jako efekt zapytania. Routing pozwala również w prosty sposób zdefiniować , które zapytania maja być dostępne dla zalogowanych użytkowników, a które dla wszystkich. 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pozwala w prosty sposób wygenerować logikę logowania, która jest integralna częścią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pozwala na proste definiowanie, które zasoby maja być dostępne tylko dla zalogowanych użytkowników.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Najnowsze wersje posiadają rozbudowaną stronę błędów pozwalająca często namierzyć winowajcę błędu.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7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Jedną z wad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często brak kompatybilności wstecznej z dodatkowymi paczkami. Jeśli wyjdzie nowa wersja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lepiej poczekać z aktualizacja, do momentu gdy autor paczki dostosuje ja do nowej wersji bądź potwierdzi, że paczka działa dobrze z  nową wersja. </a:t>
            </a:r>
            <a:r>
              <a:rPr lang="pl-P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Przejście na nową wersje, również powinno być przeprowadzone ostrożnie i zakończone testowaniem całej funkcjonalności, gdyż zmian między wersjami potrafi być sporo i cos może zacząć zachowywać się nie tak jak oczekujemy.</a:t>
            </a:r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68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8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71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83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3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1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62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6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01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2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1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9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4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37946D-03F5-4F72-8A60-4B7DC03F5C3B}" type="datetimeFigureOut">
              <a:rPr lang="pl-PL" smtClean="0"/>
              <a:t>2018-03-23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74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F4A72B-B010-4AC4-8A28-680216CD9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aplikacji webowych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E8BBA2-4FA9-4A5F-90C4-9E7CCC81A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Wybrane technologie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D69746D-9A57-4982-B99F-CD792B2A8679}"/>
              </a:ext>
            </a:extLst>
          </p:cNvPr>
          <p:cNvSpPr txBox="1"/>
          <p:nvPr/>
        </p:nvSpPr>
        <p:spPr>
          <a:xfrm>
            <a:off x="1154955" y="520809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Grupa 6</a:t>
            </a:r>
          </a:p>
        </p:txBody>
      </p:sp>
    </p:spTree>
    <p:extLst>
      <p:ext uri="{BB962C8B-B14F-4D97-AF65-F5344CB8AC3E}">
        <p14:creationId xmlns:p14="http://schemas.microsoft.com/office/powerpoint/2010/main" val="4158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B5AAF-5124-4F0D-9EB9-53F4F2EF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Vue.js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BC2F6B2-DEA2-40A6-B1E2-CF4A27FE0A07}"/>
              </a:ext>
            </a:extLst>
          </p:cNvPr>
          <p:cNvSpPr txBox="1"/>
          <p:nvPr/>
        </p:nvSpPr>
        <p:spPr>
          <a:xfrm>
            <a:off x="1179443" y="1987825"/>
            <a:ext cx="5711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Vue.js to progresywny </a:t>
            </a:r>
            <a:r>
              <a:rPr lang="pl-PL" dirty="0" err="1"/>
              <a:t>framework</a:t>
            </a:r>
            <a:r>
              <a:rPr lang="pl-PL" dirty="0"/>
              <a:t> JavaScript do budowania interfejsów użytkownika. Został stworzony przez </a:t>
            </a:r>
            <a:r>
              <a:rPr lang="pl-PL" dirty="0" err="1"/>
              <a:t>Evan’a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. Pomysł stworzenia Vue był efektem pracy z </a:t>
            </a:r>
            <a:r>
              <a:rPr lang="pl-PL" dirty="0" err="1"/>
              <a:t>Angularem</a:t>
            </a:r>
            <a:r>
              <a:rPr lang="pl-PL" dirty="0"/>
              <a:t> w Google. Vue koncentruje się na ułatwieniu tworzenia interfejsu użytkownika poprzez komponenty, będące częściami strony,  które w prosty sposób można umieścić w aplikacji.</a:t>
            </a:r>
          </a:p>
        </p:txBody>
      </p:sp>
      <p:pic>
        <p:nvPicPr>
          <p:cNvPr id="2052" name="Picture 4" descr="File:Vue.js Logo.svg">
            <a:extLst>
              <a:ext uri="{FF2B5EF4-FFF2-40B4-BE49-F238E27FC236}">
                <a16:creationId xmlns:a16="http://schemas.microsoft.com/office/drawing/2014/main" id="{4D651D9B-2ADE-4271-B7AE-40CAAA75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1357301"/>
            <a:ext cx="4654759" cy="46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BC713-A89F-4919-881F-FE5A077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91F96-F1D2-4E5E-A386-1F07D850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Lekkość. </a:t>
            </a:r>
          </a:p>
          <a:p>
            <a:r>
              <a:rPr lang="pl-PL" dirty="0"/>
              <a:t>System komponentów. </a:t>
            </a:r>
          </a:p>
          <a:p>
            <a:r>
              <a:rPr lang="pl-PL" dirty="0"/>
              <a:t>Łatwa integracja z innymi rozwiązaniami.</a:t>
            </a:r>
          </a:p>
          <a:p>
            <a:r>
              <a:rPr lang="pl-PL" dirty="0"/>
              <a:t>Obszerna i dobrze napisana dokumentacja.</a:t>
            </a:r>
          </a:p>
          <a:p>
            <a:r>
              <a:rPr lang="pl-PL" dirty="0"/>
              <a:t>Moduły.</a:t>
            </a:r>
          </a:p>
          <a:p>
            <a:r>
              <a:rPr lang="pl-PL" dirty="0"/>
              <a:t>Elastyczność.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65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03C81-B15E-4E47-99D7-A168D995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kod komponentu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352367-B34E-4904-A312-B08B464C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&lt;div id="</a:t>
            </a:r>
            <a:r>
              <a:rPr lang="pl-PL" dirty="0" err="1"/>
              <a:t>app</a:t>
            </a:r>
            <a:r>
              <a:rPr lang="pl-PL" dirty="0"/>
              <a:t>"&gt;</a:t>
            </a:r>
          </a:p>
          <a:p>
            <a:pPr marL="0" indent="0">
              <a:buNone/>
            </a:pPr>
            <a:r>
              <a:rPr lang="pl-PL" dirty="0"/>
              <a:t>  {{ </a:t>
            </a:r>
            <a:r>
              <a:rPr lang="pl-PL" dirty="0" err="1"/>
              <a:t>message</a:t>
            </a:r>
            <a:r>
              <a:rPr lang="pl-PL" dirty="0"/>
              <a:t> }}</a:t>
            </a:r>
          </a:p>
          <a:p>
            <a:pPr marL="0" indent="0">
              <a:buNone/>
            </a:pPr>
            <a:r>
              <a:rPr lang="pl-PL" dirty="0"/>
              <a:t>&lt;/div&gt;</a:t>
            </a:r>
          </a:p>
          <a:p>
            <a:pPr marL="0" indent="0">
              <a:buNone/>
            </a:pP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Vue({</a:t>
            </a:r>
          </a:p>
          <a:p>
            <a:pPr marL="0" indent="0">
              <a:buNone/>
            </a:pPr>
            <a:r>
              <a:rPr lang="pl-PL" dirty="0"/>
              <a:t>  el: '#</a:t>
            </a:r>
            <a:r>
              <a:rPr lang="pl-PL" dirty="0" err="1"/>
              <a:t>app</a:t>
            </a:r>
            <a:r>
              <a:rPr lang="pl-PL" dirty="0"/>
              <a:t>',</a:t>
            </a:r>
          </a:p>
          <a:p>
            <a:pPr marL="0" indent="0">
              <a:buNone/>
            </a:pPr>
            <a:r>
              <a:rPr lang="pl-PL" dirty="0"/>
              <a:t>  data: {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message</a:t>
            </a:r>
            <a:r>
              <a:rPr lang="pl-PL" dirty="0"/>
              <a:t>: 'Hello Vue!'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87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D1852-3C36-46D8-891D-59E8CB6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4ECD84-7E7E-4820-ABB8-9081D32D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Mała, często nieanglojęzyczna  społeczność.</a:t>
            </a:r>
          </a:p>
          <a:p>
            <a:r>
              <a:rPr lang="pl-PL" dirty="0"/>
              <a:t>Mała popularność.</a:t>
            </a:r>
          </a:p>
        </p:txBody>
      </p:sp>
    </p:spTree>
    <p:extLst>
      <p:ext uri="{BB962C8B-B14F-4D97-AF65-F5344CB8AC3E}">
        <p14:creationId xmlns:p14="http://schemas.microsoft.com/office/powerpoint/2010/main" val="39499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21FC7-8B79-4E19-AA14-FC34AB97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Laravel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64C57A-8C7D-4EAB-82CC-07CE9507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84236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Laravel</a:t>
            </a:r>
            <a:r>
              <a:rPr lang="pl-PL" dirty="0"/>
              <a:t> jest darmowym </a:t>
            </a:r>
            <a:r>
              <a:rPr lang="pl-PL" dirty="0" err="1"/>
              <a:t>framworkiem</a:t>
            </a:r>
            <a:r>
              <a:rPr lang="pl-PL" dirty="0"/>
              <a:t> PHP stworzonym przez Taylora </a:t>
            </a:r>
            <a:r>
              <a:rPr lang="pl-PL" dirty="0" err="1"/>
              <a:t>Otwella</a:t>
            </a:r>
            <a:r>
              <a:rPr lang="pl-PL" dirty="0"/>
              <a:t> przeznaczonym do tworzenia aplikacji webowych zgodnych z wzorcem MVC (model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). </a:t>
            </a:r>
            <a:r>
              <a:rPr lang="pl-PL" dirty="0" err="1"/>
              <a:t>Laravel</a:t>
            </a:r>
            <a:r>
              <a:rPr lang="pl-PL" dirty="0"/>
              <a:t> jest uważany za jeden z najpopularniejszych </a:t>
            </a:r>
            <a:r>
              <a:rPr lang="pl-PL" dirty="0" err="1"/>
              <a:t>frameworków</a:t>
            </a:r>
            <a:r>
              <a:rPr lang="pl-PL" dirty="0"/>
              <a:t> PHP.</a:t>
            </a:r>
          </a:p>
        </p:txBody>
      </p:sp>
      <p:pic>
        <p:nvPicPr>
          <p:cNvPr id="1028" name="Picture 4" descr="Znalezione obrazy dla zapytania laravel 5 icon">
            <a:extLst>
              <a:ext uri="{FF2B5EF4-FFF2-40B4-BE49-F238E27FC236}">
                <a16:creationId xmlns:a16="http://schemas.microsoft.com/office/drawing/2014/main" id="{E8EDD29B-B37E-498C-895D-A9D24780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4" y="1853248"/>
            <a:ext cx="4507019" cy="30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8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24E2B-EFE2-4B8E-9FF5-29790B21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7A18FF-56E3-47DB-94C0-324BF396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Dokumntacja</a:t>
            </a:r>
            <a:r>
              <a:rPr lang="pl-PL" dirty="0"/>
              <a:t>. </a:t>
            </a:r>
          </a:p>
          <a:p>
            <a:r>
              <a:rPr lang="pl-PL" dirty="0"/>
              <a:t>Duża społeczność.</a:t>
            </a:r>
          </a:p>
          <a:p>
            <a:r>
              <a:rPr lang="pl-PL" dirty="0"/>
              <a:t>Wbudowane zabezpieczenie CSRF.</a:t>
            </a:r>
          </a:p>
          <a:p>
            <a:r>
              <a:rPr lang="pl-PL" dirty="0" err="1"/>
              <a:t>Eloquent</a:t>
            </a:r>
            <a:r>
              <a:rPr lang="pl-PL" dirty="0"/>
              <a:t> ORM zapewniający implementację </a:t>
            </a:r>
            <a:r>
              <a:rPr lang="pl-PL" dirty="0" err="1"/>
              <a:t>ActiveRecord</a:t>
            </a:r>
            <a:r>
              <a:rPr lang="pl-PL" dirty="0"/>
              <a:t>.</a:t>
            </a:r>
          </a:p>
          <a:p>
            <a:r>
              <a:rPr lang="pl-PL" dirty="0"/>
              <a:t>Silnik szablonów blade.</a:t>
            </a:r>
          </a:p>
          <a:p>
            <a:r>
              <a:rPr lang="pl-PL" dirty="0"/>
              <a:t>Wbudowany system walidacji.</a:t>
            </a:r>
          </a:p>
          <a:p>
            <a:r>
              <a:rPr lang="pl-PL" dirty="0"/>
              <a:t>Budowanie aplikacji wielojęzykowych.</a:t>
            </a:r>
          </a:p>
          <a:p>
            <a:r>
              <a:rPr lang="pl-PL" dirty="0"/>
              <a:t>Modułowość. </a:t>
            </a:r>
          </a:p>
          <a:p>
            <a:r>
              <a:rPr lang="pl-PL" dirty="0"/>
              <a:t>Wbudowany routing.</a:t>
            </a:r>
          </a:p>
          <a:p>
            <a:r>
              <a:rPr lang="pl-PL" dirty="0"/>
              <a:t>System logowania.</a:t>
            </a:r>
          </a:p>
          <a:p>
            <a:r>
              <a:rPr lang="pl-PL" dirty="0"/>
              <a:t>Rozbudowana strona błędów.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1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CEB68A-F969-4BA0-9D67-8D2DC6C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86F0B-A6AC-4257-88D3-21FF721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Problemy podczas aktualizacji </a:t>
            </a:r>
            <a:r>
              <a:rPr lang="pl-PL" dirty="0" err="1"/>
              <a:t>frameworka</a:t>
            </a:r>
            <a:r>
              <a:rPr lang="pl-PL" dirty="0"/>
              <a:t>.</a:t>
            </a:r>
          </a:p>
          <a:p>
            <a:r>
              <a:rPr lang="pl-PL" dirty="0"/>
              <a:t>Duże zmiany miedzy wersjami.</a:t>
            </a:r>
          </a:p>
        </p:txBody>
      </p:sp>
    </p:spTree>
    <p:extLst>
      <p:ext uri="{BB962C8B-B14F-4D97-AF65-F5344CB8AC3E}">
        <p14:creationId xmlns:p14="http://schemas.microsoft.com/office/powerpoint/2010/main" val="253596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20A461F-FB36-4346-B7A0-D7A64A425BF0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67578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1051</Words>
  <Application>Microsoft Office PowerPoint</Application>
  <PresentationFormat>Panoramiczny</PresentationFormat>
  <Paragraphs>70</Paragraphs>
  <Slides>9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Jon</vt:lpstr>
      <vt:lpstr>Projektowanie aplikacji webowych</vt:lpstr>
      <vt:lpstr>Vue.js</vt:lpstr>
      <vt:lpstr>Zalety</vt:lpstr>
      <vt:lpstr>Przykładowy kod komponentu</vt:lpstr>
      <vt:lpstr>Wady</vt:lpstr>
      <vt:lpstr>Laravel</vt:lpstr>
      <vt:lpstr>Zalety</vt:lpstr>
      <vt:lpstr>Wady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Chojnacki</dc:creator>
  <cp:lastModifiedBy>Piotr Chojnacki</cp:lastModifiedBy>
  <cp:revision>21</cp:revision>
  <dcterms:created xsi:type="dcterms:W3CDTF">2018-03-07T22:39:55Z</dcterms:created>
  <dcterms:modified xsi:type="dcterms:W3CDTF">2018-03-23T21:55:06Z</dcterms:modified>
</cp:coreProperties>
</file>