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8" r:id="rId2"/>
    <p:sldId id="260" r:id="rId3"/>
    <p:sldId id="256" r:id="rId4"/>
    <p:sldId id="257" r:id="rId5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6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51A1-D004-D144-9619-6CADC45C816D}" type="datetimeFigureOut">
              <a:rPr lang="ja-JP" altLang="en-US" smtClean="0"/>
              <a:pPr/>
              <a:t>14.12.13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EAA0-189C-1C44-9BE6-1872826B628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51A1-D004-D144-9619-6CADC45C816D}" type="datetimeFigureOut">
              <a:rPr lang="ja-JP" altLang="en-US" smtClean="0"/>
              <a:pPr/>
              <a:t>14.12.13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EAA0-189C-1C44-9BE6-1872826B628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51A1-D004-D144-9619-6CADC45C816D}" type="datetimeFigureOut">
              <a:rPr lang="ja-JP" altLang="en-US" smtClean="0"/>
              <a:pPr/>
              <a:t>14.12.13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EAA0-189C-1C44-9BE6-1872826B628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51A1-D004-D144-9619-6CADC45C816D}" type="datetimeFigureOut">
              <a:rPr lang="ja-JP" altLang="en-US" smtClean="0"/>
              <a:pPr/>
              <a:t>14.12.13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EAA0-189C-1C44-9BE6-1872826B628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51A1-D004-D144-9619-6CADC45C816D}" type="datetimeFigureOut">
              <a:rPr lang="ja-JP" altLang="en-US" smtClean="0"/>
              <a:pPr/>
              <a:t>14.12.13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EAA0-189C-1C44-9BE6-1872826B628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51A1-D004-D144-9619-6CADC45C816D}" type="datetimeFigureOut">
              <a:rPr lang="ja-JP" altLang="en-US" smtClean="0"/>
              <a:pPr/>
              <a:t>14.12.13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EAA0-189C-1C44-9BE6-1872826B628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51A1-D004-D144-9619-6CADC45C816D}" type="datetimeFigureOut">
              <a:rPr lang="ja-JP" altLang="en-US" smtClean="0"/>
              <a:pPr/>
              <a:t>14.12.13</a:t>
            </a:fld>
            <a:endParaRPr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EAA0-189C-1C44-9BE6-1872826B628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51A1-D004-D144-9619-6CADC45C816D}" type="datetimeFigureOut">
              <a:rPr lang="ja-JP" altLang="en-US" smtClean="0"/>
              <a:pPr/>
              <a:t>14.12.13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EAA0-189C-1C44-9BE6-1872826B628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51A1-D004-D144-9619-6CADC45C816D}" type="datetimeFigureOut">
              <a:rPr lang="ja-JP" altLang="en-US" smtClean="0"/>
              <a:pPr/>
              <a:t>14.12.13</a:t>
            </a:fld>
            <a:endParaRPr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EAA0-189C-1C44-9BE6-1872826B628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51A1-D004-D144-9619-6CADC45C816D}" type="datetimeFigureOut">
              <a:rPr lang="ja-JP" altLang="en-US" smtClean="0"/>
              <a:pPr/>
              <a:t>14.12.13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EAA0-189C-1C44-9BE6-1872826B628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51A1-D004-D144-9619-6CADC45C816D}" type="datetimeFigureOut">
              <a:rPr lang="ja-JP" altLang="en-US" smtClean="0"/>
              <a:pPr/>
              <a:t>14.12.13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EAA0-189C-1C44-9BE6-1872826B628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451A1-D004-D144-9619-6CADC45C816D}" type="datetimeFigureOut">
              <a:rPr lang="ja-JP" altLang="en-US" smtClean="0"/>
              <a:pPr/>
              <a:t>14.12.13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7EAA0-189C-1C44-9BE6-1872826B628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705612"/>
            <a:ext cx="8229600" cy="5420552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en-US" altLang="ja-JP" sz="24000" dirty="0" smtClean="0">
                <a:latin typeface="Verdana"/>
                <a:cs typeface="Verdana"/>
              </a:rPr>
              <a:t>1981</a:t>
            </a:r>
            <a:endParaRPr lang="ja-JP" altLang="en-US" sz="24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705612"/>
            <a:ext cx="8229600" cy="5420552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ja-JP" altLang="en-US" sz="13900" dirty="0" smtClean="0">
                <a:latin typeface="Verdana"/>
                <a:cs typeface="Verdana"/>
              </a:rPr>
              <a:t>運営本部</a:t>
            </a:r>
            <a:endParaRPr lang="en-US" altLang="ja-JP" sz="13900" dirty="0" smtClean="0">
              <a:latin typeface="Verdana"/>
              <a:cs typeface="Verdana"/>
            </a:endParaRPr>
          </a:p>
          <a:p>
            <a:pPr algn="ctr">
              <a:buNone/>
            </a:pPr>
            <a:r>
              <a:rPr lang="en-US" altLang="ja-JP" sz="9600" dirty="0" smtClean="0">
                <a:latin typeface="Verdana"/>
                <a:cs typeface="Verdana"/>
              </a:rPr>
              <a:t>(</a:t>
            </a:r>
            <a:r>
              <a:rPr lang="ja-JP" altLang="en-US" sz="9600" dirty="0" smtClean="0">
                <a:latin typeface="Verdana"/>
                <a:cs typeface="Verdana"/>
              </a:rPr>
              <a:t>受付</a:t>
            </a:r>
            <a:r>
              <a:rPr lang="en-US" altLang="ja-JP" sz="9600" dirty="0" smtClean="0">
                <a:latin typeface="Verdana"/>
                <a:cs typeface="Verdana"/>
              </a:rPr>
              <a:t>)</a:t>
            </a:r>
            <a:endParaRPr lang="ja-JP" altLang="en-US" sz="9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5400" dirty="0" smtClean="0">
                <a:latin typeface="メイリオ"/>
                <a:ea typeface="メイリオ"/>
                <a:cs typeface="メイリオ"/>
              </a:rPr>
              <a:t>名札シールの書き方</a:t>
            </a:r>
            <a:endParaRPr lang="ja-JP" altLang="en-US" sz="5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789908" y="2509310"/>
            <a:ext cx="7604834" cy="3190848"/>
          </a:xfrm>
          <a:prstGeom prst="roundRect">
            <a:avLst/>
          </a:prstGeom>
          <a:noFill/>
          <a:ln w="762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52937" y="2860799"/>
            <a:ext cx="53515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800" dirty="0" smtClean="0">
                <a:latin typeface="メイリオ"/>
                <a:ea typeface="メイリオ"/>
                <a:cs typeface="メイリオ"/>
              </a:rPr>
              <a:t>名前</a:t>
            </a:r>
            <a:r>
              <a:rPr kumimoji="1" lang="en-US" altLang="ja-JP" sz="6600" dirty="0" smtClean="0">
                <a:latin typeface="メイリオ"/>
                <a:ea typeface="メイリオ"/>
                <a:cs typeface="メイリオ"/>
              </a:rPr>
              <a:t> or </a:t>
            </a:r>
            <a:r>
              <a:rPr kumimoji="1" lang="en-US" altLang="ja-JP" sz="8800" dirty="0" smtClean="0">
                <a:latin typeface="メイリオ"/>
                <a:ea typeface="メイリオ"/>
                <a:cs typeface="メイリオ"/>
              </a:rPr>
              <a:t>ID</a:t>
            </a:r>
            <a:endParaRPr kumimoji="1" lang="ja-JP" altLang="en-US" sz="88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536126" y="2710680"/>
            <a:ext cx="1517869" cy="275751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3600" b="1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空白を残す</a:t>
            </a:r>
            <a:endParaRPr kumimoji="1" lang="ja-JP" altLang="en-US" sz="3600" b="1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52937" y="4594645"/>
            <a:ext cx="535152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2800" dirty="0" smtClean="0"/>
              <a:t>職種</a:t>
            </a:r>
            <a:r>
              <a:rPr kumimoji="1" lang="en-US" altLang="ja-JP" sz="2800" dirty="0" smtClean="0"/>
              <a:t> (</a:t>
            </a:r>
            <a:r>
              <a:rPr lang="ja-JP" altLang="en-US" sz="2800" dirty="0" smtClean="0"/>
              <a:t>デザイナ</a:t>
            </a:r>
            <a:r>
              <a:rPr lang="en-US" altLang="ja-JP" sz="2800" dirty="0" smtClean="0"/>
              <a:t>, </a:t>
            </a:r>
            <a:r>
              <a:rPr lang="ja-JP" altLang="en-US" sz="2800" dirty="0" smtClean="0"/>
              <a:t>プログラマ</a:t>
            </a:r>
            <a:r>
              <a:rPr lang="en-US" altLang="ja-JP" sz="2800" dirty="0" smtClean="0"/>
              <a:t>, </a:t>
            </a:r>
            <a:r>
              <a:rPr lang="ja-JP" altLang="en-US" sz="2800" dirty="0" smtClean="0"/>
              <a:t>等</a:t>
            </a:r>
            <a:r>
              <a:rPr kumimoji="1" lang="en-US" altLang="ja-JP" sz="2800" dirty="0" smtClean="0"/>
              <a:t>)</a:t>
            </a:r>
            <a:endParaRPr kumimoji="1" lang="ja-JP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6600" dirty="0" smtClean="0"/>
              <a:t>おしらせ</a:t>
            </a:r>
            <a:endParaRPr lang="ja-JP" altLang="en-US" sz="66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4800" dirty="0" smtClean="0"/>
              <a:t>ハッシュタグ</a:t>
            </a:r>
            <a:r>
              <a:rPr lang="en-US" altLang="ja-JP" sz="4800" dirty="0" smtClean="0"/>
              <a:t>: #1981s</a:t>
            </a:r>
            <a:endParaRPr lang="en-US" altLang="ja-JP" sz="4400" dirty="0" smtClean="0"/>
          </a:p>
          <a:p>
            <a:r>
              <a:rPr lang="ja-JP" altLang="en-US" sz="4800" dirty="0" smtClean="0"/>
              <a:t>会費</a:t>
            </a:r>
            <a:r>
              <a:rPr lang="en-US" altLang="ja-JP" sz="4800" dirty="0" smtClean="0"/>
              <a:t>: </a:t>
            </a:r>
            <a:r>
              <a:rPr lang="ja-JP" altLang="en-US" sz="4800" dirty="0" smtClean="0"/>
              <a:t>原則一括会計</a:t>
            </a:r>
            <a:endParaRPr lang="en-US" altLang="ja-JP" sz="4800" dirty="0" smtClean="0"/>
          </a:p>
          <a:p>
            <a:pPr lvl="1">
              <a:buClr>
                <a:srgbClr val="008000"/>
              </a:buClr>
            </a:pPr>
            <a:r>
              <a:rPr lang="en-US" altLang="ja-JP" sz="4400" b="1" dirty="0" smtClean="0">
                <a:solidFill>
                  <a:srgbClr val="008000"/>
                </a:solidFill>
              </a:rPr>
              <a:t>1</a:t>
            </a:r>
            <a:r>
              <a:rPr lang="ja-JP" altLang="en-US" sz="4400" b="1" dirty="0" smtClean="0">
                <a:solidFill>
                  <a:srgbClr val="008000"/>
                </a:solidFill>
              </a:rPr>
              <a:t>次会</a:t>
            </a:r>
            <a:r>
              <a:rPr lang="en-US" altLang="ja-JP" sz="4400" dirty="0" smtClean="0"/>
              <a:t>: 4,000</a:t>
            </a:r>
            <a:r>
              <a:rPr lang="ja-JP" altLang="en-US" sz="4400" dirty="0" smtClean="0"/>
              <a:t>円</a:t>
            </a:r>
            <a:endParaRPr lang="en-US" altLang="ja-JP" sz="4400" dirty="0" smtClean="0"/>
          </a:p>
          <a:p>
            <a:pPr lvl="1"/>
            <a:r>
              <a:rPr lang="en-US" altLang="ja-JP" sz="4400" b="1" dirty="0" smtClean="0">
                <a:solidFill>
                  <a:srgbClr val="0000FF"/>
                </a:solidFill>
              </a:rPr>
              <a:t>2</a:t>
            </a:r>
            <a:r>
              <a:rPr lang="ja-JP" altLang="en-US" sz="4400" b="1" dirty="0" smtClean="0">
                <a:solidFill>
                  <a:srgbClr val="0000FF"/>
                </a:solidFill>
              </a:rPr>
              <a:t>次会</a:t>
            </a:r>
            <a:r>
              <a:rPr lang="en-US" altLang="ja-JP" sz="4400" dirty="0" smtClean="0"/>
              <a:t>: 2,000</a:t>
            </a:r>
            <a:r>
              <a:rPr lang="ja-JP" altLang="en-US" sz="4400" dirty="0" smtClean="0"/>
              <a:t>円</a:t>
            </a:r>
            <a:endParaRPr lang="en-US" altLang="ja-JP" sz="4400" dirty="0" smtClean="0"/>
          </a:p>
          <a:p>
            <a:pPr lvl="1"/>
            <a:r>
              <a:rPr lang="en-US" altLang="ja-JP" sz="4400" b="1" dirty="0" smtClean="0">
                <a:solidFill>
                  <a:srgbClr val="FF0000"/>
                </a:solidFill>
              </a:rPr>
              <a:t>3</a:t>
            </a:r>
            <a:r>
              <a:rPr lang="ja-JP" altLang="en-US" sz="4400" b="1" dirty="0" smtClean="0">
                <a:solidFill>
                  <a:srgbClr val="FF0000"/>
                </a:solidFill>
              </a:rPr>
              <a:t>次会</a:t>
            </a:r>
            <a:r>
              <a:rPr lang="en-US" altLang="ja-JP" sz="4400" dirty="0" smtClean="0"/>
              <a:t>: (</a:t>
            </a:r>
            <a:r>
              <a:rPr lang="ja-JP" altLang="en-US" sz="4400" dirty="0" smtClean="0"/>
              <a:t>後ほど連絡</a:t>
            </a:r>
            <a:r>
              <a:rPr lang="en-US" altLang="ja-JP" sz="4400" dirty="0" smtClean="0"/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インスピレーション">
      <a:majorFont>
        <a:latin typeface="News Gothic MT"/>
        <a:ea typeface=""/>
        <a:cs typeface=""/>
        <a:font script="Jpan" typeface="メイリオ"/>
      </a:majorFont>
      <a:minorFont>
        <a:latin typeface="News Gothic MT"/>
        <a:ea typeface=""/>
        <a:cs typeface=""/>
        <a:font script="Jpan" typeface="メイリオ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52</Words>
  <Application>Microsoft Macintosh PowerPoint</Application>
  <PresentationFormat>画面に合わせる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デザイン テンプレート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テーマ</vt:lpstr>
      <vt:lpstr>スライド 1</vt:lpstr>
      <vt:lpstr>スライド 2</vt:lpstr>
      <vt:lpstr>名札シールの書き方</vt:lpstr>
      <vt:lpstr>おしらせ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1981会 お知らせ</dc:title>
  <dc:subject/>
  <dc:creator>斎藤 祐一郎</dc:creator>
  <cp:keywords/>
  <dc:description/>
  <cp:lastModifiedBy>斎藤 祐一郎</cp:lastModifiedBy>
  <cp:revision>8</cp:revision>
  <cp:lastPrinted>2014-12-13T02:08:15Z</cp:lastPrinted>
  <dcterms:created xsi:type="dcterms:W3CDTF">2014-12-13T02:01:20Z</dcterms:created>
  <dcterms:modified xsi:type="dcterms:W3CDTF">2014-12-13T02:08:21Z</dcterms:modified>
  <cp:category/>
</cp:coreProperties>
</file>