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docProps/custom.xml" ContentType="application/vnd.openxmlformats-officedocument.custom-properties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2" r:id="rId3"/>
    <p:sldId id="276" r:id="rId4"/>
    <p:sldId id="277" r:id="rId5"/>
    <p:sldId id="278" r:id="rId6"/>
    <p:sldId id="266" r:id="rId7"/>
    <p:sldId id="261" r:id="rId8"/>
    <p:sldId id="279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B3"/>
    <a:srgbClr val="FFBE3B"/>
    <a:srgbClr val="FFE83B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86778" autoAdjust="0"/>
  </p:normalViewPr>
  <p:slideViewPr>
    <p:cSldViewPr snapToGrid="0">
      <p:cViewPr varScale="1">
        <p:scale>
          <a:sx n="91" d="100"/>
          <a:sy n="91" d="100"/>
        </p:scale>
        <p:origin x="-18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E24D23-1098-47BB-A08F-0A80E3BDC94A}" type="doc">
      <dgm:prSet loTypeId="urn:microsoft.com/office/officeart/2005/8/layout/vList2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A2D78AF-673B-488A-9F15-329B0731B5F2}">
      <dgm:prSet custT="1"/>
      <dgm:spPr/>
      <dgm:t>
        <a:bodyPr/>
        <a:lstStyle/>
        <a:p>
          <a:pPr rtl="0"/>
          <a:r>
            <a:rPr lang="en-US" sz="2900" dirty="0" smtClean="0"/>
            <a:t>“Recently we have had several </a:t>
          </a:r>
          <a:r>
            <a:rPr lang="en-US" sz="3200" b="1" dirty="0" smtClean="0"/>
            <a:t>performance problems</a:t>
          </a:r>
          <a:r>
            <a:rPr lang="en-US" sz="2900" dirty="0" smtClean="0"/>
            <a:t> at different customer sites which were </a:t>
          </a:r>
          <a:r>
            <a:rPr lang="en-US" sz="3200" b="1" dirty="0" smtClean="0"/>
            <a:t>caused by excessive memory usage</a:t>
          </a:r>
          <a:r>
            <a:rPr lang="en-US" sz="2900" dirty="0" smtClean="0"/>
            <a:t> … Due to this excessive memory usage … the server </a:t>
          </a:r>
          <a:r>
            <a:rPr lang="en-US" sz="3200" b="1" dirty="0" smtClean="0"/>
            <a:t>CPU's were hardly doing any work on behalf of the application</a:t>
          </a:r>
          <a:r>
            <a:rPr lang="en-US" sz="2900" dirty="0" smtClean="0"/>
            <a:t>… </a:t>
          </a:r>
          <a:r>
            <a:rPr lang="en-US" sz="3200" b="1" dirty="0" smtClean="0"/>
            <a:t>the excessive memory usage of our processes is still a MAJOR problem</a:t>
          </a:r>
          <a:r>
            <a:rPr lang="en-US" sz="2900" dirty="0" smtClean="0"/>
            <a:t>”  </a:t>
          </a:r>
          <a:br>
            <a:rPr lang="en-US" sz="2900" dirty="0" smtClean="0"/>
          </a:br>
          <a:r>
            <a:rPr lang="en-US" sz="2000" i="1" dirty="0" smtClean="0"/>
            <a:t>Ilan Green - Chief Technologies Manager</a:t>
          </a:r>
          <a:r>
            <a:rPr lang="en-US" sz="2900" dirty="0" smtClean="0"/>
            <a:t> </a:t>
          </a:r>
          <a:endParaRPr lang="en-US" sz="2900" dirty="0"/>
        </a:p>
      </dgm:t>
    </dgm:pt>
    <dgm:pt modelId="{22E03A41-C3CF-4CF3-A9BE-4B4142DEEE0B}" type="parTrans" cxnId="{C363909C-2CDF-4830-852F-E8754112A640}">
      <dgm:prSet/>
      <dgm:spPr/>
      <dgm:t>
        <a:bodyPr/>
        <a:lstStyle/>
        <a:p>
          <a:endParaRPr lang="en-US"/>
        </a:p>
      </dgm:t>
    </dgm:pt>
    <dgm:pt modelId="{6E353E23-2ABE-4DEB-B62D-0FBF7FAC0605}" type="sibTrans" cxnId="{C363909C-2CDF-4830-852F-E8754112A640}">
      <dgm:prSet/>
      <dgm:spPr/>
      <dgm:t>
        <a:bodyPr/>
        <a:lstStyle/>
        <a:p>
          <a:endParaRPr lang="en-US"/>
        </a:p>
      </dgm:t>
    </dgm:pt>
    <dgm:pt modelId="{EBDCEE0F-974E-4A1F-8AB9-84F0DD25139E}" type="pres">
      <dgm:prSet presAssocID="{9FE24D23-1098-47BB-A08F-0A80E3BDC94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367C50-A57B-42BD-A3BF-5B4D616BD65A}" type="pres">
      <dgm:prSet presAssocID="{7A2D78AF-673B-488A-9F15-329B0731B5F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62E63C-90D3-46B6-8B03-C8679571849E}" type="presOf" srcId="{9FE24D23-1098-47BB-A08F-0A80E3BDC94A}" destId="{EBDCEE0F-974E-4A1F-8AB9-84F0DD25139E}" srcOrd="0" destOrd="0" presId="urn:microsoft.com/office/officeart/2005/8/layout/vList2"/>
    <dgm:cxn modelId="{C363909C-2CDF-4830-852F-E8754112A640}" srcId="{9FE24D23-1098-47BB-A08F-0A80E3BDC94A}" destId="{7A2D78AF-673B-488A-9F15-329B0731B5F2}" srcOrd="0" destOrd="0" parTransId="{22E03A41-C3CF-4CF3-A9BE-4B4142DEEE0B}" sibTransId="{6E353E23-2ABE-4DEB-B62D-0FBF7FAC0605}"/>
    <dgm:cxn modelId="{E946CB5E-7A5B-45D2-964E-2AD02847732A}" type="presOf" srcId="{7A2D78AF-673B-488A-9F15-329B0731B5F2}" destId="{04367C50-A57B-42BD-A3BF-5B4D616BD65A}" srcOrd="0" destOrd="0" presId="urn:microsoft.com/office/officeart/2005/8/layout/vList2"/>
    <dgm:cxn modelId="{DD17DAEA-3048-469A-8E44-CC114D657498}" type="presParOf" srcId="{EBDCEE0F-974E-4A1F-8AB9-84F0DD25139E}" destId="{04367C50-A57B-42BD-A3BF-5B4D616BD65A}" srcOrd="0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E2E918-9A97-4402-805E-A6BCB77FAE39}" type="doc">
      <dgm:prSet loTypeId="urn:microsoft.com/office/officeart/2005/8/layout/vList2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BBD8AF2-6FCE-4BE7-BF61-481986E2F2F4}">
      <dgm:prSet/>
      <dgm:spPr/>
      <dgm:t>
        <a:bodyPr/>
        <a:lstStyle/>
        <a:p>
          <a:pPr rtl="0"/>
          <a:r>
            <a:rPr lang="en-US" dirty="0" smtClean="0"/>
            <a:t>Code Splitter is a tool that analyzes Ensemble code and </a:t>
          </a:r>
          <a:r>
            <a:rPr lang="en-US" i="1" dirty="0" smtClean="0"/>
            <a:t>automatically</a:t>
          </a:r>
          <a:r>
            <a:rPr lang="en-US" dirty="0" smtClean="0"/>
            <a:t> splits source files to a more efficient structure </a:t>
          </a:r>
          <a:endParaRPr lang="en-US" dirty="0"/>
        </a:p>
      </dgm:t>
    </dgm:pt>
    <dgm:pt modelId="{C321374F-54B2-4D47-9ABE-1C13AA6BB982}" type="parTrans" cxnId="{3F407F0D-9854-49CA-979A-18241AEF8D0D}">
      <dgm:prSet/>
      <dgm:spPr/>
      <dgm:t>
        <a:bodyPr/>
        <a:lstStyle/>
        <a:p>
          <a:endParaRPr lang="en-US"/>
        </a:p>
      </dgm:t>
    </dgm:pt>
    <dgm:pt modelId="{1372ABC7-E61E-46E2-8B4D-36CE5E4CE476}" type="sibTrans" cxnId="{3F407F0D-9854-49CA-979A-18241AEF8D0D}">
      <dgm:prSet/>
      <dgm:spPr/>
      <dgm:t>
        <a:bodyPr/>
        <a:lstStyle/>
        <a:p>
          <a:endParaRPr lang="en-US"/>
        </a:p>
      </dgm:t>
    </dgm:pt>
    <dgm:pt modelId="{358D72F2-7FBC-41B9-9CF3-13C65D41DD65}">
      <dgm:prSet/>
      <dgm:spPr/>
      <dgm:t>
        <a:bodyPr/>
        <a:lstStyle/>
        <a:p>
          <a:pPr rtl="0"/>
          <a:r>
            <a:rPr lang="en-US" dirty="0" smtClean="0"/>
            <a:t>Full integration with software configuration management (</a:t>
          </a:r>
          <a:r>
            <a:rPr lang="en-US" dirty="0" err="1" smtClean="0"/>
            <a:t>XtraC</a:t>
          </a:r>
          <a:r>
            <a:rPr lang="en-US" dirty="0" smtClean="0"/>
            <a:t> and RCS) - automatic check-out/check-in of files</a:t>
          </a:r>
          <a:endParaRPr lang="en-US" dirty="0"/>
        </a:p>
      </dgm:t>
    </dgm:pt>
    <dgm:pt modelId="{97929A18-D4B1-442D-A784-880E8CC84521}" type="parTrans" cxnId="{6F713DA1-4CD5-4E8F-BABA-345760865663}">
      <dgm:prSet/>
      <dgm:spPr/>
      <dgm:t>
        <a:bodyPr/>
        <a:lstStyle/>
        <a:p>
          <a:endParaRPr lang="en-US"/>
        </a:p>
      </dgm:t>
    </dgm:pt>
    <dgm:pt modelId="{408DB8EB-6C34-4EC6-A766-1F9A3B093660}" type="sibTrans" cxnId="{6F713DA1-4CD5-4E8F-BABA-345760865663}">
      <dgm:prSet/>
      <dgm:spPr/>
      <dgm:t>
        <a:bodyPr/>
        <a:lstStyle/>
        <a:p>
          <a:endParaRPr lang="en-US"/>
        </a:p>
      </dgm:t>
    </dgm:pt>
    <dgm:pt modelId="{2B0950CD-A568-4516-A8CF-0D078CAFF471}">
      <dgm:prSet/>
      <dgm:spPr/>
      <dgm:t>
        <a:bodyPr/>
        <a:lstStyle/>
        <a:p>
          <a:pPr rtl="0"/>
          <a:r>
            <a:rPr lang="en-US" dirty="0" smtClean="0"/>
            <a:t>Creates reports of unused code, public code that should be private and duplicate naming</a:t>
          </a:r>
          <a:endParaRPr lang="en-US" dirty="0"/>
        </a:p>
      </dgm:t>
    </dgm:pt>
    <dgm:pt modelId="{97648E7F-931C-4AF5-B4EB-2A2C1FDE73FA}" type="parTrans" cxnId="{E3C000CB-A6B7-47F0-A55F-63AD902CD45F}">
      <dgm:prSet/>
      <dgm:spPr/>
      <dgm:t>
        <a:bodyPr/>
        <a:lstStyle/>
        <a:p>
          <a:endParaRPr lang="en-US"/>
        </a:p>
      </dgm:t>
    </dgm:pt>
    <dgm:pt modelId="{213D564F-E1EA-4828-A1E1-A4FEE6162FA6}" type="sibTrans" cxnId="{E3C000CB-A6B7-47F0-A55F-63AD902CD45F}">
      <dgm:prSet/>
      <dgm:spPr/>
      <dgm:t>
        <a:bodyPr/>
        <a:lstStyle/>
        <a:p>
          <a:endParaRPr lang="en-US"/>
        </a:p>
      </dgm:t>
    </dgm:pt>
    <dgm:pt modelId="{DB159B2D-C036-4CDB-B2C3-D6CD16117005}">
      <dgm:prSet/>
      <dgm:spPr/>
      <dgm:t>
        <a:bodyPr/>
        <a:lstStyle/>
        <a:p>
          <a:pPr rtl="0"/>
          <a:r>
            <a:rPr lang="en-US" dirty="0" smtClean="0"/>
            <a:t>High performance - end to end execution in just several hours</a:t>
          </a:r>
          <a:endParaRPr lang="en-US" dirty="0"/>
        </a:p>
      </dgm:t>
    </dgm:pt>
    <dgm:pt modelId="{431E96A7-10A9-4C98-998D-D5EC94851798}" type="parTrans" cxnId="{7535704A-AA06-44F2-93D4-3F1B29CBC267}">
      <dgm:prSet/>
      <dgm:spPr/>
      <dgm:t>
        <a:bodyPr/>
        <a:lstStyle/>
        <a:p>
          <a:endParaRPr lang="en-US"/>
        </a:p>
      </dgm:t>
    </dgm:pt>
    <dgm:pt modelId="{2014C226-146B-41A3-815C-CF5D596D2F12}" type="sibTrans" cxnId="{7535704A-AA06-44F2-93D4-3F1B29CBC267}">
      <dgm:prSet/>
      <dgm:spPr/>
      <dgm:t>
        <a:bodyPr/>
        <a:lstStyle/>
        <a:p>
          <a:endParaRPr lang="en-US"/>
        </a:p>
      </dgm:t>
    </dgm:pt>
    <dgm:pt modelId="{491CB875-C327-4C22-88BA-2096B69F68FE}" type="pres">
      <dgm:prSet presAssocID="{DDE2E918-9A97-4402-805E-A6BCB77FAE3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3BEE3A-91A7-4646-8C09-788836F9B78A}" type="pres">
      <dgm:prSet presAssocID="{4BBD8AF2-6FCE-4BE7-BF61-481986E2F2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90DEF9-8A4A-4687-8201-3285CAA98907}" type="pres">
      <dgm:prSet presAssocID="{4BBD8AF2-6FCE-4BE7-BF61-481986E2F2F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758050-5F05-47D2-BC93-251219123AF9}" type="presOf" srcId="{4BBD8AF2-6FCE-4BE7-BF61-481986E2F2F4}" destId="{A03BEE3A-91A7-4646-8C09-788836F9B78A}" srcOrd="0" destOrd="0" presId="urn:microsoft.com/office/officeart/2005/8/layout/vList2"/>
    <dgm:cxn modelId="{3F407F0D-9854-49CA-979A-18241AEF8D0D}" srcId="{DDE2E918-9A97-4402-805E-A6BCB77FAE39}" destId="{4BBD8AF2-6FCE-4BE7-BF61-481986E2F2F4}" srcOrd="0" destOrd="0" parTransId="{C321374F-54B2-4D47-9ABE-1C13AA6BB982}" sibTransId="{1372ABC7-E61E-46E2-8B4D-36CE5E4CE476}"/>
    <dgm:cxn modelId="{5BA3E49E-4988-4412-9277-915ED498CC49}" type="presOf" srcId="{358D72F2-7FBC-41B9-9CF3-13C65D41DD65}" destId="{9190DEF9-8A4A-4687-8201-3285CAA98907}" srcOrd="0" destOrd="0" presId="urn:microsoft.com/office/officeart/2005/8/layout/vList2"/>
    <dgm:cxn modelId="{9F9834DA-2A1F-4160-87E9-A05745BCB906}" type="presOf" srcId="{DDE2E918-9A97-4402-805E-A6BCB77FAE39}" destId="{491CB875-C327-4C22-88BA-2096B69F68FE}" srcOrd="0" destOrd="0" presId="urn:microsoft.com/office/officeart/2005/8/layout/vList2"/>
    <dgm:cxn modelId="{E3C000CB-A6B7-47F0-A55F-63AD902CD45F}" srcId="{4BBD8AF2-6FCE-4BE7-BF61-481986E2F2F4}" destId="{2B0950CD-A568-4516-A8CF-0D078CAFF471}" srcOrd="1" destOrd="0" parTransId="{97648E7F-931C-4AF5-B4EB-2A2C1FDE73FA}" sibTransId="{213D564F-E1EA-4828-A1E1-A4FEE6162FA6}"/>
    <dgm:cxn modelId="{6F713DA1-4CD5-4E8F-BABA-345760865663}" srcId="{4BBD8AF2-6FCE-4BE7-BF61-481986E2F2F4}" destId="{358D72F2-7FBC-41B9-9CF3-13C65D41DD65}" srcOrd="0" destOrd="0" parTransId="{97929A18-D4B1-442D-A784-880E8CC84521}" sibTransId="{408DB8EB-6C34-4EC6-A766-1F9A3B093660}"/>
    <dgm:cxn modelId="{4E3514E3-3B4D-4866-8F65-838F712A1839}" type="presOf" srcId="{DB159B2D-C036-4CDB-B2C3-D6CD16117005}" destId="{9190DEF9-8A4A-4687-8201-3285CAA98907}" srcOrd="0" destOrd="2" presId="urn:microsoft.com/office/officeart/2005/8/layout/vList2"/>
    <dgm:cxn modelId="{7535704A-AA06-44F2-93D4-3F1B29CBC267}" srcId="{4BBD8AF2-6FCE-4BE7-BF61-481986E2F2F4}" destId="{DB159B2D-C036-4CDB-B2C3-D6CD16117005}" srcOrd="2" destOrd="0" parTransId="{431E96A7-10A9-4C98-998D-D5EC94851798}" sibTransId="{2014C226-146B-41A3-815C-CF5D596D2F12}"/>
    <dgm:cxn modelId="{97EA1B3B-400B-4160-9BC2-9D1ABC5B3FAA}" type="presOf" srcId="{2B0950CD-A568-4516-A8CF-0D078CAFF471}" destId="{9190DEF9-8A4A-4687-8201-3285CAA98907}" srcOrd="0" destOrd="1" presId="urn:microsoft.com/office/officeart/2005/8/layout/vList2"/>
    <dgm:cxn modelId="{096A0446-A594-45FE-B387-8C86D6F80365}" type="presParOf" srcId="{491CB875-C327-4C22-88BA-2096B69F68FE}" destId="{A03BEE3A-91A7-4646-8C09-788836F9B78A}" srcOrd="0" destOrd="0" presId="urn:microsoft.com/office/officeart/2005/8/layout/vList2"/>
    <dgm:cxn modelId="{ED38A5BB-D31A-43CB-8FAD-839667BEF11B}" type="presParOf" srcId="{491CB875-C327-4C22-88BA-2096B69F68FE}" destId="{9190DEF9-8A4A-4687-8201-3285CAA98907}" srcOrd="1" destOrd="0" presId="urn:microsoft.com/office/officeart/2005/8/layout/vList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0E07E1-6320-4495-8E2D-57324BA8AD20}" type="doc">
      <dgm:prSet loTypeId="urn:microsoft.com/office/officeart/2005/8/layout/vList2" loCatId="list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86105640-2ED9-4AE2-8303-A6BD4BEF623A}">
      <dgm:prSet/>
      <dgm:spPr/>
      <dgm:t>
        <a:bodyPr/>
        <a:lstStyle/>
        <a:p>
          <a:pPr rtl="0"/>
          <a:r>
            <a:rPr lang="en-US" dirty="0" smtClean="0"/>
            <a:t>Improves performance</a:t>
          </a:r>
          <a:endParaRPr lang="en-US" dirty="0"/>
        </a:p>
      </dgm:t>
    </dgm:pt>
    <dgm:pt modelId="{3A5D2D7C-45BF-419B-BE8E-4CEE088F84FC}" type="parTrans" cxnId="{C6066B8D-225A-44CC-8B1C-D4E8DA3D378D}">
      <dgm:prSet/>
      <dgm:spPr/>
      <dgm:t>
        <a:bodyPr/>
        <a:lstStyle/>
        <a:p>
          <a:endParaRPr lang="en-US"/>
        </a:p>
      </dgm:t>
    </dgm:pt>
    <dgm:pt modelId="{E8C65FEB-BCB1-42F1-A42F-20972515A66A}" type="sibTrans" cxnId="{C6066B8D-225A-44CC-8B1C-D4E8DA3D378D}">
      <dgm:prSet/>
      <dgm:spPr/>
      <dgm:t>
        <a:bodyPr/>
        <a:lstStyle/>
        <a:p>
          <a:endParaRPr lang="en-US"/>
        </a:p>
      </dgm:t>
    </dgm:pt>
    <dgm:pt modelId="{BD8A58F7-156D-4A56-A79D-82FD2911827F}">
      <dgm:prSet/>
      <dgm:spPr/>
      <dgm:t>
        <a:bodyPr/>
        <a:lstStyle/>
        <a:p>
          <a:pPr rtl="0"/>
          <a:r>
            <a:rPr lang="en-US" dirty="0" smtClean="0"/>
            <a:t>Reduces TCO</a:t>
          </a:r>
          <a:endParaRPr lang="en-US" dirty="0"/>
        </a:p>
      </dgm:t>
    </dgm:pt>
    <dgm:pt modelId="{04C15A95-52A1-48A5-BF56-A5E644BC7F73}" type="parTrans" cxnId="{C00E4B19-771B-4580-8A96-08D56380B28A}">
      <dgm:prSet/>
      <dgm:spPr/>
      <dgm:t>
        <a:bodyPr/>
        <a:lstStyle/>
        <a:p>
          <a:endParaRPr lang="en-US"/>
        </a:p>
      </dgm:t>
    </dgm:pt>
    <dgm:pt modelId="{59FE5B3B-6D84-4AFB-9189-644F46E7BEBD}" type="sibTrans" cxnId="{C00E4B19-771B-4580-8A96-08D56380B28A}">
      <dgm:prSet/>
      <dgm:spPr/>
      <dgm:t>
        <a:bodyPr/>
        <a:lstStyle/>
        <a:p>
          <a:endParaRPr lang="en-US"/>
        </a:p>
      </dgm:t>
    </dgm:pt>
    <dgm:pt modelId="{AE379E4D-0303-4621-B28A-17E36AED9A4C}">
      <dgm:prSet/>
      <dgm:spPr/>
      <dgm:t>
        <a:bodyPr/>
        <a:lstStyle/>
        <a:p>
          <a:pPr rtl="0"/>
          <a:r>
            <a:rPr lang="en-US" dirty="0" smtClean="0"/>
            <a:t>Reduces </a:t>
          </a:r>
          <a:r>
            <a:rPr lang="en-US" b="1" dirty="0" smtClean="0"/>
            <a:t>hardware</a:t>
          </a:r>
          <a:r>
            <a:rPr lang="en-US" dirty="0" smtClean="0"/>
            <a:t> (memory and CPU) requirements by reduction (20%-50%) of static memory consumption</a:t>
          </a:r>
          <a:endParaRPr lang="en-US" dirty="0"/>
        </a:p>
      </dgm:t>
    </dgm:pt>
    <dgm:pt modelId="{6E02D842-6BC6-46CC-8D03-BDB214A09FB2}" type="parTrans" cxnId="{920D6D2A-4308-4A85-850A-3480C9B9FF0B}">
      <dgm:prSet/>
      <dgm:spPr/>
      <dgm:t>
        <a:bodyPr/>
        <a:lstStyle/>
        <a:p>
          <a:endParaRPr lang="en-US"/>
        </a:p>
      </dgm:t>
    </dgm:pt>
    <dgm:pt modelId="{8FCD0058-7D59-4096-AEDC-250EAECA2C41}" type="sibTrans" cxnId="{920D6D2A-4308-4A85-850A-3480C9B9FF0B}">
      <dgm:prSet/>
      <dgm:spPr/>
      <dgm:t>
        <a:bodyPr/>
        <a:lstStyle/>
        <a:p>
          <a:endParaRPr lang="en-US"/>
        </a:p>
      </dgm:t>
    </dgm:pt>
    <dgm:pt modelId="{70D57241-85F4-416F-AFD4-782850D3553E}">
      <dgm:prSet/>
      <dgm:spPr/>
      <dgm:t>
        <a:bodyPr/>
        <a:lstStyle/>
        <a:p>
          <a:pPr rtl="0"/>
          <a:r>
            <a:rPr lang="en-US" dirty="0" smtClean="0"/>
            <a:t>Reduces </a:t>
          </a:r>
          <a:r>
            <a:rPr lang="en-US" b="1" dirty="0" smtClean="0"/>
            <a:t>3rd party SW</a:t>
          </a:r>
          <a:r>
            <a:rPr lang="en-US" dirty="0" smtClean="0"/>
            <a:t> license fee due to redundant linkage</a:t>
          </a:r>
          <a:endParaRPr lang="en-US" dirty="0"/>
        </a:p>
      </dgm:t>
    </dgm:pt>
    <dgm:pt modelId="{189B4ADB-F704-40E3-8CB5-FC3A76D6D3D2}" type="parTrans" cxnId="{5BF6B4DB-193B-482C-8D51-0BF2B4DBEADB}">
      <dgm:prSet/>
      <dgm:spPr/>
      <dgm:t>
        <a:bodyPr/>
        <a:lstStyle/>
        <a:p>
          <a:endParaRPr lang="en-US"/>
        </a:p>
      </dgm:t>
    </dgm:pt>
    <dgm:pt modelId="{32106FA4-0650-4E40-B071-972DD5F6B814}" type="sibTrans" cxnId="{5BF6B4DB-193B-482C-8D51-0BF2B4DBEADB}">
      <dgm:prSet/>
      <dgm:spPr/>
      <dgm:t>
        <a:bodyPr/>
        <a:lstStyle/>
        <a:p>
          <a:endParaRPr lang="en-US"/>
        </a:p>
      </dgm:t>
    </dgm:pt>
    <dgm:pt modelId="{AF644E92-5353-48DE-9C89-6BEEC92C0150}">
      <dgm:prSet/>
      <dgm:spPr/>
      <dgm:t>
        <a:bodyPr/>
        <a:lstStyle/>
        <a:p>
          <a:pPr rtl="0"/>
          <a:r>
            <a:rPr lang="en-US" dirty="0" smtClean="0"/>
            <a:t>Improves development efficiency – saves time</a:t>
          </a:r>
          <a:endParaRPr lang="en-US" dirty="0"/>
        </a:p>
      </dgm:t>
    </dgm:pt>
    <dgm:pt modelId="{9428E317-84C8-42FD-8EA5-DC23C352F3EA}" type="parTrans" cxnId="{45E68994-4D1D-4A95-8FCD-48FA4CC73237}">
      <dgm:prSet/>
      <dgm:spPr/>
      <dgm:t>
        <a:bodyPr/>
        <a:lstStyle/>
        <a:p>
          <a:endParaRPr lang="en-US"/>
        </a:p>
      </dgm:t>
    </dgm:pt>
    <dgm:pt modelId="{22E860A7-7369-497E-9AFA-A979FBA208BC}" type="sibTrans" cxnId="{45E68994-4D1D-4A95-8FCD-48FA4CC73237}">
      <dgm:prSet/>
      <dgm:spPr/>
      <dgm:t>
        <a:bodyPr/>
        <a:lstStyle/>
        <a:p>
          <a:endParaRPr lang="en-US"/>
        </a:p>
      </dgm:t>
    </dgm:pt>
    <dgm:pt modelId="{90F722EB-01C5-40D7-9394-3C83F97C5013}">
      <dgm:prSet/>
      <dgm:spPr/>
      <dgm:t>
        <a:bodyPr/>
        <a:lstStyle/>
        <a:p>
          <a:pPr rtl="0"/>
          <a:r>
            <a:rPr lang="en-US" dirty="0" smtClean="0"/>
            <a:t>Reduces </a:t>
          </a:r>
          <a:r>
            <a:rPr lang="en-US" b="1" dirty="0" smtClean="0"/>
            <a:t>build duration</a:t>
          </a:r>
          <a:r>
            <a:rPr lang="en-US" dirty="0" smtClean="0"/>
            <a:t> by 10%-30%</a:t>
          </a:r>
          <a:endParaRPr lang="en-US" dirty="0"/>
        </a:p>
      </dgm:t>
    </dgm:pt>
    <dgm:pt modelId="{30A2A442-53B1-4C04-9E9F-DCC147A209B6}" type="parTrans" cxnId="{44F8316B-EBC2-416F-AAB5-72E0CCD128D1}">
      <dgm:prSet/>
      <dgm:spPr/>
      <dgm:t>
        <a:bodyPr/>
        <a:lstStyle/>
        <a:p>
          <a:endParaRPr lang="en-US"/>
        </a:p>
      </dgm:t>
    </dgm:pt>
    <dgm:pt modelId="{2B0C0337-D87D-4A0A-AEA0-578263B8614A}" type="sibTrans" cxnId="{44F8316B-EBC2-416F-AAB5-72E0CCD128D1}">
      <dgm:prSet/>
      <dgm:spPr/>
      <dgm:t>
        <a:bodyPr/>
        <a:lstStyle/>
        <a:p>
          <a:endParaRPr lang="en-US"/>
        </a:p>
      </dgm:t>
    </dgm:pt>
    <dgm:pt modelId="{B58E4625-E2B5-4F70-BE72-BAC3AD5B2AF2}">
      <dgm:prSet/>
      <dgm:spPr/>
      <dgm:t>
        <a:bodyPr/>
        <a:lstStyle/>
        <a:p>
          <a:pPr rtl="0"/>
          <a:r>
            <a:rPr lang="en-US" dirty="0" smtClean="0"/>
            <a:t>Reduces </a:t>
          </a:r>
          <a:r>
            <a:rPr lang="en-US" b="1" dirty="0" smtClean="0"/>
            <a:t>build failures</a:t>
          </a:r>
          <a:r>
            <a:rPr lang="en-US" dirty="0" smtClean="0"/>
            <a:t> due to unrelated failures (“domino effect”)</a:t>
          </a:r>
          <a:endParaRPr lang="en-US" dirty="0"/>
        </a:p>
      </dgm:t>
    </dgm:pt>
    <dgm:pt modelId="{1708A64C-4F6E-4337-996A-146905A838BA}" type="parTrans" cxnId="{11280718-5D60-4799-B2E0-D295FBB271AC}">
      <dgm:prSet/>
      <dgm:spPr/>
      <dgm:t>
        <a:bodyPr/>
        <a:lstStyle/>
        <a:p>
          <a:endParaRPr lang="en-US"/>
        </a:p>
      </dgm:t>
    </dgm:pt>
    <dgm:pt modelId="{C8FBD3B2-667B-496F-9E47-16A1B905350D}" type="sibTrans" cxnId="{11280718-5D60-4799-B2E0-D295FBB271AC}">
      <dgm:prSet/>
      <dgm:spPr/>
      <dgm:t>
        <a:bodyPr/>
        <a:lstStyle/>
        <a:p>
          <a:endParaRPr lang="en-US"/>
        </a:p>
      </dgm:t>
    </dgm:pt>
    <dgm:pt modelId="{9CAABCB7-FC16-4E45-8DD8-C336D66FE85C}">
      <dgm:prSet/>
      <dgm:spPr/>
      <dgm:t>
        <a:bodyPr/>
        <a:lstStyle/>
        <a:p>
          <a:pPr rtl="0"/>
          <a:r>
            <a:rPr lang="en-US" dirty="0" smtClean="0"/>
            <a:t>Reduces </a:t>
          </a:r>
          <a:r>
            <a:rPr lang="en-US" b="1" dirty="0" smtClean="0"/>
            <a:t>lock load</a:t>
          </a:r>
          <a:r>
            <a:rPr lang="en-US" dirty="0" smtClean="0"/>
            <a:t> on file containing many functions</a:t>
          </a:r>
          <a:endParaRPr lang="en-US" dirty="0"/>
        </a:p>
      </dgm:t>
    </dgm:pt>
    <dgm:pt modelId="{0D5EB306-5227-4ECB-8EB3-962C0D902B91}" type="parTrans" cxnId="{B4D5E465-83CA-443D-9A90-AFFC910B7C76}">
      <dgm:prSet/>
      <dgm:spPr/>
      <dgm:t>
        <a:bodyPr/>
        <a:lstStyle/>
        <a:p>
          <a:endParaRPr lang="en-US"/>
        </a:p>
      </dgm:t>
    </dgm:pt>
    <dgm:pt modelId="{1886E1CA-817E-4BB1-B18F-4D566FC7CAD1}" type="sibTrans" cxnId="{B4D5E465-83CA-443D-9A90-AFFC910B7C76}">
      <dgm:prSet/>
      <dgm:spPr/>
      <dgm:t>
        <a:bodyPr/>
        <a:lstStyle/>
        <a:p>
          <a:endParaRPr lang="en-US"/>
        </a:p>
      </dgm:t>
    </dgm:pt>
    <dgm:pt modelId="{8C62A030-7864-4D14-8C50-C87BDB862F7B}">
      <dgm:prSet/>
      <dgm:spPr/>
      <dgm:t>
        <a:bodyPr/>
        <a:lstStyle/>
        <a:p>
          <a:pPr rtl="0"/>
          <a:r>
            <a:rPr lang="en-US" dirty="0" smtClean="0"/>
            <a:t>In Tuxedo servers and batch processes</a:t>
          </a:r>
          <a:endParaRPr lang="en-US" dirty="0"/>
        </a:p>
      </dgm:t>
    </dgm:pt>
    <dgm:pt modelId="{253BCBBF-BE86-4637-91E6-C4DA2F0A1530}" type="parTrans" cxnId="{EC9BEE5D-57A3-4635-91E7-C6D7EB1B4FB8}">
      <dgm:prSet/>
      <dgm:spPr/>
      <dgm:t>
        <a:bodyPr/>
        <a:lstStyle/>
        <a:p>
          <a:endParaRPr lang="en-US"/>
        </a:p>
      </dgm:t>
    </dgm:pt>
    <dgm:pt modelId="{4375B883-72AA-4382-B505-84341A4B1068}" type="sibTrans" cxnId="{EC9BEE5D-57A3-4635-91E7-C6D7EB1B4FB8}">
      <dgm:prSet/>
      <dgm:spPr/>
      <dgm:t>
        <a:bodyPr/>
        <a:lstStyle/>
        <a:p>
          <a:endParaRPr lang="en-US"/>
        </a:p>
      </dgm:t>
    </dgm:pt>
    <dgm:pt modelId="{FD352866-155C-4423-8823-1B962CBE3D4F}">
      <dgm:prSet/>
      <dgm:spPr/>
      <dgm:t>
        <a:bodyPr/>
        <a:lstStyle/>
        <a:p>
          <a:pPr rtl="0"/>
          <a:r>
            <a:rPr lang="en-US" dirty="0" smtClean="0"/>
            <a:t>Reduces </a:t>
          </a:r>
          <a:r>
            <a:rPr lang="en-US" b="1" dirty="0" smtClean="0"/>
            <a:t>disk space</a:t>
          </a:r>
          <a:r>
            <a:rPr lang="en-US" dirty="0" smtClean="0"/>
            <a:t> for executables by 20%-50%</a:t>
          </a:r>
          <a:endParaRPr lang="en-US" dirty="0"/>
        </a:p>
      </dgm:t>
    </dgm:pt>
    <dgm:pt modelId="{548A6043-B802-4730-86DF-9D6362AA7ED1}" type="parTrans" cxnId="{ED556437-3019-4B0E-8572-D9A9830348DE}">
      <dgm:prSet/>
      <dgm:spPr/>
      <dgm:t>
        <a:bodyPr/>
        <a:lstStyle/>
        <a:p>
          <a:endParaRPr lang="en-US"/>
        </a:p>
      </dgm:t>
    </dgm:pt>
    <dgm:pt modelId="{92C63BED-69E2-4328-8D54-915C2DA57BF3}" type="sibTrans" cxnId="{ED556437-3019-4B0E-8572-D9A9830348DE}">
      <dgm:prSet/>
      <dgm:spPr/>
      <dgm:t>
        <a:bodyPr/>
        <a:lstStyle/>
        <a:p>
          <a:endParaRPr lang="en-US"/>
        </a:p>
      </dgm:t>
    </dgm:pt>
    <dgm:pt modelId="{9E27F9BB-3675-4D2D-BF5D-B041ECF111A6}" type="pres">
      <dgm:prSet presAssocID="{DB0E07E1-6320-4495-8E2D-57324BA8AD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597F92-68E1-4F48-8F7E-6A37CEDA0E37}" type="pres">
      <dgm:prSet presAssocID="{86105640-2ED9-4AE2-8303-A6BD4BEF623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FE3571-FA9A-4A1F-8A22-654F3BB27027}" type="pres">
      <dgm:prSet presAssocID="{86105640-2ED9-4AE2-8303-A6BD4BEF623A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7DAF81-3B74-49BA-9D05-3F3A09E4A34C}" type="pres">
      <dgm:prSet presAssocID="{BD8A58F7-156D-4A56-A79D-82FD2911827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C10942-9984-47DB-AF4E-F8EDE710BC51}" type="pres">
      <dgm:prSet presAssocID="{BD8A58F7-156D-4A56-A79D-82FD2911827F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3A6AD-C625-4D3E-A31B-EB7EF8115FA4}" type="pres">
      <dgm:prSet presAssocID="{AF644E92-5353-48DE-9C89-6BEEC92C015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248FA4-9860-4DBD-972C-A25DF00DDD4D}" type="pres">
      <dgm:prSet presAssocID="{AF644E92-5353-48DE-9C89-6BEEC92C0150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F6B4DB-193B-482C-8D51-0BF2B4DBEADB}" srcId="{BD8A58F7-156D-4A56-A79D-82FD2911827F}" destId="{70D57241-85F4-416F-AFD4-782850D3553E}" srcOrd="2" destOrd="0" parTransId="{189B4ADB-F704-40E3-8CB5-FC3A76D6D3D2}" sibTransId="{32106FA4-0650-4E40-B071-972DD5F6B814}"/>
    <dgm:cxn modelId="{FE1651E1-461F-4C14-8374-17B96D188808}" type="presOf" srcId="{70D57241-85F4-416F-AFD4-782850D3553E}" destId="{E1C10942-9984-47DB-AF4E-F8EDE710BC51}" srcOrd="0" destOrd="2" presId="urn:microsoft.com/office/officeart/2005/8/layout/vList2"/>
    <dgm:cxn modelId="{B24941BB-7CD7-4BFD-8315-5619784680D3}" type="presOf" srcId="{90F722EB-01C5-40D7-9394-3C83F97C5013}" destId="{17248FA4-9860-4DBD-972C-A25DF00DDD4D}" srcOrd="0" destOrd="0" presId="urn:microsoft.com/office/officeart/2005/8/layout/vList2"/>
    <dgm:cxn modelId="{1646D3AB-83C2-4162-926B-CAE8C23503B7}" type="presOf" srcId="{B58E4625-E2B5-4F70-BE72-BAC3AD5B2AF2}" destId="{17248FA4-9860-4DBD-972C-A25DF00DDD4D}" srcOrd="0" destOrd="1" presId="urn:microsoft.com/office/officeart/2005/8/layout/vList2"/>
    <dgm:cxn modelId="{19243CE5-DA37-42A4-85AA-337886304E10}" type="presOf" srcId="{86105640-2ED9-4AE2-8303-A6BD4BEF623A}" destId="{01597F92-68E1-4F48-8F7E-6A37CEDA0E37}" srcOrd="0" destOrd="0" presId="urn:microsoft.com/office/officeart/2005/8/layout/vList2"/>
    <dgm:cxn modelId="{1D6F1518-C360-4E9F-93CC-2A9B12CB8DC9}" type="presOf" srcId="{FD352866-155C-4423-8823-1B962CBE3D4F}" destId="{E1C10942-9984-47DB-AF4E-F8EDE710BC51}" srcOrd="0" destOrd="1" presId="urn:microsoft.com/office/officeart/2005/8/layout/vList2"/>
    <dgm:cxn modelId="{45E68994-4D1D-4A95-8FCD-48FA4CC73237}" srcId="{DB0E07E1-6320-4495-8E2D-57324BA8AD20}" destId="{AF644E92-5353-48DE-9C89-6BEEC92C0150}" srcOrd="2" destOrd="0" parTransId="{9428E317-84C8-42FD-8EA5-DC23C352F3EA}" sibTransId="{22E860A7-7369-497E-9AFA-A979FBA208BC}"/>
    <dgm:cxn modelId="{CF0D8EB2-91AA-4DD0-BD89-12A1C23F0032}" type="presOf" srcId="{BD8A58F7-156D-4A56-A79D-82FD2911827F}" destId="{2D7DAF81-3B74-49BA-9D05-3F3A09E4A34C}" srcOrd="0" destOrd="0" presId="urn:microsoft.com/office/officeart/2005/8/layout/vList2"/>
    <dgm:cxn modelId="{58B5D74A-6F0A-4FEA-8BA2-2D099A90C684}" type="presOf" srcId="{8C62A030-7864-4D14-8C50-C87BDB862F7B}" destId="{03FE3571-FA9A-4A1F-8A22-654F3BB27027}" srcOrd="0" destOrd="0" presId="urn:microsoft.com/office/officeart/2005/8/layout/vList2"/>
    <dgm:cxn modelId="{273A62BD-FF6A-41FB-BB18-EC347C9BE05E}" type="presOf" srcId="{AE379E4D-0303-4621-B28A-17E36AED9A4C}" destId="{E1C10942-9984-47DB-AF4E-F8EDE710BC51}" srcOrd="0" destOrd="0" presId="urn:microsoft.com/office/officeart/2005/8/layout/vList2"/>
    <dgm:cxn modelId="{920D6D2A-4308-4A85-850A-3480C9B9FF0B}" srcId="{BD8A58F7-156D-4A56-A79D-82FD2911827F}" destId="{AE379E4D-0303-4621-B28A-17E36AED9A4C}" srcOrd="0" destOrd="0" parTransId="{6E02D842-6BC6-46CC-8D03-BDB214A09FB2}" sibTransId="{8FCD0058-7D59-4096-AEDC-250EAECA2C41}"/>
    <dgm:cxn modelId="{11280718-5D60-4799-B2E0-D295FBB271AC}" srcId="{AF644E92-5353-48DE-9C89-6BEEC92C0150}" destId="{B58E4625-E2B5-4F70-BE72-BAC3AD5B2AF2}" srcOrd="1" destOrd="0" parTransId="{1708A64C-4F6E-4337-996A-146905A838BA}" sibTransId="{C8FBD3B2-667B-496F-9E47-16A1B905350D}"/>
    <dgm:cxn modelId="{DF8DF2A5-7CBB-421D-BA52-AFBCED8AED2B}" type="presOf" srcId="{DB0E07E1-6320-4495-8E2D-57324BA8AD20}" destId="{9E27F9BB-3675-4D2D-BF5D-B041ECF111A6}" srcOrd="0" destOrd="0" presId="urn:microsoft.com/office/officeart/2005/8/layout/vList2"/>
    <dgm:cxn modelId="{A6962141-B7D4-4008-8DF2-640E184F8062}" type="presOf" srcId="{9CAABCB7-FC16-4E45-8DD8-C336D66FE85C}" destId="{17248FA4-9860-4DBD-972C-A25DF00DDD4D}" srcOrd="0" destOrd="2" presId="urn:microsoft.com/office/officeart/2005/8/layout/vList2"/>
    <dgm:cxn modelId="{C00E4B19-771B-4580-8A96-08D56380B28A}" srcId="{DB0E07E1-6320-4495-8E2D-57324BA8AD20}" destId="{BD8A58F7-156D-4A56-A79D-82FD2911827F}" srcOrd="1" destOrd="0" parTransId="{04C15A95-52A1-48A5-BF56-A5E644BC7F73}" sibTransId="{59FE5B3B-6D84-4AFB-9189-644F46E7BEBD}"/>
    <dgm:cxn modelId="{EC9BEE5D-57A3-4635-91E7-C6D7EB1B4FB8}" srcId="{86105640-2ED9-4AE2-8303-A6BD4BEF623A}" destId="{8C62A030-7864-4D14-8C50-C87BDB862F7B}" srcOrd="0" destOrd="0" parTransId="{253BCBBF-BE86-4637-91E6-C4DA2F0A1530}" sibTransId="{4375B883-72AA-4382-B505-84341A4B1068}"/>
    <dgm:cxn modelId="{B4D5E465-83CA-443D-9A90-AFFC910B7C76}" srcId="{AF644E92-5353-48DE-9C89-6BEEC92C0150}" destId="{9CAABCB7-FC16-4E45-8DD8-C336D66FE85C}" srcOrd="2" destOrd="0" parTransId="{0D5EB306-5227-4ECB-8EB3-962C0D902B91}" sibTransId="{1886E1CA-817E-4BB1-B18F-4D566FC7CAD1}"/>
    <dgm:cxn modelId="{2EC35326-DAEB-4212-8E81-43A84820555F}" type="presOf" srcId="{AF644E92-5353-48DE-9C89-6BEEC92C0150}" destId="{7D63A6AD-C625-4D3E-A31B-EB7EF8115FA4}" srcOrd="0" destOrd="0" presId="urn:microsoft.com/office/officeart/2005/8/layout/vList2"/>
    <dgm:cxn modelId="{C6066B8D-225A-44CC-8B1C-D4E8DA3D378D}" srcId="{DB0E07E1-6320-4495-8E2D-57324BA8AD20}" destId="{86105640-2ED9-4AE2-8303-A6BD4BEF623A}" srcOrd="0" destOrd="0" parTransId="{3A5D2D7C-45BF-419B-BE8E-4CEE088F84FC}" sibTransId="{E8C65FEB-BCB1-42F1-A42F-20972515A66A}"/>
    <dgm:cxn modelId="{ED556437-3019-4B0E-8572-D9A9830348DE}" srcId="{BD8A58F7-156D-4A56-A79D-82FD2911827F}" destId="{FD352866-155C-4423-8823-1B962CBE3D4F}" srcOrd="1" destOrd="0" parTransId="{548A6043-B802-4730-86DF-9D6362AA7ED1}" sibTransId="{92C63BED-69E2-4328-8D54-915C2DA57BF3}"/>
    <dgm:cxn modelId="{44F8316B-EBC2-416F-AAB5-72E0CCD128D1}" srcId="{AF644E92-5353-48DE-9C89-6BEEC92C0150}" destId="{90F722EB-01C5-40D7-9394-3C83F97C5013}" srcOrd="0" destOrd="0" parTransId="{30A2A442-53B1-4C04-9E9F-DCC147A209B6}" sibTransId="{2B0C0337-D87D-4A0A-AEA0-578263B8614A}"/>
    <dgm:cxn modelId="{F64A9F04-08A0-402C-A208-FB574F4E9E12}" type="presParOf" srcId="{9E27F9BB-3675-4D2D-BF5D-B041ECF111A6}" destId="{01597F92-68E1-4F48-8F7E-6A37CEDA0E37}" srcOrd="0" destOrd="0" presId="urn:microsoft.com/office/officeart/2005/8/layout/vList2"/>
    <dgm:cxn modelId="{DF724B18-E58A-48EF-813D-6E817D75BAB9}" type="presParOf" srcId="{9E27F9BB-3675-4D2D-BF5D-B041ECF111A6}" destId="{03FE3571-FA9A-4A1F-8A22-654F3BB27027}" srcOrd="1" destOrd="0" presId="urn:microsoft.com/office/officeart/2005/8/layout/vList2"/>
    <dgm:cxn modelId="{64E3121A-6E2E-412E-ACA3-668EF36F215A}" type="presParOf" srcId="{9E27F9BB-3675-4D2D-BF5D-B041ECF111A6}" destId="{2D7DAF81-3B74-49BA-9D05-3F3A09E4A34C}" srcOrd="2" destOrd="0" presId="urn:microsoft.com/office/officeart/2005/8/layout/vList2"/>
    <dgm:cxn modelId="{7205065E-1710-459E-BDFE-8AF12946CC59}" type="presParOf" srcId="{9E27F9BB-3675-4D2D-BF5D-B041ECF111A6}" destId="{E1C10942-9984-47DB-AF4E-F8EDE710BC51}" srcOrd="3" destOrd="0" presId="urn:microsoft.com/office/officeart/2005/8/layout/vList2"/>
    <dgm:cxn modelId="{262B9862-3020-4429-A071-B794807B2EFE}" type="presParOf" srcId="{9E27F9BB-3675-4D2D-BF5D-B041ECF111A6}" destId="{7D63A6AD-C625-4D3E-A31B-EB7EF8115FA4}" srcOrd="4" destOrd="0" presId="urn:microsoft.com/office/officeart/2005/8/layout/vList2"/>
    <dgm:cxn modelId="{C1A375CB-6332-4C06-9FB1-0E601EACB626}" type="presParOf" srcId="{9E27F9BB-3675-4D2D-BF5D-B041ECF111A6}" destId="{17248FA4-9860-4DBD-972C-A25DF00DDD4D}" srcOrd="5" destOrd="0" presId="urn:microsoft.com/office/officeart/2005/8/layout/vList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0E07E1-6320-4495-8E2D-57324BA8AD20}" type="doc">
      <dgm:prSet loTypeId="urn:microsoft.com/office/officeart/2005/8/layout/process4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21B4B95-63E4-483F-9526-5150FFE981A2}">
      <dgm:prSet/>
      <dgm:spPr/>
      <dgm:t>
        <a:bodyPr/>
        <a:lstStyle/>
        <a:p>
          <a:pPr rtl="0"/>
          <a:r>
            <a:rPr lang="en-US" dirty="0" smtClean="0"/>
            <a:t>Identified over 1000 unused source files</a:t>
          </a:r>
          <a:endParaRPr lang="en-US" dirty="0"/>
        </a:p>
      </dgm:t>
    </dgm:pt>
    <dgm:pt modelId="{2128FDD2-AFE1-496D-AE77-CCB3FE64380C}" type="sibTrans" cxnId="{6598FABA-C5B5-4041-B775-A607A5219CC5}">
      <dgm:prSet/>
      <dgm:spPr/>
      <dgm:t>
        <a:bodyPr/>
        <a:lstStyle/>
        <a:p>
          <a:endParaRPr lang="en-US"/>
        </a:p>
      </dgm:t>
    </dgm:pt>
    <dgm:pt modelId="{E04F02A3-D61A-4B82-8270-CE8FF24DF71F}" type="parTrans" cxnId="{6598FABA-C5B5-4041-B775-A607A5219CC5}">
      <dgm:prSet/>
      <dgm:spPr/>
      <dgm:t>
        <a:bodyPr/>
        <a:lstStyle/>
        <a:p>
          <a:endParaRPr lang="en-US"/>
        </a:p>
      </dgm:t>
    </dgm:pt>
    <dgm:pt modelId="{83DC4E75-923A-4506-8EB7-A543A995673D}">
      <dgm:prSet/>
      <dgm:spPr/>
      <dgm:t>
        <a:bodyPr/>
        <a:lstStyle/>
        <a:p>
          <a:pPr rtl="0"/>
          <a:r>
            <a:rPr lang="en-US" dirty="0" smtClean="0"/>
            <a:t>30% reduction in Disk Space</a:t>
          </a:r>
          <a:endParaRPr lang="en-US" dirty="0"/>
        </a:p>
      </dgm:t>
    </dgm:pt>
    <dgm:pt modelId="{4532CC62-B90D-495C-AA33-EC3E1194A729}">
      <dgm:prSet/>
      <dgm:spPr/>
      <dgm:t>
        <a:bodyPr/>
        <a:lstStyle/>
        <a:p>
          <a:pPr rtl="0"/>
          <a:r>
            <a:rPr lang="en-US" dirty="0" smtClean="0"/>
            <a:t>20% reduction in Static memory Consumption</a:t>
          </a:r>
          <a:endParaRPr lang="en-US" dirty="0"/>
        </a:p>
      </dgm:t>
    </dgm:pt>
    <dgm:pt modelId="{6393A9C4-26D7-4DBF-BA38-AB21B88B6FAC}">
      <dgm:prSet/>
      <dgm:spPr/>
      <dgm:t>
        <a:bodyPr/>
        <a:lstStyle/>
        <a:p>
          <a:pPr rtl="0"/>
          <a:r>
            <a:rPr lang="en-US" dirty="0" smtClean="0"/>
            <a:t>Proven results even with beta version – POC run in Metro and Bell Canada accounts</a:t>
          </a:r>
          <a:endParaRPr lang="en-US" dirty="0"/>
        </a:p>
      </dgm:t>
    </dgm:pt>
    <dgm:pt modelId="{125DC343-8DC6-4895-BBE6-AC7AB747A4C4}" type="sibTrans" cxnId="{C567626B-1BD2-4249-8517-06C6D78F307F}">
      <dgm:prSet/>
      <dgm:spPr/>
      <dgm:t>
        <a:bodyPr/>
        <a:lstStyle/>
        <a:p>
          <a:endParaRPr lang="en-US"/>
        </a:p>
      </dgm:t>
    </dgm:pt>
    <dgm:pt modelId="{E6941AED-DA51-4560-A8F0-F5EF2FE7563D}" type="parTrans" cxnId="{C567626B-1BD2-4249-8517-06C6D78F307F}">
      <dgm:prSet/>
      <dgm:spPr/>
      <dgm:t>
        <a:bodyPr/>
        <a:lstStyle/>
        <a:p>
          <a:endParaRPr lang="en-US"/>
        </a:p>
      </dgm:t>
    </dgm:pt>
    <dgm:pt modelId="{2965603A-24E0-4B13-8C5B-6DB2AA900D2F}" type="sibTrans" cxnId="{36CEB25C-DCA7-4206-A88E-C3AD0A2B0B58}">
      <dgm:prSet/>
      <dgm:spPr/>
      <dgm:t>
        <a:bodyPr/>
        <a:lstStyle/>
        <a:p>
          <a:endParaRPr lang="en-US"/>
        </a:p>
      </dgm:t>
    </dgm:pt>
    <dgm:pt modelId="{B406EF90-025E-42A8-A0D1-26F12A8A23B9}" type="parTrans" cxnId="{36CEB25C-DCA7-4206-A88E-C3AD0A2B0B58}">
      <dgm:prSet/>
      <dgm:spPr/>
      <dgm:t>
        <a:bodyPr/>
        <a:lstStyle/>
        <a:p>
          <a:endParaRPr lang="en-US"/>
        </a:p>
      </dgm:t>
    </dgm:pt>
    <dgm:pt modelId="{A98BEF2F-ECEA-42D3-B309-DFB0D8C2CD61}" type="sibTrans" cxnId="{F03566C4-237B-4C99-8C6D-7214CF0AAA92}">
      <dgm:prSet/>
      <dgm:spPr/>
      <dgm:t>
        <a:bodyPr/>
        <a:lstStyle/>
        <a:p>
          <a:endParaRPr lang="en-US"/>
        </a:p>
      </dgm:t>
    </dgm:pt>
    <dgm:pt modelId="{996F1CC7-5825-4035-BA1E-4D432039B69D}" type="parTrans" cxnId="{F03566C4-237B-4C99-8C6D-7214CF0AAA92}">
      <dgm:prSet/>
      <dgm:spPr/>
      <dgm:t>
        <a:bodyPr/>
        <a:lstStyle/>
        <a:p>
          <a:endParaRPr lang="en-US"/>
        </a:p>
      </dgm:t>
    </dgm:pt>
    <dgm:pt modelId="{048FDED9-40FD-4537-B0A3-39E23E3EAB30}" type="pres">
      <dgm:prSet presAssocID="{DB0E07E1-6320-4495-8E2D-57324BA8AD2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EA1713-314F-4DFA-848B-7DC98455BDFB}" type="pres">
      <dgm:prSet presAssocID="{6393A9C4-26D7-4DBF-BA38-AB21B88B6FAC}" presName="boxAndChildren" presStyleCnt="0"/>
      <dgm:spPr/>
    </dgm:pt>
    <dgm:pt modelId="{3501C977-EE3B-4A7A-B07B-249ADB574FAD}" type="pres">
      <dgm:prSet presAssocID="{6393A9C4-26D7-4DBF-BA38-AB21B88B6FAC}" presName="parentTextBox" presStyleLbl="node1" presStyleIdx="0" presStyleCnt="1"/>
      <dgm:spPr/>
      <dgm:t>
        <a:bodyPr/>
        <a:lstStyle/>
        <a:p>
          <a:endParaRPr lang="en-US"/>
        </a:p>
      </dgm:t>
    </dgm:pt>
    <dgm:pt modelId="{EE0C4A78-6869-4FDC-897A-0FB7091EDDDB}" type="pres">
      <dgm:prSet presAssocID="{6393A9C4-26D7-4DBF-BA38-AB21B88B6FAC}" presName="entireBox" presStyleLbl="node1" presStyleIdx="0" presStyleCnt="1" custLinFactNeighborX="1365" custLinFactNeighborY="-379"/>
      <dgm:spPr/>
      <dgm:t>
        <a:bodyPr/>
        <a:lstStyle/>
        <a:p>
          <a:endParaRPr lang="en-US"/>
        </a:p>
      </dgm:t>
    </dgm:pt>
    <dgm:pt modelId="{209D245E-BE63-40F1-8699-44AC056F73ED}" type="pres">
      <dgm:prSet presAssocID="{6393A9C4-26D7-4DBF-BA38-AB21B88B6FAC}" presName="descendantBox" presStyleCnt="0"/>
      <dgm:spPr/>
    </dgm:pt>
    <dgm:pt modelId="{71085B02-C782-4DC0-8610-38D519FEE6F5}" type="pres">
      <dgm:prSet presAssocID="{4532CC62-B90D-495C-AA33-EC3E1194A729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041EEA-00C2-476F-B7F5-DDB2036FE977}" type="pres">
      <dgm:prSet presAssocID="{83DC4E75-923A-4506-8EB7-A543A995673D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82A145-D580-42E2-8591-F8ADE2F2B889}" type="pres">
      <dgm:prSet presAssocID="{421B4B95-63E4-483F-9526-5150FFE981A2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67626B-1BD2-4249-8517-06C6D78F307F}" srcId="{DB0E07E1-6320-4495-8E2D-57324BA8AD20}" destId="{6393A9C4-26D7-4DBF-BA38-AB21B88B6FAC}" srcOrd="0" destOrd="0" parTransId="{E6941AED-DA51-4560-A8F0-F5EF2FE7563D}" sibTransId="{125DC343-8DC6-4895-BBE6-AC7AB747A4C4}"/>
    <dgm:cxn modelId="{C92E8A49-5FAD-459D-ABC3-C3397BF35041}" type="presOf" srcId="{6393A9C4-26D7-4DBF-BA38-AB21B88B6FAC}" destId="{EE0C4A78-6869-4FDC-897A-0FB7091EDDDB}" srcOrd="1" destOrd="0" presId="urn:microsoft.com/office/officeart/2005/8/layout/process4"/>
    <dgm:cxn modelId="{36CEB25C-DCA7-4206-A88E-C3AD0A2B0B58}" srcId="{6393A9C4-26D7-4DBF-BA38-AB21B88B6FAC}" destId="{83DC4E75-923A-4506-8EB7-A543A995673D}" srcOrd="1" destOrd="0" parTransId="{B406EF90-025E-42A8-A0D1-26F12A8A23B9}" sibTransId="{2965603A-24E0-4B13-8C5B-6DB2AA900D2F}"/>
    <dgm:cxn modelId="{45D0C394-6519-4A54-892B-6A48E999E8A2}" type="presOf" srcId="{6393A9C4-26D7-4DBF-BA38-AB21B88B6FAC}" destId="{3501C977-EE3B-4A7A-B07B-249ADB574FAD}" srcOrd="0" destOrd="0" presId="urn:microsoft.com/office/officeart/2005/8/layout/process4"/>
    <dgm:cxn modelId="{F03566C4-237B-4C99-8C6D-7214CF0AAA92}" srcId="{6393A9C4-26D7-4DBF-BA38-AB21B88B6FAC}" destId="{4532CC62-B90D-495C-AA33-EC3E1194A729}" srcOrd="0" destOrd="0" parTransId="{996F1CC7-5825-4035-BA1E-4D432039B69D}" sibTransId="{A98BEF2F-ECEA-42D3-B309-DFB0D8C2CD61}"/>
    <dgm:cxn modelId="{780C981C-891A-4D2E-898B-C4DFF2202350}" type="presOf" srcId="{83DC4E75-923A-4506-8EB7-A543A995673D}" destId="{36041EEA-00C2-476F-B7F5-DDB2036FE977}" srcOrd="0" destOrd="0" presId="urn:microsoft.com/office/officeart/2005/8/layout/process4"/>
    <dgm:cxn modelId="{966FEADE-FABC-4303-BCDA-BC91ACA80623}" type="presOf" srcId="{4532CC62-B90D-495C-AA33-EC3E1194A729}" destId="{71085B02-C782-4DC0-8610-38D519FEE6F5}" srcOrd="0" destOrd="0" presId="urn:microsoft.com/office/officeart/2005/8/layout/process4"/>
    <dgm:cxn modelId="{6598FABA-C5B5-4041-B775-A607A5219CC5}" srcId="{6393A9C4-26D7-4DBF-BA38-AB21B88B6FAC}" destId="{421B4B95-63E4-483F-9526-5150FFE981A2}" srcOrd="2" destOrd="0" parTransId="{E04F02A3-D61A-4B82-8270-CE8FF24DF71F}" sibTransId="{2128FDD2-AFE1-496D-AE77-CCB3FE64380C}"/>
    <dgm:cxn modelId="{563A6BA7-4F86-461C-BA3C-C4E4687B05C3}" type="presOf" srcId="{DB0E07E1-6320-4495-8E2D-57324BA8AD20}" destId="{048FDED9-40FD-4537-B0A3-39E23E3EAB30}" srcOrd="0" destOrd="0" presId="urn:microsoft.com/office/officeart/2005/8/layout/process4"/>
    <dgm:cxn modelId="{DDAFDB66-43CC-4E35-B2AA-5BDCD06A010F}" type="presOf" srcId="{421B4B95-63E4-483F-9526-5150FFE981A2}" destId="{F382A145-D580-42E2-8591-F8ADE2F2B889}" srcOrd="0" destOrd="0" presId="urn:microsoft.com/office/officeart/2005/8/layout/process4"/>
    <dgm:cxn modelId="{5D6CD21E-8E87-419B-B47E-14A38911C2E0}" type="presParOf" srcId="{048FDED9-40FD-4537-B0A3-39E23E3EAB30}" destId="{A4EA1713-314F-4DFA-848B-7DC98455BDFB}" srcOrd="0" destOrd="0" presId="urn:microsoft.com/office/officeart/2005/8/layout/process4"/>
    <dgm:cxn modelId="{9F0AD08B-CF7C-499E-8A7D-7FF094E4B63B}" type="presParOf" srcId="{A4EA1713-314F-4DFA-848B-7DC98455BDFB}" destId="{3501C977-EE3B-4A7A-B07B-249ADB574FAD}" srcOrd="0" destOrd="0" presId="urn:microsoft.com/office/officeart/2005/8/layout/process4"/>
    <dgm:cxn modelId="{9A8F49FA-D393-442D-83C3-9E1DF491B3A0}" type="presParOf" srcId="{A4EA1713-314F-4DFA-848B-7DC98455BDFB}" destId="{EE0C4A78-6869-4FDC-897A-0FB7091EDDDB}" srcOrd="1" destOrd="0" presId="urn:microsoft.com/office/officeart/2005/8/layout/process4"/>
    <dgm:cxn modelId="{654A88EA-F98F-4416-BD1F-9F1A3EAFD8CA}" type="presParOf" srcId="{A4EA1713-314F-4DFA-848B-7DC98455BDFB}" destId="{209D245E-BE63-40F1-8699-44AC056F73ED}" srcOrd="2" destOrd="0" presId="urn:microsoft.com/office/officeart/2005/8/layout/process4"/>
    <dgm:cxn modelId="{AFA56930-26B5-4488-BC12-799D8AB3DD35}" type="presParOf" srcId="{209D245E-BE63-40F1-8699-44AC056F73ED}" destId="{71085B02-C782-4DC0-8610-38D519FEE6F5}" srcOrd="0" destOrd="0" presId="urn:microsoft.com/office/officeart/2005/8/layout/process4"/>
    <dgm:cxn modelId="{5C6867C0-4034-449D-9DCD-DE17365AFCBB}" type="presParOf" srcId="{209D245E-BE63-40F1-8699-44AC056F73ED}" destId="{36041EEA-00C2-476F-B7F5-DDB2036FE977}" srcOrd="1" destOrd="0" presId="urn:microsoft.com/office/officeart/2005/8/layout/process4"/>
    <dgm:cxn modelId="{EF732128-83A8-48E8-95CA-244B85B6FB05}" type="presParOf" srcId="{209D245E-BE63-40F1-8699-44AC056F73ED}" destId="{F382A145-D580-42E2-8591-F8ADE2F2B889}" srcOrd="2" destOrd="0" presId="urn:microsoft.com/office/officeart/2005/8/layout/process4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0E07E1-6320-4495-8E2D-57324BA8AD20}" type="doc">
      <dgm:prSet loTypeId="urn:microsoft.com/office/officeart/2005/8/layout/process4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393A9C4-26D7-4DBF-BA38-AB21B88B6FAC}">
      <dgm:prSet/>
      <dgm:spPr/>
      <dgm:t>
        <a:bodyPr/>
        <a:lstStyle/>
        <a:p>
          <a:pPr rtl="0"/>
          <a:r>
            <a:rPr lang="en-US" dirty="0" smtClean="0"/>
            <a:t>A new service to be sold to Ensemble customers!</a:t>
          </a:r>
          <a:endParaRPr lang="en-US" dirty="0"/>
        </a:p>
      </dgm:t>
    </dgm:pt>
    <dgm:pt modelId="{125DC343-8DC6-4895-BBE6-AC7AB747A4C4}" type="sibTrans" cxnId="{C567626B-1BD2-4249-8517-06C6D78F307F}">
      <dgm:prSet/>
      <dgm:spPr/>
      <dgm:t>
        <a:bodyPr/>
        <a:lstStyle/>
        <a:p>
          <a:endParaRPr lang="en-US"/>
        </a:p>
      </dgm:t>
    </dgm:pt>
    <dgm:pt modelId="{E6941AED-DA51-4560-A8F0-F5EF2FE7563D}" type="parTrans" cxnId="{C567626B-1BD2-4249-8517-06C6D78F307F}">
      <dgm:prSet/>
      <dgm:spPr/>
      <dgm:t>
        <a:bodyPr/>
        <a:lstStyle/>
        <a:p>
          <a:endParaRPr lang="en-US"/>
        </a:p>
      </dgm:t>
    </dgm:pt>
    <dgm:pt modelId="{048FDED9-40FD-4537-B0A3-39E23E3EAB30}" type="pres">
      <dgm:prSet presAssocID="{DB0E07E1-6320-4495-8E2D-57324BA8AD2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EA1713-314F-4DFA-848B-7DC98455BDFB}" type="pres">
      <dgm:prSet presAssocID="{6393A9C4-26D7-4DBF-BA38-AB21B88B6FAC}" presName="boxAndChildren" presStyleCnt="0"/>
      <dgm:spPr/>
    </dgm:pt>
    <dgm:pt modelId="{3501C977-EE3B-4A7A-B07B-249ADB574FAD}" type="pres">
      <dgm:prSet presAssocID="{6393A9C4-26D7-4DBF-BA38-AB21B88B6FAC}" presName="parentTextBox" presStyleLbl="node1" presStyleIdx="0" presStyleCnt="1" custLinFactNeighborX="-3843" custLinFactNeighborY="-7084"/>
      <dgm:spPr/>
      <dgm:t>
        <a:bodyPr/>
        <a:lstStyle/>
        <a:p>
          <a:endParaRPr lang="en-US"/>
        </a:p>
      </dgm:t>
    </dgm:pt>
  </dgm:ptLst>
  <dgm:cxnLst>
    <dgm:cxn modelId="{B5FEBB00-6199-4B2B-ABBB-DDD593D1A27F}" type="presOf" srcId="{DB0E07E1-6320-4495-8E2D-57324BA8AD20}" destId="{048FDED9-40FD-4537-B0A3-39E23E3EAB30}" srcOrd="0" destOrd="0" presId="urn:microsoft.com/office/officeart/2005/8/layout/process4"/>
    <dgm:cxn modelId="{C567626B-1BD2-4249-8517-06C6D78F307F}" srcId="{DB0E07E1-6320-4495-8E2D-57324BA8AD20}" destId="{6393A9C4-26D7-4DBF-BA38-AB21B88B6FAC}" srcOrd="0" destOrd="0" parTransId="{E6941AED-DA51-4560-A8F0-F5EF2FE7563D}" sibTransId="{125DC343-8DC6-4895-BBE6-AC7AB747A4C4}"/>
    <dgm:cxn modelId="{FA578A34-8589-47FF-9EED-51F7D3729367}" type="presOf" srcId="{6393A9C4-26D7-4DBF-BA38-AB21B88B6FAC}" destId="{3501C977-EE3B-4A7A-B07B-249ADB574FAD}" srcOrd="0" destOrd="0" presId="urn:microsoft.com/office/officeart/2005/8/layout/process4"/>
    <dgm:cxn modelId="{27F734A9-025B-489E-887C-D2125B8EF370}" type="presParOf" srcId="{048FDED9-40FD-4537-B0A3-39E23E3EAB30}" destId="{A4EA1713-314F-4DFA-848B-7DC98455BDFB}" srcOrd="0" destOrd="0" presId="urn:microsoft.com/office/officeart/2005/8/layout/process4"/>
    <dgm:cxn modelId="{7EE8FB94-3938-4839-83DD-F61D29D380A6}" type="presParOf" srcId="{A4EA1713-314F-4DFA-848B-7DC98455BDFB}" destId="{3501C977-EE3B-4A7A-B07B-249ADB574FAD}" srcOrd="0" destOrd="0" presId="urn:microsoft.com/office/officeart/2005/8/layout/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F5CF1F9-13F9-44B8-A8D2-2990E377E34E}" type="datetimeFigureOut">
              <a:rPr lang="en-US"/>
              <a:pPr>
                <a:defRPr/>
              </a:pPr>
              <a:t>5/20/2009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B3FA678-A18E-4F9D-B77A-FA3D417357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282F165-5A46-4101-9150-C08AA7109DE0}" type="datetimeFigureOut">
              <a:rPr lang="en-US"/>
              <a:pPr>
                <a:defRPr/>
              </a:pPr>
              <a:t>5/20/2009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2562D44-C09B-4679-ADFB-350C723591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562D44-C09B-4679-ADFB-350C723591C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Quotes</a:t>
            </a:r>
            <a:r>
              <a:rPr lang="en-US" u="sng" baseline="0" dirty="0" smtClean="0"/>
              <a:t> from production:</a:t>
            </a:r>
          </a:p>
          <a:p>
            <a:endParaRPr lang="en-US" u="sng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i="0" dirty="0" smtClean="0">
                <a:latin typeface="+mn-lt"/>
              </a:rPr>
              <a:t>“I got a call from the client regarding the memory and space usage in the servers … memory allocation is very high (they gave the number of 40GB per environment)”</a:t>
            </a:r>
            <a:br>
              <a:rPr lang="en-US" i="0" dirty="0" smtClean="0">
                <a:latin typeface="+mn-lt"/>
              </a:rPr>
            </a:br>
            <a:endParaRPr lang="en-US" i="0" dirty="0" smtClean="0">
              <a:latin typeface="+mn-lt"/>
            </a:endParaRPr>
          </a:p>
          <a:p>
            <a:pPr marL="228600" lvl="0" indent="-228600" rtl="0">
              <a:buFont typeface="+mj-lt"/>
              <a:buAutoNum type="arabicPeriod"/>
            </a:pPr>
            <a:r>
              <a:rPr lang="en-US" i="0" dirty="0" smtClean="0">
                <a:latin typeface="+mn-lt"/>
              </a:rPr>
              <a:t>“Tuxedo services become more and more big consuming a lot of memory on production”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3. “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Recently we have had several performance problems at different customer sites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were caused by excessive memory usage by Tuxedo servers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Cellcom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 MMO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to list few of them).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Due to this excessive memory usage the servers have exhausted physical memory (which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generously sized to 32 GB or 64 GB) causing the operating system virtual memory management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page at such a rate that the server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cpu's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were hardly doing any work on behalf of the application.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problem is not limited just to our online environment only - our guiding, rating, billing processes memory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is high too in many of the production sites (size ranging from 200 MB to 700 MB per process sometimes !!).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NOTE that even if we don't reach the server's physical memory limits the excessive memory usage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processes is still a MAJOR problem, as the number of concurrent processes (guiding, rating, rerating, billing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etc..) becomes limited by the amount of available memory !!!!!”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Ilan Green - Chief Technologies Manager (IT Unit)</a:t>
            </a:r>
            <a:endParaRPr lang="en-US" baseline="0" dirty="0" smtClean="0"/>
          </a:p>
          <a:p>
            <a:endParaRPr lang="en-US" baseline="0" dirty="0" smtClean="0"/>
          </a:p>
          <a:p>
            <a:pPr lvl="0" rtl="0"/>
            <a:r>
              <a:rPr lang="en-US" u="sng" dirty="0" smtClean="0">
                <a:latin typeface="+mn-lt"/>
              </a:rPr>
              <a:t>Emphasize</a:t>
            </a:r>
            <a:endParaRPr lang="en-US" dirty="0" smtClean="0">
              <a:latin typeface="+mn-lt"/>
            </a:endParaRPr>
          </a:p>
          <a:p>
            <a:pPr lvl="0" rtl="0"/>
            <a:r>
              <a:rPr lang="en-US" dirty="0" smtClean="0">
                <a:latin typeface="+mn-lt"/>
              </a:rPr>
              <a:t>Excessive memory usage can cause </a:t>
            </a:r>
            <a:r>
              <a:rPr lang="en-US" dirty="0" smtClean="0">
                <a:latin typeface="+mn-lt"/>
                <a:cs typeface="Arial" charset="0"/>
              </a:rPr>
              <a:t>severe </a:t>
            </a:r>
            <a:r>
              <a:rPr lang="en-US" b="1" dirty="0" smtClean="0">
                <a:latin typeface="+mn-lt"/>
                <a:cs typeface="Arial" charset="0"/>
              </a:rPr>
              <a:t>performance</a:t>
            </a:r>
            <a:r>
              <a:rPr lang="en-US" dirty="0" smtClean="0">
                <a:latin typeface="+mn-lt"/>
                <a:cs typeface="Arial" charset="0"/>
              </a:rPr>
              <a:t>, </a:t>
            </a:r>
            <a:r>
              <a:rPr lang="en-US" b="1" dirty="0" smtClean="0">
                <a:latin typeface="+mn-lt"/>
                <a:cs typeface="Arial" charset="0"/>
              </a:rPr>
              <a:t>scalability</a:t>
            </a:r>
            <a:r>
              <a:rPr lang="en-US" dirty="0" smtClean="0">
                <a:latin typeface="+mn-lt"/>
                <a:cs typeface="Arial" charset="0"/>
              </a:rPr>
              <a:t> and </a:t>
            </a:r>
            <a:r>
              <a:rPr lang="en-US" b="1" dirty="0" smtClean="0">
                <a:latin typeface="+mn-lt"/>
                <a:cs typeface="Arial" charset="0"/>
              </a:rPr>
              <a:t>stability</a:t>
            </a:r>
            <a:r>
              <a:rPr lang="en-US" dirty="0" smtClean="0">
                <a:latin typeface="+mn-lt"/>
                <a:cs typeface="Arial" charset="0"/>
              </a:rPr>
              <a:t> issues</a:t>
            </a:r>
            <a:endParaRPr lang="en-US" dirty="0" smtClean="0">
              <a:latin typeface="+mn-lt"/>
              <a:cs typeface="+mn-cs"/>
            </a:endParaRPr>
          </a:p>
          <a:p>
            <a:pPr marL="228600" lvl="0" indent="-228600" rtl="0">
              <a:buFont typeface="+mj-lt"/>
              <a:buAutoNum type="arabicPeriod"/>
            </a:pPr>
            <a:r>
              <a:rPr lang="en-US" b="0" dirty="0" smtClean="0">
                <a:latin typeface="+mn-lt"/>
                <a:cs typeface="Arial" charset="0"/>
              </a:rPr>
              <a:t>Response times </a:t>
            </a:r>
          </a:p>
          <a:p>
            <a:pPr marL="228600" lvl="0" indent="-228600" rtl="0">
              <a:buFont typeface="+mj-lt"/>
              <a:buAutoNum type="arabicPeriod"/>
            </a:pPr>
            <a:r>
              <a:rPr lang="en-US" b="0" dirty="0" smtClean="0">
                <a:latin typeface="+mn-lt"/>
                <a:cs typeface="Arial" charset="0"/>
              </a:rPr>
              <a:t>Throughput</a:t>
            </a:r>
          </a:p>
          <a:p>
            <a:pPr marL="228600" lvl="0" indent="-228600" rtl="0">
              <a:buFont typeface="+mj-lt"/>
              <a:buAutoNum type="arabicPeriod"/>
            </a:pPr>
            <a:r>
              <a:rPr lang="en-US" dirty="0" smtClean="0">
                <a:latin typeface="+mn-lt"/>
                <a:cs typeface="Arial" charset="0"/>
              </a:rPr>
              <a:t>May cause unnecessary </a:t>
            </a:r>
            <a:r>
              <a:rPr lang="en-US" b="0" dirty="0" smtClean="0">
                <a:latin typeface="+mn-lt"/>
                <a:cs typeface="Arial" charset="0"/>
              </a:rPr>
              <a:t>downtimes</a:t>
            </a:r>
          </a:p>
          <a:p>
            <a:pPr marL="228600" lvl="0" indent="-228600" rtl="0">
              <a:buFont typeface="+mj-lt"/>
              <a:buAutoNum type="arabicPeriod"/>
            </a:pPr>
            <a:r>
              <a:rPr lang="en-US" dirty="0" smtClean="0">
                <a:latin typeface="+mn-lt"/>
                <a:cs typeface="Arial" charset="0"/>
              </a:rPr>
              <a:t>Will eventually lead to </a:t>
            </a:r>
            <a:r>
              <a:rPr lang="en-US" b="0" dirty="0" smtClean="0">
                <a:latin typeface="+mn-lt"/>
                <a:cs typeface="Arial" charset="0"/>
              </a:rPr>
              <a:t>additional HW </a:t>
            </a:r>
            <a:r>
              <a:rPr lang="en-US" dirty="0" smtClean="0">
                <a:latin typeface="+mn-lt"/>
                <a:cs typeface="Arial" charset="0"/>
              </a:rPr>
              <a:t>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562D44-C09B-4679-ADFB-350C723591C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562D44-C09B-4679-ADFB-350C723591C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rtl="0"/>
            <a:r>
              <a:rPr lang="en-US" dirty="0" smtClean="0"/>
              <a:t>Proven results even with beta version  - POC run in Metro and Bell Canada accounts </a:t>
            </a:r>
          </a:p>
          <a:p>
            <a:pPr lvl="1" rtl="0"/>
            <a:r>
              <a:rPr lang="en-US" dirty="0" smtClean="0"/>
              <a:t>20% reduction in Static memory Consumption</a:t>
            </a:r>
          </a:p>
          <a:p>
            <a:pPr lvl="1" rtl="0"/>
            <a:r>
              <a:rPr lang="en-US" dirty="0" smtClean="0"/>
              <a:t>30% reduction in Disk Space</a:t>
            </a:r>
          </a:p>
          <a:p>
            <a:pPr lvl="1" rtl="0"/>
            <a:r>
              <a:rPr lang="en-US" dirty="0" smtClean="0"/>
              <a:t>Identified over 1000 unused source 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562D44-C09B-4679-ADFB-350C723591C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562D44-C09B-4679-ADFB-350C723591C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Current linkage problem:</a:t>
            </a:r>
          </a:p>
          <a:p>
            <a:pPr lvl="0" rtl="0"/>
            <a:r>
              <a:rPr lang="en-US" dirty="0" smtClean="0"/>
              <a:t>Every source files is compiled into an object file</a:t>
            </a:r>
          </a:p>
          <a:p>
            <a:pPr lvl="0" rtl="0"/>
            <a:r>
              <a:rPr lang="en-US" dirty="0" smtClean="0"/>
              <a:t>When an exe requires a function, e.g., f1, the object that contains this function is linked into the exe</a:t>
            </a:r>
          </a:p>
          <a:p>
            <a:pPr lvl="0" rtl="0"/>
            <a:r>
              <a:rPr lang="en-US" dirty="0" smtClean="0"/>
              <a:t>Other functions in this object, e.g., f3, become part of the exe even if they are not in the call tree of the exe</a:t>
            </a:r>
          </a:p>
          <a:p>
            <a:pPr lvl="0" rtl="0"/>
            <a:r>
              <a:rPr lang="en-US" dirty="0" smtClean="0"/>
              <a:t>Every function that is referred by this object, i.e., by f1, f2 or f3 is now required by the exe</a:t>
            </a:r>
          </a:p>
          <a:p>
            <a:pPr lvl="0" rtl="0"/>
            <a:r>
              <a:rPr lang="en-US" dirty="0" smtClean="0"/>
              <a:t>This goes on and on recursively</a:t>
            </a:r>
          </a:p>
          <a:p>
            <a:pPr lvl="0" rtl="0"/>
            <a:endParaRPr lang="en-US" dirty="0" smtClean="0"/>
          </a:p>
          <a:p>
            <a:pPr rtl="0" eaLnBrk="0" fontAlgn="base" hangingPunct="0"/>
            <a:r>
              <a:rPr lang="en-US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Situation after applying</a:t>
            </a:r>
            <a:r>
              <a:rPr lang="en-US" sz="1200" b="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solution:</a:t>
            </a:r>
            <a:endParaRPr lang="en-US" dirty="0" smtClean="0"/>
          </a:p>
          <a:p>
            <a:pPr rtl="0" eaLnBrk="0" fontAlgn="base" hangingPunct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we split the source containing f1, f2 and f3, the exe will be linked only with f1 and f2.</a:t>
            </a:r>
            <a:endParaRPr lang="en-US" dirty="0" smtClean="0"/>
          </a:p>
          <a:p>
            <a:pPr rtl="0" eaLnBrk="0" fontAlgn="base" hangingPunct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f3 and all the objects required by these functions, will not be linked into the exe!</a:t>
            </a:r>
            <a:endParaRPr lang="en-US" dirty="0" smtClean="0"/>
          </a:p>
          <a:p>
            <a:pPr lvl="0" rt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562D44-C09B-4679-ADFB-350C723591C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yellow_dot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3" descr="Title_photos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4290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5" descr="cesi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249238"/>
            <a:ext cx="4210050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6" descr="logo_title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00913" y="6388100"/>
            <a:ext cx="1376362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63550" y="6540500"/>
            <a:ext cx="4856163" cy="21590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Information Security Level 2 – Sensitive  © 2009 – Proprietary and Confidential Information of Amdocs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800" y="1362075"/>
            <a:ext cx="8382000" cy="147002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00" y="5245100"/>
            <a:ext cx="8255000" cy="6096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1800" y="2844800"/>
            <a:ext cx="8305800" cy="3810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81000" y="1524000"/>
            <a:ext cx="8229600" cy="40386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038600" cy="4525963"/>
          </a:xfrm>
        </p:spPr>
        <p:txBody>
          <a:bodyPr>
            <a:normAutofit/>
          </a:bodyPr>
          <a:lstStyle>
            <a:lvl1pPr marL="342900" indent="-342900">
              <a:defRPr sz="2400"/>
            </a:lvl1pPr>
            <a:lvl2pPr marL="685800" indent="-342900">
              <a:defRPr sz="2000"/>
            </a:lvl2pPr>
            <a:lvl3pPr marL="1028700" indent="-342900">
              <a:defRPr sz="1800"/>
            </a:lvl3pPr>
            <a:lvl4pPr marL="1320800" indent="-292100">
              <a:defRPr sz="1600"/>
            </a:lvl4pPr>
            <a:lvl5pPr marL="1600200" indent="-2794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524000"/>
            <a:ext cx="4038600" cy="4525963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&gt;"/>
              <a:defRPr lang="en-US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&gt;"/>
              <a:defRPr lang="en-US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&gt;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&gt;"/>
              <a:def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&gt;"/>
              <a:def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524000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16376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24000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6376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S:\Clients\Amdocs\4-01750_CorporateTemplate\Draft_03\tangerin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0"/>
            <a:ext cx="2286000" cy="456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S:\Clients\Amdocs\4-01750_CorporateTemplate\Draft_03\logo_tangerin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2313" y="2035175"/>
            <a:ext cx="1851025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S:\Clients\Amdocs\4-01750_CorporateTemplate\Draft_03\Divider_phot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457200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63550" y="6540500"/>
            <a:ext cx="4856163" cy="21590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Information Security Level 2 – Sensitive  © 2009 – Proprietary and Confidential Information of Amdocs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900" y="6523038"/>
            <a:ext cx="596900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C07C947-AB74-4E1C-BB0A-10F98B815C24}" type="slidenum"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6050"/>
            <a:ext cx="6400800" cy="1162050"/>
          </a:xfrm>
        </p:spPr>
        <p:txBody>
          <a:bodyPr anchor="b">
            <a:normAutofit/>
          </a:bodyPr>
          <a:lstStyle>
            <a:lvl1pPr algn="l">
              <a:defRPr sz="36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81000" y="2679700"/>
            <a:ext cx="6324600" cy="304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S:\Clients\Amdocs\4-01750_CorporateTemplate\Draft_03\PNGs\yellow_dot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8575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S:\Clients\Amdocs\4-01750_CorporateTemplate\Draft_03\PNGs\Utility_phot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43000"/>
            <a:ext cx="2857500" cy="238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5" descr="logo_title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00913" y="6388100"/>
            <a:ext cx="1376362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221038" y="6421438"/>
            <a:ext cx="2976562" cy="338137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Information Security Level 2 – Sensitive</a:t>
            </a:r>
          </a:p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© 2009 – Proprietary and Confidential Information of Amdocs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900" y="6523038"/>
            <a:ext cx="596900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3C8BA31-75D5-4A1B-A8E7-B321828A8258}" type="slidenum">
              <a:rPr lang="en-US" sz="10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660400"/>
            <a:ext cx="5899533" cy="1162050"/>
          </a:xfrm>
        </p:spPr>
        <p:txBody>
          <a:bodyPr anchor="b">
            <a:normAutofit/>
          </a:bodyPr>
          <a:lstStyle>
            <a:lvl1pPr algn="l">
              <a:defRPr sz="36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48000" y="2120900"/>
            <a:ext cx="5829300" cy="304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S:\Clients\Amdocs\4-01750_CorporateTemplate\Draft_03\End_phot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0"/>
            <a:ext cx="3429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3" descr="S:\Clients\Amdocs\4-01750_CorporateTemplate\Draft_03\yellow_dot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719513"/>
            <a:ext cx="5715000" cy="313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5" descr="S:\Clients\Amdocs\4-01750_CorporateTemplate\Draft_03\ltyellowdot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429000"/>
            <a:ext cx="5715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63550" y="6540500"/>
            <a:ext cx="4856163" cy="21590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Information Security Level 2 – Sensitive  © 2009 – Proprietary and Confidential Information of Amdocs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1" y="1905000"/>
            <a:ext cx="5334000" cy="1447800"/>
          </a:xfrm>
        </p:spPr>
        <p:txBody>
          <a:bodyPr anchor="b">
            <a:noAutofit/>
          </a:bodyPr>
          <a:lstStyle>
            <a:lvl1pPr algn="l">
              <a:defRPr sz="48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yellow_dot.gif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0" y="0"/>
            <a:ext cx="9144000" cy="125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5240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3550" y="6540500"/>
            <a:ext cx="4972836" cy="215444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l"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Information Security Level 1 – Confidential  © 2009 – Proprietary and Confidential Information of Amdocs</a:t>
            </a:r>
            <a:endParaRPr lang="en-US" sz="800" dirty="0">
              <a:solidFill>
                <a:srgbClr val="626469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9" name="Picture 8" descr="logo_title.png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300913" y="6388100"/>
            <a:ext cx="1376362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8900" y="6523038"/>
            <a:ext cx="596900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DE567AE-D42F-4818-8694-D64E0B20D863}" type="slidenum"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635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8358188" y="889000"/>
            <a:ext cx="376237" cy="366713"/>
          </a:xfrm>
          <a:prstGeom prst="rect">
            <a:avLst/>
          </a:prstGeom>
          <a:solidFill>
            <a:srgbClr val="FFBE3B">
              <a:alpha val="49804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C000"/>
              </a:solidFill>
              <a:latin typeface="+mn-lt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1136650"/>
            <a:ext cx="8610600" cy="127000"/>
          </a:xfrm>
          <a:prstGeom prst="rect">
            <a:avLst/>
          </a:prstGeom>
          <a:solidFill>
            <a:srgbClr val="FFF6B3">
              <a:alpha val="3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610600" y="0"/>
            <a:ext cx="533400" cy="1138238"/>
          </a:xfrm>
          <a:prstGeom prst="rect">
            <a:avLst/>
          </a:prstGeom>
          <a:solidFill>
            <a:srgbClr val="FFF6B3">
              <a:alpha val="15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6" r:id="rId7"/>
    <p:sldLayoutId id="2147483777" r:id="rId8"/>
    <p:sldLayoutId id="2147483778" r:id="rId9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406400" indent="-406400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accent1"/>
        </a:buClr>
        <a:buFont typeface="Arial" charset="0"/>
        <a:buChar char="&gt;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14400" indent="-39370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Font typeface="Arial" charset="0"/>
        <a:buChar char="&gt;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2573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431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QuickStyle" Target="../diagrams/quickStyle5.xml"/><Relationship Id="rId3" Type="http://schemas.openxmlformats.org/officeDocument/2006/relationships/diagramData" Target="../diagrams/data3.xml"/><Relationship Id="rId7" Type="http://schemas.openxmlformats.org/officeDocument/2006/relationships/diagramData" Target="../diagrams/data4.xml"/><Relationship Id="rId12" Type="http://schemas.openxmlformats.org/officeDocument/2006/relationships/diagramLayout" Target="../diagrams/layou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Data" Target="../diagrams/data5.xml"/><Relationship Id="rId5" Type="http://schemas.openxmlformats.org/officeDocument/2006/relationships/diagramQuickStyle" Target="../diagrams/quickStyle3.xml"/><Relationship Id="rId10" Type="http://schemas.openxmlformats.org/officeDocument/2006/relationships/diagramColors" Target="../diagrams/colors4.xml"/><Relationship Id="rId4" Type="http://schemas.openxmlformats.org/officeDocument/2006/relationships/diagramLayout" Target="../diagrams/layout3.xml"/><Relationship Id="rId9" Type="http://schemas.openxmlformats.org/officeDocument/2006/relationships/diagramQuickStyle" Target="../diagrams/quickStyle4.xml"/><Relationship Id="rId14" Type="http://schemas.openxmlformats.org/officeDocument/2006/relationships/diagramColors" Target="../diagrams/colors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431800" y="619125"/>
            <a:ext cx="8382000" cy="1470025"/>
          </a:xfrm>
        </p:spPr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Idea #12757</a:t>
            </a:r>
            <a:br>
              <a:rPr lang="en-US" b="1" dirty="0" smtClean="0">
                <a:latin typeface="Arial" charset="0"/>
                <a:cs typeface="Arial" charset="0"/>
              </a:rPr>
            </a:br>
            <a:r>
              <a:rPr lang="en-US" b="1" dirty="0" smtClean="0">
                <a:latin typeface="Arial" charset="0"/>
                <a:cs typeface="Arial" charset="0"/>
              </a:rPr>
              <a:t>Code Splitter</a:t>
            </a:r>
            <a:endParaRPr lang="en-US" sz="2800" b="1" dirty="0" smtClean="0">
              <a:latin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00" y="5245100"/>
            <a:ext cx="8255000" cy="1003300"/>
          </a:xfrm>
        </p:spPr>
        <p:txBody>
          <a:bodyPr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/>
            </a:pPr>
            <a:r>
              <a:rPr lang="en-US" dirty="0" smtClean="0"/>
              <a:t>Adi Levi</a:t>
            </a:r>
            <a:br>
              <a:rPr lang="en-US" dirty="0" smtClean="0"/>
            </a:b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April 2009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4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1800" y="2025649"/>
            <a:ext cx="8305800" cy="1403351"/>
          </a:xfrm>
        </p:spPr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Decrease memory usage and disk space in Ensemble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Innovation Spotlight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Code Splitter</a:t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dirty="0" smtClean="0">
                <a:latin typeface="Arial" charset="0"/>
                <a:cs typeface="Arial" charset="0"/>
              </a:rPr>
              <a:t>Introduction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524000"/>
            <a:ext cx="8229600" cy="4038600"/>
          </a:xfrm>
        </p:spPr>
        <p:txBody>
          <a:bodyPr/>
          <a:lstStyle/>
          <a:p>
            <a:pPr>
              <a:buNone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Splitter</a:t>
            </a:r>
            <a:r>
              <a:rPr lang="en-US" sz="3200" dirty="0" smtClean="0"/>
              <a:t> </a:t>
            </a:r>
            <a:r>
              <a:rPr lang="en-US" dirty="0" smtClean="0"/>
              <a:t>is a tool that splits source files in order to </a:t>
            </a:r>
            <a:r>
              <a:rPr lang="en-US" b="1" dirty="0" smtClean="0"/>
              <a:t>improve performance</a:t>
            </a:r>
            <a:r>
              <a:rPr lang="en-US" dirty="0" smtClean="0"/>
              <a:t> by significantly reducing memory consumption in Ensemble projects. It also reduces disk space and build duration.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524000"/>
            <a:ext cx="8229600" cy="4737904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dirty="0" smtClean="0"/>
              <a:t>Often Ensemble code does not comply with proven programming standards and principles such as modular programming</a:t>
            </a:r>
          </a:p>
          <a:p>
            <a:pPr lvl="1"/>
            <a:r>
              <a:rPr lang="en-US" sz="2000" dirty="0" smtClean="0"/>
              <a:t>Many unrelated functions are grouped together in a single source file</a:t>
            </a:r>
            <a:endParaRPr lang="en-US" sz="2800" dirty="0" smtClean="0"/>
          </a:p>
          <a:p>
            <a:pPr lvl="1"/>
            <a:r>
              <a:rPr lang="en-US" sz="2000" dirty="0" smtClean="0"/>
              <a:t>A lot of unused code exists</a:t>
            </a:r>
            <a:endParaRPr lang="en-US" sz="2800" dirty="0" smtClean="0"/>
          </a:p>
          <a:p>
            <a:pPr lvl="0"/>
            <a:r>
              <a:rPr lang="en-US" dirty="0" smtClean="0"/>
              <a:t>This results in inflated executables, which leads to</a:t>
            </a:r>
            <a:endParaRPr lang="en-US" sz="3600" dirty="0" smtClean="0"/>
          </a:p>
          <a:p>
            <a:pPr lvl="1"/>
            <a:r>
              <a:rPr lang="en-US" sz="2000" dirty="0" smtClean="0"/>
              <a:t>Poor performance</a:t>
            </a:r>
          </a:p>
          <a:p>
            <a:pPr lvl="1"/>
            <a:r>
              <a:rPr lang="en-US" sz="2000" dirty="0" smtClean="0"/>
              <a:t>Huge static memory consumption</a:t>
            </a:r>
          </a:p>
          <a:p>
            <a:pPr lvl="1"/>
            <a:r>
              <a:rPr lang="en-US" sz="2000" dirty="0" smtClean="0"/>
              <a:t>Long build duration</a:t>
            </a:r>
            <a:endParaRPr lang="en-US" sz="2800" dirty="0" smtClean="0"/>
          </a:p>
          <a:p>
            <a:pPr lvl="1"/>
            <a:r>
              <a:rPr lang="en-US" sz="2000" dirty="0" smtClean="0"/>
              <a:t>Unnecessary build failures due to unrelated errors</a:t>
            </a:r>
            <a:endParaRPr lang="en-US" sz="2800" dirty="0" smtClean="0"/>
          </a:p>
          <a:p>
            <a:pPr lvl="0"/>
            <a:r>
              <a:rPr lang="en-US" dirty="0" smtClean="0"/>
              <a:t>Since Ensemble code is comprised of thousands of files containing millions of lines of code (and keeps growing), </a:t>
            </a:r>
            <a:r>
              <a:rPr lang="en-US" b="1" dirty="0" smtClean="0"/>
              <a:t>manual changes are not feasible</a:t>
            </a:r>
            <a:endParaRPr lang="en-US" b="1" dirty="0" smtClean="0">
              <a:latin typeface="Arial" charset="0"/>
              <a:cs typeface="Arial" charset="0"/>
            </a:endParaRP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Code Splitter</a:t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dirty="0" smtClean="0">
                <a:latin typeface="Arial" charset="0"/>
                <a:cs typeface="Arial" charset="0"/>
              </a:rPr>
              <a:t>Current Situation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26473" y="1898077"/>
          <a:ext cx="8091054" cy="3990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Code Splitter</a:t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dirty="0" smtClean="0">
                <a:latin typeface="Arial" charset="0"/>
                <a:cs typeface="Arial" charset="0"/>
              </a:rPr>
              <a:t>Proposed Solution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381000" y="1524000"/>
          <a:ext cx="8229600" cy="4772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Splitter</a:t>
            </a:r>
            <a:br>
              <a:rPr lang="en-US" dirty="0" smtClean="0"/>
            </a:br>
            <a:r>
              <a:rPr lang="en-US" dirty="0" smtClean="0"/>
              <a:t>Benefits and ROI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464127" y="1260760"/>
          <a:ext cx="8215746" cy="5472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1094509" y="1787235"/>
          <a:ext cx="6954982" cy="4170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1278772" y="1899458"/>
          <a:ext cx="6586456" cy="3945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Graphic spid="5" grpId="1">
        <p:bldAsOne/>
      </p:bldGraphic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Code Splitter</a:t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dirty="0" smtClean="0">
                <a:latin typeface="Calibri" pitchFamily="34" charset="0"/>
              </a:rPr>
              <a:t>Work Effort and TTM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7171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Work effort – 5 MM</a:t>
            </a:r>
          </a:p>
          <a:p>
            <a:pPr lvl="0"/>
            <a:r>
              <a:rPr lang="en-US" dirty="0" smtClean="0"/>
              <a:t>TTM – October 2009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19100" y="1905000"/>
            <a:ext cx="5334000" cy="1447800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37457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Code Splitter</a:t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dirty="0" smtClean="0">
                <a:latin typeface="Arial" charset="0"/>
                <a:cs typeface="Arial" charset="0"/>
              </a:rPr>
              <a:t>How automated code splitting helps?</a:t>
            </a:r>
          </a:p>
        </p:txBody>
      </p:sp>
      <p:grpSp>
        <p:nvGrpSpPr>
          <p:cNvPr id="2" name="Group 55"/>
          <p:cNvGrpSpPr>
            <a:grpSpLocks noChangeAspect="1"/>
          </p:cNvGrpSpPr>
          <p:nvPr/>
        </p:nvGrpSpPr>
        <p:grpSpPr>
          <a:xfrm>
            <a:off x="75822" y="1412106"/>
            <a:ext cx="772610" cy="911506"/>
            <a:chOff x="370382" y="1551007"/>
            <a:chExt cx="1030147" cy="1215341"/>
          </a:xfrm>
        </p:grpSpPr>
        <p:sp>
          <p:nvSpPr>
            <p:cNvPr id="5" name="Flowchart: Document 4"/>
            <p:cNvSpPr/>
            <p:nvPr/>
          </p:nvSpPr>
          <p:spPr bwMode="auto">
            <a:xfrm>
              <a:off x="370382" y="1551007"/>
              <a:ext cx="1030147" cy="1215341"/>
            </a:xfrm>
            <a:prstGeom prst="flowChartDocumen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t">
              <a:noAutofit/>
            </a:bodyPr>
            <a:lstStyle/>
            <a:p>
              <a:pPr algn="ctr"/>
              <a:r>
                <a:rPr lang="en-US" sz="1200" dirty="0" smtClean="0"/>
                <a:t>ob1.o</a:t>
              </a:r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1916" y="1956126"/>
              <a:ext cx="787079" cy="34723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rtlCol="0" anchor="ctr">
              <a:noAutofit/>
            </a:bodyPr>
            <a:lstStyle/>
            <a:p>
              <a:pPr marR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Tx/>
                <a:tabLst/>
              </a:pPr>
              <a:r>
                <a:rPr kumimoji="0" lang="en-US" sz="105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main()</a:t>
              </a:r>
            </a:p>
          </p:txBody>
        </p:sp>
      </p:grpSp>
      <p:grpSp>
        <p:nvGrpSpPr>
          <p:cNvPr id="3" name="Group 105"/>
          <p:cNvGrpSpPr>
            <a:grpSpLocks noChangeAspect="1"/>
          </p:cNvGrpSpPr>
          <p:nvPr/>
        </p:nvGrpSpPr>
        <p:grpSpPr>
          <a:xfrm>
            <a:off x="2147666" y="1412108"/>
            <a:ext cx="772610" cy="1371600"/>
            <a:chOff x="2743176" y="1551008"/>
            <a:chExt cx="1030147" cy="1828800"/>
          </a:xfrm>
        </p:grpSpPr>
        <p:sp>
          <p:nvSpPr>
            <p:cNvPr id="23" name="Flowchart: Document 22"/>
            <p:cNvSpPr/>
            <p:nvPr/>
          </p:nvSpPr>
          <p:spPr bwMode="auto">
            <a:xfrm>
              <a:off x="2743176" y="1551008"/>
              <a:ext cx="1030147" cy="1828800"/>
            </a:xfrm>
            <a:prstGeom prst="flowChartDocumen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t">
              <a:noAutofit/>
            </a:bodyPr>
            <a:lstStyle/>
            <a:p>
              <a:pPr algn="ctr"/>
              <a:r>
                <a:rPr lang="en-US" sz="1200" dirty="0" smtClean="0"/>
                <a:t>ob3.o</a:t>
              </a:r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64710" y="1956126"/>
              <a:ext cx="787079" cy="34723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rtlCol="0" anchor="ctr">
              <a:noAutofit/>
            </a:bodyPr>
            <a:lstStyle/>
            <a:p>
              <a:pPr marR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Tx/>
                <a:tabLst/>
              </a:pPr>
              <a:r>
                <a:rPr kumimoji="0" lang="en-US" sz="105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f4()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64710" y="2488562"/>
              <a:ext cx="787079" cy="34723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rtlCol="0" anchor="ctr">
              <a:noAutofit/>
            </a:bodyPr>
            <a:lstStyle/>
            <a:p>
              <a:pPr marR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Tx/>
                <a:tabLst/>
              </a:pPr>
              <a:r>
                <a:rPr kumimoji="0" lang="en-US" sz="105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f5()</a:t>
              </a:r>
            </a:p>
          </p:txBody>
        </p:sp>
      </p:grpSp>
      <p:grpSp>
        <p:nvGrpSpPr>
          <p:cNvPr id="4" name="Group 104"/>
          <p:cNvGrpSpPr>
            <a:grpSpLocks noChangeAspect="1"/>
          </p:cNvGrpSpPr>
          <p:nvPr/>
        </p:nvGrpSpPr>
        <p:grpSpPr>
          <a:xfrm>
            <a:off x="1152262" y="1412107"/>
            <a:ext cx="772610" cy="1851660"/>
            <a:chOff x="1423672" y="1551007"/>
            <a:chExt cx="1030147" cy="2468880"/>
          </a:xfrm>
        </p:grpSpPr>
        <p:sp>
          <p:nvSpPr>
            <p:cNvPr id="14" name="Flowchart: Document 13"/>
            <p:cNvSpPr/>
            <p:nvPr/>
          </p:nvSpPr>
          <p:spPr bwMode="auto">
            <a:xfrm>
              <a:off x="1423672" y="1551007"/>
              <a:ext cx="1030147" cy="2468880"/>
            </a:xfrm>
            <a:prstGeom prst="flowChartDocumen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t">
              <a:noAutofit/>
            </a:bodyPr>
            <a:lstStyle/>
            <a:p>
              <a:pPr algn="ctr"/>
              <a:r>
                <a:rPr lang="en-US" sz="1200" dirty="0" smtClean="0"/>
                <a:t>ob2.o</a:t>
              </a:r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45206" y="1956126"/>
              <a:ext cx="787079" cy="34723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rtlCol="0" anchor="ctr">
              <a:noAutofit/>
            </a:bodyPr>
            <a:lstStyle/>
            <a:p>
              <a:pPr marR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Tx/>
                <a:tabLst/>
              </a:pPr>
              <a:r>
                <a:rPr kumimoji="0" lang="en-US" sz="105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f1()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45206" y="3102019"/>
              <a:ext cx="787079" cy="34723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rtlCol="0" anchor="ctr">
              <a:noAutofit/>
            </a:bodyPr>
            <a:lstStyle/>
            <a:p>
              <a:pPr marR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Tx/>
                <a:tabLst/>
              </a:pPr>
              <a:r>
                <a:rPr kumimoji="0" lang="en-US" sz="105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f3()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545206" y="2511712"/>
              <a:ext cx="787079" cy="34723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rtlCol="0" anchor="ctr">
              <a:noAutofit/>
            </a:bodyPr>
            <a:lstStyle/>
            <a:p>
              <a:pPr marR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Tx/>
                <a:tabLst/>
              </a:pPr>
              <a:r>
                <a:rPr kumimoji="0" lang="en-US" sz="105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f2()</a:t>
              </a:r>
            </a:p>
          </p:txBody>
        </p:sp>
        <p:cxnSp>
          <p:nvCxnSpPr>
            <p:cNvPr id="55" name="Elbow Connector 54"/>
            <p:cNvCxnSpPr>
              <a:stCxn id="15" idx="2"/>
              <a:endCxn id="53" idx="0"/>
            </p:cNvCxnSpPr>
            <p:nvPr/>
          </p:nvCxnSpPr>
          <p:spPr>
            <a:xfrm rot="5400000">
              <a:off x="1834571" y="2407537"/>
              <a:ext cx="208350" cy="15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/>
          <p:cNvCxnSpPr/>
          <p:nvPr/>
        </p:nvCxnSpPr>
        <p:spPr>
          <a:xfrm>
            <a:off x="741366" y="1863523"/>
            <a:ext cx="497711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cxnSpLocks noChangeAspect="1"/>
          </p:cNvCxnSpPr>
          <p:nvPr/>
        </p:nvCxnSpPr>
        <p:spPr>
          <a:xfrm>
            <a:off x="1829389" y="1840375"/>
            <a:ext cx="399319" cy="119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84"/>
          <p:cNvGrpSpPr>
            <a:grpSpLocks noChangeAspect="1"/>
          </p:cNvGrpSpPr>
          <p:nvPr/>
        </p:nvGrpSpPr>
        <p:grpSpPr>
          <a:xfrm>
            <a:off x="1994203" y="4919240"/>
            <a:ext cx="1901143" cy="1501815"/>
            <a:chOff x="6134582" y="1551009"/>
            <a:chExt cx="2534857" cy="2002420"/>
          </a:xfrm>
        </p:grpSpPr>
        <p:sp>
          <p:nvSpPr>
            <p:cNvPr id="72" name="Flowchart: Process 71"/>
            <p:cNvSpPr/>
            <p:nvPr/>
          </p:nvSpPr>
          <p:spPr bwMode="auto">
            <a:xfrm>
              <a:off x="6134582" y="1551009"/>
              <a:ext cx="2534857" cy="2002420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t">
              <a:noAutofit/>
            </a:bodyPr>
            <a:lstStyle/>
            <a:p>
              <a:pPr algn="ctr"/>
              <a:r>
                <a:rPr lang="en-US" sz="1200" b="1" dirty="0" smtClean="0"/>
                <a:t>exe</a:t>
              </a:r>
              <a:endParaRPr lang="en-US" sz="1200" b="1" dirty="0"/>
            </a:p>
          </p:txBody>
        </p:sp>
        <p:sp>
          <p:nvSpPr>
            <p:cNvPr id="73" name="Flowchart: Document 72"/>
            <p:cNvSpPr/>
            <p:nvPr/>
          </p:nvSpPr>
          <p:spPr bwMode="auto">
            <a:xfrm>
              <a:off x="6342925" y="2002421"/>
              <a:ext cx="679047" cy="648182"/>
            </a:xfrm>
            <a:prstGeom prst="flowChartDocumen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ob1.o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Flowchart: Document 73"/>
            <p:cNvSpPr/>
            <p:nvPr/>
          </p:nvSpPr>
          <p:spPr bwMode="auto">
            <a:xfrm>
              <a:off x="7102997" y="2002421"/>
              <a:ext cx="679047" cy="648182"/>
            </a:xfrm>
            <a:prstGeom prst="flowChartDocument">
              <a:avLst/>
            </a:prstGeom>
            <a:gradFill>
              <a:gsLst>
                <a:gs pos="0">
                  <a:schemeClr val="accent3"/>
                </a:gs>
                <a:gs pos="65000">
                  <a:schemeClr val="accent4"/>
                </a:gs>
              </a:gsLst>
            </a:gradFill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ob2.o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Flowchart: Document 74"/>
            <p:cNvSpPr/>
            <p:nvPr/>
          </p:nvSpPr>
          <p:spPr bwMode="auto">
            <a:xfrm>
              <a:off x="7851495" y="2002421"/>
              <a:ext cx="679047" cy="648182"/>
            </a:xfrm>
            <a:prstGeom prst="flowChartDocument">
              <a:avLst/>
            </a:prstGeom>
            <a:gradFill>
              <a:gsLst>
                <a:gs pos="30000">
                  <a:schemeClr val="accent3"/>
                </a:gs>
                <a:gs pos="88000">
                  <a:schemeClr val="accent4"/>
                </a:gs>
              </a:gsLst>
            </a:gradFill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ob3.o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Flowchart: Document 81"/>
            <p:cNvSpPr/>
            <p:nvPr/>
          </p:nvSpPr>
          <p:spPr bwMode="auto">
            <a:xfrm>
              <a:off x="6354500" y="2766350"/>
              <a:ext cx="679047" cy="648182"/>
            </a:xfrm>
            <a:prstGeom prst="flowChartDocumen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ob4.o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Flowchart: Document 82"/>
            <p:cNvSpPr/>
            <p:nvPr/>
          </p:nvSpPr>
          <p:spPr bwMode="auto">
            <a:xfrm>
              <a:off x="7102998" y="2766350"/>
              <a:ext cx="679047" cy="648182"/>
            </a:xfrm>
            <a:prstGeom prst="flowChartDocumen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ob5.o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Flowchart: Document 83"/>
            <p:cNvSpPr/>
            <p:nvPr/>
          </p:nvSpPr>
          <p:spPr bwMode="auto">
            <a:xfrm>
              <a:off x="7851495" y="2766350"/>
              <a:ext cx="679047" cy="648182"/>
            </a:xfrm>
            <a:prstGeom prst="flowChartDocumen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ob6.o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Right Arrow 85"/>
          <p:cNvSpPr>
            <a:spLocks noChangeAspect="1"/>
          </p:cNvSpPr>
          <p:nvPr/>
        </p:nvSpPr>
        <p:spPr bwMode="auto">
          <a:xfrm>
            <a:off x="1168901" y="5231756"/>
            <a:ext cx="798653" cy="876782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200" b="1" dirty="0" smtClean="0"/>
              <a:t>linkage</a:t>
            </a:r>
            <a:endParaRPr lang="en-US" sz="1200" b="1" dirty="0"/>
          </a:p>
        </p:txBody>
      </p:sp>
      <p:grpSp>
        <p:nvGrpSpPr>
          <p:cNvPr id="7" name="Group 98"/>
          <p:cNvGrpSpPr>
            <a:grpSpLocks noChangeAspect="1"/>
          </p:cNvGrpSpPr>
          <p:nvPr/>
        </p:nvGrpSpPr>
        <p:grpSpPr>
          <a:xfrm>
            <a:off x="3143756" y="1412108"/>
            <a:ext cx="772610" cy="1371600"/>
            <a:chOff x="4074260" y="1551008"/>
            <a:chExt cx="1030147" cy="1828800"/>
          </a:xfrm>
        </p:grpSpPr>
        <p:sp>
          <p:nvSpPr>
            <p:cNvPr id="39" name="Flowchart: Document 38"/>
            <p:cNvSpPr/>
            <p:nvPr/>
          </p:nvSpPr>
          <p:spPr bwMode="auto">
            <a:xfrm>
              <a:off x="4074260" y="1551008"/>
              <a:ext cx="1030147" cy="1828800"/>
            </a:xfrm>
            <a:prstGeom prst="flowChartDocumen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t">
              <a:noAutofit/>
            </a:bodyPr>
            <a:lstStyle/>
            <a:p>
              <a:pPr algn="ctr"/>
              <a:r>
                <a:rPr lang="en-US" sz="1200" dirty="0" smtClean="0"/>
                <a:t>ob4.o</a:t>
              </a:r>
              <a:endParaRPr 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95794" y="1956126"/>
              <a:ext cx="787079" cy="34723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rtlCol="0" anchor="ctr">
              <a:noAutofit/>
            </a:bodyPr>
            <a:lstStyle/>
            <a:p>
              <a:pPr marR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Tx/>
                <a:tabLst/>
              </a:pPr>
              <a:r>
                <a:rPr kumimoji="0" lang="en-US" sz="105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f8()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95794" y="2488562"/>
              <a:ext cx="787079" cy="34723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rtlCol="0" anchor="ctr">
              <a:noAutofit/>
            </a:bodyPr>
            <a:lstStyle/>
            <a:p>
              <a:pPr marR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Tx/>
                <a:tabLst/>
              </a:pPr>
              <a:r>
                <a:rPr kumimoji="0" lang="en-US" sz="105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f9()</a:t>
              </a:r>
            </a:p>
          </p:txBody>
        </p:sp>
        <p:cxnSp>
          <p:nvCxnSpPr>
            <p:cNvPr id="90" name="Elbow Connector 89"/>
            <p:cNvCxnSpPr>
              <a:stCxn id="40" idx="2"/>
              <a:endCxn id="41" idx="0"/>
            </p:cNvCxnSpPr>
            <p:nvPr/>
          </p:nvCxnSpPr>
          <p:spPr>
            <a:xfrm rot="5400000">
              <a:off x="4496734" y="2395962"/>
              <a:ext cx="185200" cy="15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99"/>
          <p:cNvGrpSpPr>
            <a:grpSpLocks noChangeAspect="1"/>
          </p:cNvGrpSpPr>
          <p:nvPr/>
        </p:nvGrpSpPr>
        <p:grpSpPr>
          <a:xfrm>
            <a:off x="3143756" y="2916796"/>
            <a:ext cx="772610" cy="1851660"/>
            <a:chOff x="4074260" y="3796496"/>
            <a:chExt cx="1030147" cy="2468880"/>
          </a:xfrm>
        </p:grpSpPr>
        <p:sp>
          <p:nvSpPr>
            <p:cNvPr id="42" name="Flowchart: Document 41"/>
            <p:cNvSpPr/>
            <p:nvPr/>
          </p:nvSpPr>
          <p:spPr bwMode="auto">
            <a:xfrm>
              <a:off x="4074260" y="3796496"/>
              <a:ext cx="1030147" cy="2468880"/>
            </a:xfrm>
            <a:prstGeom prst="flowChartDocumen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t">
              <a:noAutofit/>
            </a:bodyPr>
            <a:lstStyle/>
            <a:p>
              <a:pPr algn="ctr"/>
              <a:r>
                <a:rPr lang="en-US" sz="1200" dirty="0" smtClean="0"/>
                <a:t>ob6.o</a:t>
              </a:r>
              <a:endParaRPr 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95794" y="4201615"/>
              <a:ext cx="787079" cy="34723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rtlCol="0" anchor="ctr">
              <a:noAutofit/>
            </a:bodyPr>
            <a:lstStyle/>
            <a:p>
              <a:pPr marR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Tx/>
                <a:tabLst/>
              </a:pPr>
              <a:r>
                <a:rPr kumimoji="0" lang="en-US" sz="105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f10()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95794" y="4734050"/>
              <a:ext cx="787079" cy="34723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rtlCol="0" anchor="ctr">
              <a:noAutofit/>
            </a:bodyPr>
            <a:lstStyle/>
            <a:p>
              <a:pPr marR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Tx/>
                <a:tabLst/>
              </a:pPr>
              <a:r>
                <a:rPr kumimoji="0" lang="en-US" sz="105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f11()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95794" y="5289635"/>
              <a:ext cx="787079" cy="34723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rtlCol="0" anchor="ctr">
              <a:noAutofit/>
            </a:bodyPr>
            <a:lstStyle/>
            <a:p>
              <a:pPr marR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Tx/>
                <a:tabLst/>
              </a:pPr>
              <a:r>
                <a:rPr kumimoji="0" lang="en-US" sz="105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f12()</a:t>
              </a:r>
            </a:p>
          </p:txBody>
        </p:sp>
        <p:cxnSp>
          <p:nvCxnSpPr>
            <p:cNvPr id="92" name="Elbow Connector 91"/>
            <p:cNvCxnSpPr>
              <a:stCxn id="43" idx="2"/>
              <a:endCxn id="44" idx="0"/>
            </p:cNvCxnSpPr>
            <p:nvPr/>
          </p:nvCxnSpPr>
          <p:spPr>
            <a:xfrm rot="5400000">
              <a:off x="4496735" y="4641450"/>
              <a:ext cx="185199" cy="15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>
              <a:stCxn id="44" idx="2"/>
              <a:endCxn id="45" idx="0"/>
            </p:cNvCxnSpPr>
            <p:nvPr/>
          </p:nvCxnSpPr>
          <p:spPr>
            <a:xfrm rot="5400000">
              <a:off x="4485160" y="5185460"/>
              <a:ext cx="208349" cy="15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Elbow Connector 48"/>
          <p:cNvCxnSpPr>
            <a:cxnSpLocks noChangeAspect="1"/>
            <a:endCxn id="40" idx="1"/>
          </p:cNvCxnSpPr>
          <p:nvPr/>
        </p:nvCxnSpPr>
        <p:spPr>
          <a:xfrm flipV="1">
            <a:off x="2829125" y="1846161"/>
            <a:ext cx="405781" cy="39932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03"/>
          <p:cNvGrpSpPr>
            <a:grpSpLocks noChangeAspect="1"/>
          </p:cNvGrpSpPr>
          <p:nvPr/>
        </p:nvGrpSpPr>
        <p:grpSpPr>
          <a:xfrm>
            <a:off x="2147666" y="2916797"/>
            <a:ext cx="772610" cy="1371600"/>
            <a:chOff x="2743176" y="3796497"/>
            <a:chExt cx="1030147" cy="1828800"/>
          </a:xfrm>
        </p:grpSpPr>
        <p:sp>
          <p:nvSpPr>
            <p:cNvPr id="28" name="Flowchart: Document 27"/>
            <p:cNvSpPr/>
            <p:nvPr/>
          </p:nvSpPr>
          <p:spPr bwMode="auto">
            <a:xfrm>
              <a:off x="2743176" y="3796497"/>
              <a:ext cx="1030147" cy="1828800"/>
            </a:xfrm>
            <a:prstGeom prst="flowChartDocumen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t">
              <a:noAutofit/>
            </a:bodyPr>
            <a:lstStyle/>
            <a:p>
              <a:pPr algn="ctr"/>
              <a:r>
                <a:rPr lang="en-US" sz="1200" dirty="0" smtClean="0"/>
                <a:t>ob5.o</a:t>
              </a:r>
              <a:endParaRPr 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64710" y="4201615"/>
              <a:ext cx="787079" cy="34723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rtlCol="0" anchor="ctr">
              <a:noAutofit/>
            </a:bodyPr>
            <a:lstStyle/>
            <a:p>
              <a:pPr marR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Tx/>
                <a:tabLst/>
              </a:pPr>
              <a:r>
                <a:rPr kumimoji="0" lang="en-US" sz="105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f6()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64710" y="4734051"/>
              <a:ext cx="787079" cy="34723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rtlCol="0" anchor="ctr">
              <a:noAutofit/>
            </a:bodyPr>
            <a:lstStyle/>
            <a:p>
              <a:pPr marR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Tx/>
                <a:tabLst/>
              </a:pPr>
              <a:r>
                <a:rPr kumimoji="0" lang="en-US" sz="105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f7()</a:t>
              </a:r>
            </a:p>
          </p:txBody>
        </p:sp>
        <p:cxnSp>
          <p:nvCxnSpPr>
            <p:cNvPr id="103" name="Elbow Connector 102"/>
            <p:cNvCxnSpPr>
              <a:stCxn id="29" idx="2"/>
              <a:endCxn id="30" idx="0"/>
            </p:cNvCxnSpPr>
            <p:nvPr/>
          </p:nvCxnSpPr>
          <p:spPr>
            <a:xfrm rot="5400000">
              <a:off x="3165650" y="4641451"/>
              <a:ext cx="185200" cy="15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Elbow Connector 46"/>
          <p:cNvCxnSpPr>
            <a:cxnSpLocks noChangeAspect="1"/>
            <a:endCxn id="43" idx="1"/>
          </p:cNvCxnSpPr>
          <p:nvPr/>
        </p:nvCxnSpPr>
        <p:spPr>
          <a:xfrm flipV="1">
            <a:off x="2829125" y="3350849"/>
            <a:ext cx="405781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cxnSpLocks noChangeAspect="1"/>
          </p:cNvCxnSpPr>
          <p:nvPr/>
        </p:nvCxnSpPr>
        <p:spPr>
          <a:xfrm>
            <a:off x="1833721" y="2705580"/>
            <a:ext cx="405095" cy="6452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60"/>
          <p:cNvGrpSpPr>
            <a:grpSpLocks noChangeAspect="1"/>
          </p:cNvGrpSpPr>
          <p:nvPr/>
        </p:nvGrpSpPr>
        <p:grpSpPr>
          <a:xfrm>
            <a:off x="7228243" y="3576572"/>
            <a:ext cx="772610" cy="1371600"/>
            <a:chOff x="2743176" y="4618322"/>
            <a:chExt cx="1030147" cy="1828800"/>
          </a:xfrm>
        </p:grpSpPr>
        <p:sp>
          <p:nvSpPr>
            <p:cNvPr id="62" name="Flowchart: Document 61"/>
            <p:cNvSpPr/>
            <p:nvPr/>
          </p:nvSpPr>
          <p:spPr bwMode="auto">
            <a:xfrm>
              <a:off x="2743176" y="4618322"/>
              <a:ext cx="1030147" cy="1828800"/>
            </a:xfrm>
            <a:prstGeom prst="flowChartDocumen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t">
              <a:noAutofit/>
            </a:bodyPr>
            <a:lstStyle/>
            <a:p>
              <a:pPr algn="ctr"/>
              <a:r>
                <a:rPr lang="en-US" sz="1200" dirty="0" smtClean="0"/>
                <a:t>ob5.o</a:t>
              </a:r>
              <a:endParaRPr lang="en-US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64710" y="5023440"/>
              <a:ext cx="787079" cy="34723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rtlCol="0" anchor="ctr">
              <a:noAutofit/>
            </a:bodyPr>
            <a:lstStyle/>
            <a:p>
              <a:pPr marR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Tx/>
                <a:tabLst/>
              </a:pPr>
              <a:r>
                <a:rPr kumimoji="0" lang="en-US" sz="105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f6()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864710" y="5555876"/>
              <a:ext cx="787079" cy="34723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rtlCol="0" anchor="ctr">
              <a:noAutofit/>
            </a:bodyPr>
            <a:lstStyle/>
            <a:p>
              <a:pPr marR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Tx/>
                <a:tabLst/>
              </a:pPr>
              <a:r>
                <a:rPr kumimoji="0" lang="en-US" sz="105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f7()</a:t>
              </a:r>
            </a:p>
          </p:txBody>
        </p:sp>
        <p:cxnSp>
          <p:nvCxnSpPr>
            <p:cNvPr id="65" name="Elbow Connector 64"/>
            <p:cNvCxnSpPr>
              <a:stCxn id="63" idx="2"/>
              <a:endCxn id="64" idx="0"/>
            </p:cNvCxnSpPr>
            <p:nvPr/>
          </p:nvCxnSpPr>
          <p:spPr>
            <a:xfrm rot="5400000">
              <a:off x="3165650" y="5463276"/>
              <a:ext cx="185200" cy="15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55"/>
          <p:cNvGrpSpPr>
            <a:grpSpLocks noChangeAspect="1"/>
          </p:cNvGrpSpPr>
          <p:nvPr/>
        </p:nvGrpSpPr>
        <p:grpSpPr>
          <a:xfrm>
            <a:off x="5266362" y="1435257"/>
            <a:ext cx="772610" cy="911506"/>
            <a:chOff x="370382" y="1551007"/>
            <a:chExt cx="1030147" cy="1215341"/>
          </a:xfrm>
        </p:grpSpPr>
        <p:sp>
          <p:nvSpPr>
            <p:cNvPr id="67" name="Flowchart: Document 66"/>
            <p:cNvSpPr/>
            <p:nvPr/>
          </p:nvSpPr>
          <p:spPr bwMode="auto">
            <a:xfrm>
              <a:off x="370382" y="1551007"/>
              <a:ext cx="1030147" cy="1215341"/>
            </a:xfrm>
            <a:prstGeom prst="flowChartDocumen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t">
              <a:noAutofit/>
            </a:bodyPr>
            <a:lstStyle/>
            <a:p>
              <a:pPr algn="ctr"/>
              <a:r>
                <a:rPr lang="en-US" sz="1200" dirty="0" smtClean="0"/>
                <a:t>ob1.o</a:t>
              </a:r>
              <a:endParaRPr lang="en-US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91916" y="1956126"/>
              <a:ext cx="787079" cy="34723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rtlCol="0" anchor="ctr">
              <a:noAutofit/>
            </a:bodyPr>
            <a:lstStyle/>
            <a:p>
              <a:pPr marR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Tx/>
                <a:tabLst/>
              </a:pPr>
              <a:r>
                <a:rPr kumimoji="0" lang="en-US" sz="105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main()</a:t>
              </a:r>
            </a:p>
          </p:txBody>
        </p:sp>
      </p:grpSp>
      <p:grpSp>
        <p:nvGrpSpPr>
          <p:cNvPr id="12" name="Group 68"/>
          <p:cNvGrpSpPr>
            <a:grpSpLocks noChangeAspect="1"/>
          </p:cNvGrpSpPr>
          <p:nvPr/>
        </p:nvGrpSpPr>
        <p:grpSpPr>
          <a:xfrm>
            <a:off x="7228243" y="1435258"/>
            <a:ext cx="772610" cy="912114"/>
            <a:chOff x="2743176" y="1377383"/>
            <a:chExt cx="1030147" cy="1216152"/>
          </a:xfrm>
        </p:grpSpPr>
        <p:sp>
          <p:nvSpPr>
            <p:cNvPr id="70" name="Flowchart: Document 69"/>
            <p:cNvSpPr/>
            <p:nvPr/>
          </p:nvSpPr>
          <p:spPr bwMode="auto">
            <a:xfrm>
              <a:off x="2743176" y="1377383"/>
              <a:ext cx="1030147" cy="1216152"/>
            </a:xfrm>
            <a:prstGeom prst="flowChartDocumen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t">
              <a:noAutofit/>
            </a:bodyPr>
            <a:lstStyle/>
            <a:p>
              <a:pPr algn="ctr"/>
              <a:r>
                <a:rPr lang="en-US" sz="1200" dirty="0" smtClean="0"/>
                <a:t>ob3_1.o</a:t>
              </a:r>
              <a:endParaRPr lang="en-US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864710" y="1782501"/>
              <a:ext cx="787079" cy="34723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rtlCol="0" anchor="ctr">
              <a:noAutofit/>
            </a:bodyPr>
            <a:lstStyle/>
            <a:p>
              <a:pPr marR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Tx/>
                <a:tabLst/>
              </a:pPr>
              <a:r>
                <a:rPr kumimoji="0" lang="en-US" sz="105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f4()</a:t>
              </a:r>
            </a:p>
          </p:txBody>
        </p:sp>
      </p:grpSp>
      <p:grpSp>
        <p:nvGrpSpPr>
          <p:cNvPr id="17" name="Group 75"/>
          <p:cNvGrpSpPr>
            <a:grpSpLocks noChangeAspect="1"/>
          </p:cNvGrpSpPr>
          <p:nvPr/>
        </p:nvGrpSpPr>
        <p:grpSpPr>
          <a:xfrm>
            <a:off x="6238627" y="1435257"/>
            <a:ext cx="772610" cy="1371600"/>
            <a:chOff x="1423672" y="1377382"/>
            <a:chExt cx="1030147" cy="1828800"/>
          </a:xfrm>
        </p:grpSpPr>
        <p:sp>
          <p:nvSpPr>
            <p:cNvPr id="77" name="Flowchart: Document 76"/>
            <p:cNvSpPr/>
            <p:nvPr/>
          </p:nvSpPr>
          <p:spPr bwMode="auto">
            <a:xfrm>
              <a:off x="1423672" y="1377382"/>
              <a:ext cx="1030147" cy="1828800"/>
            </a:xfrm>
            <a:prstGeom prst="flowChartDocumen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t">
              <a:noAutofit/>
            </a:bodyPr>
            <a:lstStyle/>
            <a:p>
              <a:pPr algn="ctr"/>
              <a:r>
                <a:rPr lang="en-US" sz="1200" dirty="0" smtClean="0"/>
                <a:t>ob2_1.o</a:t>
              </a:r>
              <a:endParaRPr 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545206" y="1782501"/>
              <a:ext cx="787079" cy="34723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rtlCol="0" anchor="ctr">
              <a:noAutofit/>
            </a:bodyPr>
            <a:lstStyle/>
            <a:p>
              <a:pPr marR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Tx/>
                <a:tabLst/>
              </a:pPr>
              <a:r>
                <a:rPr kumimoji="0" lang="en-US" sz="105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f1()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545206" y="2338087"/>
              <a:ext cx="787079" cy="34723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rtlCol="0" anchor="ctr">
              <a:noAutofit/>
            </a:bodyPr>
            <a:lstStyle/>
            <a:p>
              <a:pPr marR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Tx/>
                <a:tabLst/>
              </a:pPr>
              <a:r>
                <a:rPr kumimoji="0" lang="en-US" sz="105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f2()</a:t>
              </a:r>
            </a:p>
          </p:txBody>
        </p:sp>
        <p:cxnSp>
          <p:nvCxnSpPr>
            <p:cNvPr id="80" name="Elbow Connector 79"/>
            <p:cNvCxnSpPr>
              <a:stCxn id="78" idx="2"/>
              <a:endCxn id="79" idx="0"/>
            </p:cNvCxnSpPr>
            <p:nvPr/>
          </p:nvCxnSpPr>
          <p:spPr>
            <a:xfrm rot="5400000">
              <a:off x="1834571" y="2233912"/>
              <a:ext cx="208350" cy="15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>
            <a:cxnSpLocks noChangeAspect="1"/>
          </p:cNvCxnSpPr>
          <p:nvPr/>
        </p:nvCxnSpPr>
        <p:spPr>
          <a:xfrm>
            <a:off x="5947821" y="1869310"/>
            <a:ext cx="38195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cxnSpLocks noChangeAspect="1"/>
          </p:cNvCxnSpPr>
          <p:nvPr/>
        </p:nvCxnSpPr>
        <p:spPr>
          <a:xfrm>
            <a:off x="6920086" y="1869310"/>
            <a:ext cx="39352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86"/>
          <p:cNvGrpSpPr>
            <a:grpSpLocks noChangeAspect="1"/>
          </p:cNvGrpSpPr>
          <p:nvPr/>
        </p:nvGrpSpPr>
        <p:grpSpPr>
          <a:xfrm>
            <a:off x="6238627" y="2893644"/>
            <a:ext cx="772610" cy="912114"/>
            <a:chOff x="1423672" y="4213203"/>
            <a:chExt cx="1030147" cy="1216152"/>
          </a:xfrm>
        </p:grpSpPr>
        <p:sp>
          <p:nvSpPr>
            <p:cNvPr id="88" name="Flowchart: Document 87"/>
            <p:cNvSpPr/>
            <p:nvPr/>
          </p:nvSpPr>
          <p:spPr bwMode="auto">
            <a:xfrm>
              <a:off x="1423672" y="4213203"/>
              <a:ext cx="1030147" cy="1216152"/>
            </a:xfrm>
            <a:prstGeom prst="flowChartDocumen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t">
              <a:noAutofit/>
            </a:bodyPr>
            <a:lstStyle/>
            <a:p>
              <a:pPr algn="ctr"/>
              <a:r>
                <a:rPr lang="en-US" sz="1200" dirty="0" smtClean="0"/>
                <a:t>ob2_2.o</a:t>
              </a:r>
              <a:endParaRPr lang="en-US" sz="12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545206" y="4583565"/>
              <a:ext cx="787079" cy="34723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rtlCol="0" anchor="ctr">
              <a:noAutofit/>
            </a:bodyPr>
            <a:lstStyle/>
            <a:p>
              <a:pPr marR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Tx/>
                <a:tabLst/>
              </a:pPr>
              <a:r>
                <a:rPr kumimoji="0" lang="en-US" sz="105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f3()</a:t>
              </a:r>
            </a:p>
          </p:txBody>
        </p:sp>
      </p:grpSp>
      <p:cxnSp>
        <p:nvCxnSpPr>
          <p:cNvPr id="91" name="Elbow Connector 90"/>
          <p:cNvCxnSpPr>
            <a:cxnSpLocks noChangeAspect="1"/>
          </p:cNvCxnSpPr>
          <p:nvPr/>
        </p:nvCxnSpPr>
        <p:spPr>
          <a:xfrm>
            <a:off x="6908512" y="3301630"/>
            <a:ext cx="416669" cy="70899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92"/>
          <p:cNvGrpSpPr>
            <a:grpSpLocks noChangeAspect="1"/>
          </p:cNvGrpSpPr>
          <p:nvPr/>
        </p:nvGrpSpPr>
        <p:grpSpPr>
          <a:xfrm>
            <a:off x="7228243" y="2465380"/>
            <a:ext cx="772610" cy="912114"/>
            <a:chOff x="2743176" y="2882080"/>
            <a:chExt cx="1030147" cy="1216152"/>
          </a:xfrm>
        </p:grpSpPr>
        <p:sp>
          <p:nvSpPr>
            <p:cNvPr id="94" name="Flowchart: Document 93"/>
            <p:cNvSpPr/>
            <p:nvPr/>
          </p:nvSpPr>
          <p:spPr bwMode="auto">
            <a:xfrm>
              <a:off x="2743176" y="2882080"/>
              <a:ext cx="1030147" cy="1216152"/>
            </a:xfrm>
            <a:prstGeom prst="flowChartDocumen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t">
              <a:noAutofit/>
            </a:bodyPr>
            <a:lstStyle/>
            <a:p>
              <a:pPr algn="ctr"/>
              <a:r>
                <a:rPr lang="en-US" sz="1200" dirty="0" smtClean="0"/>
                <a:t>ob3_2.o</a:t>
              </a:r>
              <a:endParaRPr lang="en-US" sz="12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864710" y="3275609"/>
              <a:ext cx="787079" cy="34723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rtlCol="0" anchor="ctr">
              <a:noAutofit/>
            </a:bodyPr>
            <a:lstStyle/>
            <a:p>
              <a:pPr marR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Tx/>
                <a:tabLst/>
              </a:pPr>
              <a:r>
                <a:rPr kumimoji="0" lang="en-US" sz="105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f5()</a:t>
              </a:r>
            </a:p>
          </p:txBody>
        </p:sp>
      </p:grpSp>
      <p:grpSp>
        <p:nvGrpSpPr>
          <p:cNvPr id="20" name="Group 95"/>
          <p:cNvGrpSpPr>
            <a:grpSpLocks noChangeAspect="1"/>
          </p:cNvGrpSpPr>
          <p:nvPr/>
        </p:nvGrpSpPr>
        <p:grpSpPr>
          <a:xfrm>
            <a:off x="8252590" y="1458408"/>
            <a:ext cx="772610" cy="1371600"/>
            <a:chOff x="4074260" y="1551008"/>
            <a:chExt cx="1030147" cy="1828800"/>
          </a:xfrm>
        </p:grpSpPr>
        <p:sp>
          <p:nvSpPr>
            <p:cNvPr id="98" name="Flowchart: Document 97"/>
            <p:cNvSpPr/>
            <p:nvPr/>
          </p:nvSpPr>
          <p:spPr bwMode="auto">
            <a:xfrm>
              <a:off x="4074260" y="1551008"/>
              <a:ext cx="1030147" cy="1828800"/>
            </a:xfrm>
            <a:prstGeom prst="flowChartDocumen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t">
              <a:noAutofit/>
            </a:bodyPr>
            <a:lstStyle/>
            <a:p>
              <a:pPr algn="ctr"/>
              <a:r>
                <a:rPr lang="en-US" sz="1200" dirty="0" smtClean="0"/>
                <a:t>ob4.o</a:t>
              </a:r>
              <a:endParaRPr lang="en-US" sz="12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195794" y="1956126"/>
              <a:ext cx="787079" cy="34723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rtlCol="0" anchor="ctr">
              <a:noAutofit/>
            </a:bodyPr>
            <a:lstStyle/>
            <a:p>
              <a:pPr marR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Tx/>
                <a:tabLst/>
              </a:pPr>
              <a:r>
                <a:rPr kumimoji="0" lang="en-US" sz="105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f8()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195794" y="2488562"/>
              <a:ext cx="787079" cy="34723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rtlCol="0" anchor="ctr">
              <a:noAutofit/>
            </a:bodyPr>
            <a:lstStyle/>
            <a:p>
              <a:pPr marR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Tx/>
                <a:tabLst/>
              </a:pPr>
              <a:r>
                <a:rPr kumimoji="0" lang="en-US" sz="105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f9()</a:t>
              </a:r>
            </a:p>
          </p:txBody>
        </p:sp>
        <p:cxnSp>
          <p:nvCxnSpPr>
            <p:cNvPr id="101" name="Elbow Connector 100"/>
            <p:cNvCxnSpPr>
              <a:stCxn id="99" idx="2"/>
              <a:endCxn id="100" idx="0"/>
            </p:cNvCxnSpPr>
            <p:nvPr/>
          </p:nvCxnSpPr>
          <p:spPr>
            <a:xfrm rot="5400000">
              <a:off x="4496734" y="2395962"/>
              <a:ext cx="185200" cy="15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01"/>
          <p:cNvGrpSpPr>
            <a:grpSpLocks noChangeAspect="1"/>
          </p:cNvGrpSpPr>
          <p:nvPr/>
        </p:nvGrpSpPr>
        <p:grpSpPr>
          <a:xfrm>
            <a:off x="8252590" y="3125146"/>
            <a:ext cx="772610" cy="1851660"/>
            <a:chOff x="4074260" y="3796496"/>
            <a:chExt cx="1030147" cy="2468880"/>
          </a:xfrm>
        </p:grpSpPr>
        <p:sp>
          <p:nvSpPr>
            <p:cNvPr id="104" name="Flowchart: Document 103"/>
            <p:cNvSpPr/>
            <p:nvPr/>
          </p:nvSpPr>
          <p:spPr bwMode="auto">
            <a:xfrm>
              <a:off x="4074260" y="3796496"/>
              <a:ext cx="1030147" cy="2468880"/>
            </a:xfrm>
            <a:prstGeom prst="flowChartDocumen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t">
              <a:noAutofit/>
            </a:bodyPr>
            <a:lstStyle/>
            <a:p>
              <a:pPr algn="ctr"/>
              <a:r>
                <a:rPr lang="en-US" sz="1200" dirty="0" smtClean="0"/>
                <a:t>ob6.o</a:t>
              </a:r>
              <a:endParaRPr lang="en-US" sz="12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195794" y="4201615"/>
              <a:ext cx="787079" cy="34723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rtlCol="0" anchor="ctr">
              <a:noAutofit/>
            </a:bodyPr>
            <a:lstStyle/>
            <a:p>
              <a:pPr marR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Tx/>
                <a:tabLst/>
              </a:pPr>
              <a:r>
                <a:rPr kumimoji="0" lang="en-US" sz="105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f10()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195794" y="4734050"/>
              <a:ext cx="787079" cy="34723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rtlCol="0" anchor="ctr">
              <a:noAutofit/>
            </a:bodyPr>
            <a:lstStyle/>
            <a:p>
              <a:pPr marR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Tx/>
                <a:tabLst/>
              </a:pPr>
              <a:r>
                <a:rPr kumimoji="0" lang="en-US" sz="105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f11()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195794" y="5289635"/>
              <a:ext cx="787079" cy="34723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rtlCol="0" anchor="ctr">
              <a:noAutofit/>
            </a:bodyPr>
            <a:lstStyle/>
            <a:p>
              <a:pPr marR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Tx/>
                <a:tabLst/>
              </a:pPr>
              <a:r>
                <a:rPr kumimoji="0" lang="en-US" sz="105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f12()</a:t>
              </a:r>
            </a:p>
          </p:txBody>
        </p:sp>
        <p:cxnSp>
          <p:nvCxnSpPr>
            <p:cNvPr id="108" name="Elbow Connector 107"/>
            <p:cNvCxnSpPr>
              <a:stCxn id="105" idx="2"/>
              <a:endCxn id="106" idx="0"/>
            </p:cNvCxnSpPr>
            <p:nvPr/>
          </p:nvCxnSpPr>
          <p:spPr>
            <a:xfrm rot="5400000">
              <a:off x="4496735" y="4641450"/>
              <a:ext cx="185199" cy="15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>
              <a:stCxn id="106" idx="2"/>
              <a:endCxn id="107" idx="0"/>
            </p:cNvCxnSpPr>
            <p:nvPr/>
          </p:nvCxnSpPr>
          <p:spPr>
            <a:xfrm rot="5400000">
              <a:off x="4485160" y="5185460"/>
              <a:ext cx="208349" cy="15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Elbow Connector 109"/>
          <p:cNvCxnSpPr>
            <a:cxnSpLocks noChangeAspect="1"/>
          </p:cNvCxnSpPr>
          <p:nvPr/>
        </p:nvCxnSpPr>
        <p:spPr>
          <a:xfrm flipV="1">
            <a:off x="7915490" y="1892461"/>
            <a:ext cx="416675" cy="9982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cxnSpLocks noChangeAspect="1"/>
          </p:cNvCxnSpPr>
          <p:nvPr/>
        </p:nvCxnSpPr>
        <p:spPr>
          <a:xfrm flipV="1">
            <a:off x="7915490" y="3559199"/>
            <a:ext cx="428250" cy="4514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121"/>
          <p:cNvGrpSpPr>
            <a:grpSpLocks noChangeAspect="1"/>
          </p:cNvGrpSpPr>
          <p:nvPr/>
        </p:nvGrpSpPr>
        <p:grpSpPr>
          <a:xfrm>
            <a:off x="7124057" y="5214395"/>
            <a:ext cx="1901143" cy="911505"/>
            <a:chOff x="6458675" y="2824225"/>
            <a:chExt cx="2534857" cy="1215340"/>
          </a:xfrm>
        </p:grpSpPr>
        <p:sp>
          <p:nvSpPr>
            <p:cNvPr id="123" name="Flowchart: Process 122"/>
            <p:cNvSpPr/>
            <p:nvPr/>
          </p:nvSpPr>
          <p:spPr bwMode="auto">
            <a:xfrm>
              <a:off x="6458675" y="2824225"/>
              <a:ext cx="2534857" cy="1215340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t">
              <a:noAutofit/>
            </a:bodyPr>
            <a:lstStyle/>
            <a:p>
              <a:pPr algn="ctr"/>
              <a:r>
                <a:rPr lang="en-US" sz="1200" b="1" dirty="0" smtClean="0"/>
                <a:t>exe</a:t>
              </a:r>
              <a:endParaRPr lang="en-US" sz="1200" b="1" dirty="0"/>
            </a:p>
          </p:txBody>
        </p:sp>
        <p:sp>
          <p:nvSpPr>
            <p:cNvPr id="124" name="Flowchart: Document 123"/>
            <p:cNvSpPr/>
            <p:nvPr/>
          </p:nvSpPr>
          <p:spPr bwMode="auto">
            <a:xfrm>
              <a:off x="6667018" y="3275637"/>
              <a:ext cx="679047" cy="648182"/>
            </a:xfrm>
            <a:prstGeom prst="flowChartDocumen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ob1.o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Flowchart: Document 124"/>
            <p:cNvSpPr/>
            <p:nvPr/>
          </p:nvSpPr>
          <p:spPr bwMode="auto">
            <a:xfrm>
              <a:off x="7427090" y="3275637"/>
              <a:ext cx="679047" cy="648182"/>
            </a:xfrm>
            <a:prstGeom prst="flowChartDocumen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ob2_1.o</a:t>
              </a:r>
            </a:p>
          </p:txBody>
        </p:sp>
        <p:sp>
          <p:nvSpPr>
            <p:cNvPr id="126" name="Flowchart: Document 125"/>
            <p:cNvSpPr/>
            <p:nvPr/>
          </p:nvSpPr>
          <p:spPr bwMode="auto">
            <a:xfrm>
              <a:off x="8175588" y="3275637"/>
              <a:ext cx="679047" cy="648182"/>
            </a:xfrm>
            <a:prstGeom prst="flowChartDocumen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ob3_1.o</a:t>
              </a:r>
            </a:p>
          </p:txBody>
        </p:sp>
      </p:grpSp>
      <p:sp>
        <p:nvSpPr>
          <p:cNvPr id="127" name="Right Arrow 126"/>
          <p:cNvSpPr>
            <a:spLocks noChangeAspect="1"/>
          </p:cNvSpPr>
          <p:nvPr/>
        </p:nvSpPr>
        <p:spPr bwMode="auto">
          <a:xfrm>
            <a:off x="6306886" y="5231756"/>
            <a:ext cx="798653" cy="876782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200" b="1" dirty="0" smtClean="0"/>
              <a:t>linkage</a:t>
            </a:r>
            <a:endParaRPr lang="en-US" sz="1200" b="1" dirty="0"/>
          </a:p>
        </p:txBody>
      </p:sp>
      <p:cxnSp>
        <p:nvCxnSpPr>
          <p:cNvPr id="134" name="Straight Connector 133"/>
          <p:cNvCxnSpPr/>
          <p:nvPr/>
        </p:nvCxnSpPr>
        <p:spPr>
          <a:xfrm rot="5400000">
            <a:off x="2294952" y="3918027"/>
            <a:ext cx="5127585" cy="1588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3" name="Right Arrow 92"/>
          <p:cNvSpPr>
            <a:spLocks noChangeAspect="1"/>
          </p:cNvSpPr>
          <p:nvPr/>
        </p:nvSpPr>
        <p:spPr bwMode="auto">
          <a:xfrm>
            <a:off x="4173295" y="2753709"/>
            <a:ext cx="1370898" cy="2091559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2200" b="1" dirty="0" smtClean="0"/>
              <a:t>After </a:t>
            </a:r>
          </a:p>
          <a:p>
            <a:pPr algn="ctr"/>
            <a:r>
              <a:rPr lang="en-US" sz="2200" b="1" dirty="0" smtClean="0"/>
              <a:t>Code </a:t>
            </a:r>
          </a:p>
          <a:p>
            <a:pPr algn="ctr"/>
            <a:r>
              <a:rPr lang="en-US" sz="2200" b="1" dirty="0" smtClean="0"/>
              <a:t>Splitter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mdocs">
  <a:themeElements>
    <a:clrScheme name="Amdocs_2008">
      <a:dk1>
        <a:srgbClr val="000000"/>
      </a:dk1>
      <a:lt1>
        <a:srgbClr val="FFFFFF"/>
      </a:lt1>
      <a:dk2>
        <a:srgbClr val="F8D8CB"/>
      </a:dk2>
      <a:lt2>
        <a:srgbClr val="C6D9F1"/>
      </a:lt2>
      <a:accent1>
        <a:srgbClr val="ED8000"/>
      </a:accent1>
      <a:accent2>
        <a:srgbClr val="5781AE"/>
      </a:accent2>
      <a:accent3>
        <a:srgbClr val="A12830"/>
      </a:accent3>
      <a:accent4>
        <a:srgbClr val="00626D"/>
      </a:accent4>
      <a:accent5>
        <a:srgbClr val="C0D4CD"/>
      </a:accent5>
      <a:accent6>
        <a:srgbClr val="D09398"/>
      </a:accent6>
      <a:hlink>
        <a:srgbClr val="0033CC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algn="ctr">
          <a:solidFill>
            <a:schemeClr val="tx1"/>
          </a:solidFill>
          <a:miter lim="800000"/>
          <a:headEnd/>
          <a:tailEnd/>
        </a:ln>
        <a:effectLst/>
      </a:spPr>
      <a:bodyPr wrap="none" rtlCol="0" anchor="ctr">
        <a:noAutofit/>
      </a:bodyPr>
      <a:lstStyle>
        <a:defPPr algn="ctr">
          <a:defRPr dirty="0"/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marR="0" algn="l" defTabSz="914400" rtl="0" eaLnBrk="1" fontAlgn="auto" latinLnBrk="0" hangingPunct="1">
          <a:lnSpc>
            <a:spcPct val="90000"/>
          </a:lnSpc>
          <a:spcBef>
            <a:spcPct val="20000"/>
          </a:spcBef>
          <a:spcAft>
            <a:spcPts val="0"/>
          </a:spcAft>
          <a:buClr>
            <a:schemeClr val="accent1"/>
          </a:buClr>
          <a:buSzTx/>
          <a:tabLst/>
          <a:defRPr kumimoji="0" sz="2400" b="0" i="0" u="none" strike="noStrike" kern="1200" cap="none" spc="0" normalizeH="0" baseline="0" noProof="0" dirty="0" err="1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pitchFamily="34" charset="0"/>
            <a:ea typeface="+mn-ea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Amdocs</Template>
  <TotalTime>3232</TotalTime>
  <Words>692</Words>
  <Application>Microsoft Office PowerPoint</Application>
  <PresentationFormat>On-screen Show (4:3)</PresentationFormat>
  <Paragraphs>147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Amdocs</vt:lpstr>
      <vt:lpstr>Idea #12757 Code Splitter</vt:lpstr>
      <vt:lpstr>Code Splitter Introduction</vt:lpstr>
      <vt:lpstr>Code Splitter Current Situation</vt:lpstr>
      <vt:lpstr>Code Splitter Proposed Solution</vt:lpstr>
      <vt:lpstr>Code Splitter Benefits and ROI</vt:lpstr>
      <vt:lpstr>Code Splitter Work Effort and TTM</vt:lpstr>
      <vt:lpstr>Thank you</vt:lpstr>
      <vt:lpstr>Code Splitter How automated code splitting helps?</vt:lpstr>
    </vt:vector>
  </TitlesOfParts>
  <Company>Amdocs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 #12757 CoD – Code Decomposer</dc:title>
  <dc:creator>Gil Tzur Israeli</dc:creator>
  <dc:description>Template: Sarahs &amp; Pmacomber, Silver Fox Productions</dc:description>
  <cp:lastModifiedBy>Gil Tzur Israeli</cp:lastModifiedBy>
  <cp:revision>101</cp:revision>
  <dcterms:created xsi:type="dcterms:W3CDTF">2009-04-01T11:06:59Z</dcterms:created>
  <dcterms:modified xsi:type="dcterms:W3CDTF">2009-05-20T05:26:03Z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ecurityLevel">
    <vt:lpwstr>Level 1 – Confidential</vt:lpwstr>
  </property>
  <property fmtid="{D5CDD505-2E9C-101B-9397-08002B2CF9AE}" pid="3" name="Updated">
    <vt:bool>true</vt:bool>
  </property>
</Properties>
</file>