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91E1D-4B1D-F376-3BCC-A3E10FC4E0FC}" v="3" dt="2019-05-05T22:08:30.952"/>
    <p1510:client id="{696C127A-F810-2AA9-7838-AAA762900886}" v="9" dt="2019-05-06T02:46:24.243"/>
    <p1510:client id="{851471E3-C97C-0C91-79B2-F9715E627328}" v="1" dt="2019-05-05T15:31:18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edenjint3927@konkuk.ac.kr::8959b079-89b5-4d38-b2d4-1b84b06523eb" providerId="AD" clId="Web-{56EF5B68-D3D7-E159-883B-2EA5328F4673}"/>
    <pc:docChg chg="modSld sldOrd">
      <pc:chgData name="정주원" userId="S::edenjint3927@konkuk.ac.kr::8959b079-89b5-4d38-b2d4-1b84b06523eb" providerId="AD" clId="Web-{56EF5B68-D3D7-E159-883B-2EA5328F4673}" dt="2019-05-05T16:00:42.578" v="5" actId="20577"/>
      <pc:docMkLst>
        <pc:docMk/>
      </pc:docMkLst>
      <pc:sldChg chg="modSp ord">
        <pc:chgData name="정주원" userId="S::edenjint3927@konkuk.ac.kr::8959b079-89b5-4d38-b2d4-1b84b06523eb" providerId="AD" clId="Web-{56EF5B68-D3D7-E159-883B-2EA5328F4673}" dt="2019-05-05T16:00:41.859" v="3" actId="20577"/>
        <pc:sldMkLst>
          <pc:docMk/>
          <pc:sldMk cId="317850116" sldId="263"/>
        </pc:sldMkLst>
        <pc:spChg chg="mod">
          <ac:chgData name="정주원" userId="S::edenjint3927@konkuk.ac.kr::8959b079-89b5-4d38-b2d4-1b84b06523eb" providerId="AD" clId="Web-{56EF5B68-D3D7-E159-883B-2EA5328F4673}" dt="2019-05-05T16:00:41.859" v="3" actId="20577"/>
          <ac:spMkLst>
            <pc:docMk/>
            <pc:sldMk cId="317850116" sldId="263"/>
            <ac:spMk id="3" creationId="{1F58C7E7-8C75-4732-AAD2-82322A97B24D}"/>
          </ac:spMkLst>
        </pc:spChg>
      </pc:sldChg>
    </pc:docChg>
  </pc:docChgLst>
  <pc:docChgLst>
    <pc:chgData clId="Web-{696C127A-F810-2AA9-7838-AAA762900886}"/>
    <pc:docChg chg="delSld">
      <pc:chgData name="" userId="" providerId="" clId="Web-{696C127A-F810-2AA9-7838-AAA762900886}" dt="2019-05-06T01:04:19.151" v="4"/>
      <pc:docMkLst>
        <pc:docMk/>
      </pc:docMkLst>
      <pc:sldChg chg="del">
        <pc:chgData name="" userId="" providerId="" clId="Web-{696C127A-F810-2AA9-7838-AAA762900886}" dt="2019-05-06T01:04:14.479" v="0"/>
        <pc:sldMkLst>
          <pc:docMk/>
          <pc:sldMk cId="595688474" sldId="257"/>
        </pc:sldMkLst>
      </pc:sldChg>
      <pc:sldChg chg="del">
        <pc:chgData name="" userId="" providerId="" clId="Web-{696C127A-F810-2AA9-7838-AAA762900886}" dt="2019-05-06T01:04:16.245" v="1"/>
        <pc:sldMkLst>
          <pc:docMk/>
          <pc:sldMk cId="1206945906" sldId="258"/>
        </pc:sldMkLst>
      </pc:sldChg>
      <pc:sldChg chg="del">
        <pc:chgData name="" userId="" providerId="" clId="Web-{696C127A-F810-2AA9-7838-AAA762900886}" dt="2019-05-06T01:04:16.792" v="2"/>
        <pc:sldMkLst>
          <pc:docMk/>
          <pc:sldMk cId="3506111844" sldId="259"/>
        </pc:sldMkLst>
      </pc:sldChg>
      <pc:sldChg chg="del">
        <pc:chgData name="" userId="" providerId="" clId="Web-{696C127A-F810-2AA9-7838-AAA762900886}" dt="2019-05-06T01:04:17.526" v="3"/>
        <pc:sldMkLst>
          <pc:docMk/>
          <pc:sldMk cId="2934267291" sldId="260"/>
        </pc:sldMkLst>
      </pc:sldChg>
      <pc:sldChg chg="del">
        <pc:chgData name="" userId="" providerId="" clId="Web-{696C127A-F810-2AA9-7838-AAA762900886}" dt="2019-05-06T01:04:19.151" v="4"/>
        <pc:sldMkLst>
          <pc:docMk/>
          <pc:sldMk cId="3919154520" sldId="261"/>
        </pc:sldMkLst>
      </pc:sldChg>
    </pc:docChg>
  </pc:docChgLst>
  <pc:docChgLst>
    <pc:chgData clId="Web-{851471E3-C97C-0C91-79B2-F9715E627328}"/>
    <pc:docChg chg="modSld">
      <pc:chgData name="" userId="" providerId="" clId="Web-{851471E3-C97C-0C91-79B2-F9715E627328}" dt="2019-05-05T14:58:10.798" v="23" actId="20577"/>
      <pc:docMkLst>
        <pc:docMk/>
      </pc:docMkLst>
      <pc:sldChg chg="modSp">
        <pc:chgData name="" userId="" providerId="" clId="Web-{851471E3-C97C-0C91-79B2-F9715E627328}" dt="2019-05-05T14:58:10.798" v="22" actId="20577"/>
        <pc:sldMkLst>
          <pc:docMk/>
          <pc:sldMk cId="3569210928" sldId="256"/>
        </pc:sldMkLst>
        <pc:spChg chg="mod">
          <ac:chgData name="" userId="" providerId="" clId="Web-{851471E3-C97C-0C91-79B2-F9715E627328}" dt="2019-05-05T14:58:10.798" v="2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696C127A-F810-2AA9-7838-AAA762900886}"/>
    <pc:docChg chg="addSld delSld modSld sldOrd">
      <pc:chgData name="정주원" userId="S::edenjint3927@konkuk.ac.kr::8959b079-89b5-4d38-b2d4-1b84b06523eb" providerId="AD" clId="Web-{696C127A-F810-2AA9-7838-AAA762900886}" dt="2019-05-06T04:15:00.355" v="2049" actId="1076"/>
      <pc:docMkLst>
        <pc:docMk/>
      </pc:docMkLst>
      <pc:sldChg chg="modSp">
        <pc:chgData name="정주원" userId="S::edenjint3927@konkuk.ac.kr::8959b079-89b5-4d38-b2d4-1b84b06523eb" providerId="AD" clId="Web-{696C127A-F810-2AA9-7838-AAA762900886}" dt="2019-05-06T01:04:35.338" v="12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696C127A-F810-2AA9-7838-AAA762900886}" dt="2019-05-06T01:04:35.338" v="1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정주원" userId="S::edenjint3927@konkuk.ac.kr::8959b079-89b5-4d38-b2d4-1b84b06523eb" providerId="AD" clId="Web-{696C127A-F810-2AA9-7838-AAA762900886}" dt="2019-05-06T01:51:31.956" v="1439" actId="20577"/>
        <pc:sldMkLst>
          <pc:docMk/>
          <pc:sldMk cId="343912529" sldId="257"/>
        </pc:sldMkLst>
        <pc:spChg chg="mod">
          <ac:chgData name="정주원" userId="S::edenjint3927@konkuk.ac.kr::8959b079-89b5-4d38-b2d4-1b84b06523eb" providerId="AD" clId="Web-{696C127A-F810-2AA9-7838-AAA762900886}" dt="2019-05-06T01:08:09.462" v="24" actId="20577"/>
          <ac:spMkLst>
            <pc:docMk/>
            <pc:sldMk cId="343912529" sldId="257"/>
            <ac:spMk id="2" creationId="{5D021322-0E05-42E0-A6E4-84306617A34D}"/>
          </ac:spMkLst>
        </pc:spChg>
        <pc:spChg chg="mod">
          <ac:chgData name="정주원" userId="S::edenjint3927@konkuk.ac.kr::8959b079-89b5-4d38-b2d4-1b84b06523eb" providerId="AD" clId="Web-{696C127A-F810-2AA9-7838-AAA762900886}" dt="2019-05-06T01:51:31.956" v="1439" actId="20577"/>
          <ac:spMkLst>
            <pc:docMk/>
            <pc:sldMk cId="343912529" sldId="257"/>
            <ac:spMk id="3" creationId="{30A53A67-8404-47DE-8692-D72E9782198F}"/>
          </ac:spMkLst>
        </pc:spChg>
        <pc:spChg chg="add del mod">
          <ac:chgData name="정주원" userId="S::edenjint3927@konkuk.ac.kr::8959b079-89b5-4d38-b2d4-1b84b06523eb" providerId="AD" clId="Web-{696C127A-F810-2AA9-7838-AAA762900886}" dt="2019-05-06T01:25:33.636" v="66"/>
          <ac:spMkLst>
            <pc:docMk/>
            <pc:sldMk cId="343912529" sldId="257"/>
            <ac:spMk id="5" creationId="{1D3ED739-48C4-4676-A017-42053D548081}"/>
          </ac:spMkLst>
        </pc:spChg>
        <pc:spChg chg="add del mod">
          <ac:chgData name="정주원" userId="S::edenjint3927@konkuk.ac.kr::8959b079-89b5-4d38-b2d4-1b84b06523eb" providerId="AD" clId="Web-{696C127A-F810-2AA9-7838-AAA762900886}" dt="2019-05-06T01:25:33.636" v="66"/>
          <ac:spMkLst>
            <pc:docMk/>
            <pc:sldMk cId="343912529" sldId="257"/>
            <ac:spMk id="6" creationId="{0492493F-2075-4917-809D-FD99C5E6A1CD}"/>
          </ac:spMkLst>
        </pc:spChg>
        <pc:spChg chg="add del mod">
          <ac:chgData name="정주원" userId="S::edenjint3927@konkuk.ac.kr::8959b079-89b5-4d38-b2d4-1b84b06523eb" providerId="AD" clId="Web-{696C127A-F810-2AA9-7838-AAA762900886}" dt="2019-05-06T01:25:33.636" v="66"/>
          <ac:spMkLst>
            <pc:docMk/>
            <pc:sldMk cId="343912529" sldId="257"/>
            <ac:spMk id="7" creationId="{9AC3EE89-CFFF-4042-86DD-C42B1CDC2018}"/>
          </ac:spMkLst>
        </pc:spChg>
        <pc:picChg chg="add del mod">
          <ac:chgData name="정주원" userId="S::edenjint3927@konkuk.ac.kr::8959b079-89b5-4d38-b2d4-1b84b06523eb" providerId="AD" clId="Web-{696C127A-F810-2AA9-7838-AAA762900886}" dt="2019-05-06T01:25:33.636" v="66"/>
          <ac:picMkLst>
            <pc:docMk/>
            <pc:sldMk cId="343912529" sldId="257"/>
            <ac:picMk id="4" creationId="{6686630B-D14E-4C4A-B4AB-60FD20245DD1}"/>
          </ac:picMkLst>
        </pc:picChg>
      </pc:sldChg>
      <pc:sldChg chg="addSp modSp add ord">
        <pc:chgData name="정주원" userId="S::edenjint3927@konkuk.ac.kr::8959b079-89b5-4d38-b2d4-1b84b06523eb" providerId="AD" clId="Web-{696C127A-F810-2AA9-7838-AAA762900886}" dt="2019-05-06T01:13:14.837" v="56"/>
        <pc:sldMkLst>
          <pc:docMk/>
          <pc:sldMk cId="877062469" sldId="258"/>
        </pc:sldMkLst>
        <pc:spChg chg="mod">
          <ac:chgData name="정주원" userId="S::edenjint3927@konkuk.ac.kr::8959b079-89b5-4d38-b2d4-1b84b06523eb" providerId="AD" clId="Web-{696C127A-F810-2AA9-7838-AAA762900886}" dt="2019-05-06T01:10:49.431" v="52" actId="1076"/>
          <ac:spMkLst>
            <pc:docMk/>
            <pc:sldMk cId="877062469" sldId="258"/>
            <ac:spMk id="11" creationId="{97ABEE3D-C23D-4B41-8955-B697F6A1F1C0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13:14.837" v="56"/>
          <ac:spMkLst>
            <pc:docMk/>
            <pc:sldMk cId="877062469" sldId="258"/>
            <ac:spMk id="24" creationId="{E247A455-DDBD-4FEA-AD2F-54163BA6791A}"/>
          </ac:spMkLst>
        </pc:spChg>
      </pc:sldChg>
      <pc:sldChg chg="addSp modSp new">
        <pc:chgData name="정주원" userId="S::edenjint3927@konkuk.ac.kr::8959b079-89b5-4d38-b2d4-1b84b06523eb" providerId="AD" clId="Web-{696C127A-F810-2AA9-7838-AAA762900886}" dt="2019-05-06T01:29:23.470" v="378" actId="1076"/>
        <pc:sldMkLst>
          <pc:docMk/>
          <pc:sldMk cId="3843673383" sldId="259"/>
        </pc:sldMkLst>
        <pc:spChg chg="mod">
          <ac:chgData name="정주원" userId="S::edenjint3927@konkuk.ac.kr::8959b079-89b5-4d38-b2d4-1b84b06523eb" providerId="AD" clId="Web-{696C127A-F810-2AA9-7838-AAA762900886}" dt="2019-05-06T01:28:26.111" v="335" actId="20577"/>
          <ac:spMkLst>
            <pc:docMk/>
            <pc:sldMk cId="3843673383" sldId="259"/>
            <ac:spMk id="2" creationId="{CF48106B-78F5-4CFA-8EB8-D5C3DECDA801}"/>
          </ac:spMkLst>
        </pc:spChg>
        <pc:spChg chg="mod">
          <ac:chgData name="정주원" userId="S::edenjint3927@konkuk.ac.kr::8959b079-89b5-4d38-b2d4-1b84b06523eb" providerId="AD" clId="Web-{696C127A-F810-2AA9-7838-AAA762900886}" dt="2019-05-06T01:28:44.174" v="369" actId="20577"/>
          <ac:spMkLst>
            <pc:docMk/>
            <pc:sldMk cId="3843673383" sldId="259"/>
            <ac:spMk id="3" creationId="{EE19C0FF-50FC-4CBD-924E-D84AD688108A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28:48.674" v="372" actId="1076"/>
          <ac:spMkLst>
            <pc:docMk/>
            <pc:sldMk cId="3843673383" sldId="259"/>
            <ac:spMk id="4" creationId="{C08E89EC-D927-49AF-A968-513AB4DB5629}"/>
          </ac:spMkLst>
        </pc:spChg>
        <pc:picChg chg="add mod modCrop">
          <ac:chgData name="정주원" userId="S::edenjint3927@konkuk.ac.kr::8959b079-89b5-4d38-b2d4-1b84b06523eb" providerId="AD" clId="Web-{696C127A-F810-2AA9-7838-AAA762900886}" dt="2019-05-06T01:29:23.470" v="378" actId="1076"/>
          <ac:picMkLst>
            <pc:docMk/>
            <pc:sldMk cId="3843673383" sldId="259"/>
            <ac:picMk id="5" creationId="{3B2722A4-755D-4DDA-BEB0-D4952EE8131B}"/>
          </ac:picMkLst>
        </pc:picChg>
      </pc:sldChg>
      <pc:sldChg chg="addSp modSp new">
        <pc:chgData name="정주원" userId="S::edenjint3927@konkuk.ac.kr::8959b079-89b5-4d38-b2d4-1b84b06523eb" providerId="AD" clId="Web-{696C127A-F810-2AA9-7838-AAA762900886}" dt="2019-05-06T01:43:42.989" v="991" actId="20577"/>
        <pc:sldMkLst>
          <pc:docMk/>
          <pc:sldMk cId="3509315927" sldId="260"/>
        </pc:sldMkLst>
        <pc:spChg chg="mod">
          <ac:chgData name="정주원" userId="S::edenjint3927@konkuk.ac.kr::8959b079-89b5-4d38-b2d4-1b84b06523eb" providerId="AD" clId="Web-{696C127A-F810-2AA9-7838-AAA762900886}" dt="2019-05-06T01:30:08.970" v="390" actId="20577"/>
          <ac:spMkLst>
            <pc:docMk/>
            <pc:sldMk cId="3509315927" sldId="260"/>
            <ac:spMk id="2" creationId="{DAAA8831-CF18-414A-8B27-CF4AD76A16EC}"/>
          </ac:spMkLst>
        </pc:spChg>
        <pc:spChg chg="mod">
          <ac:chgData name="정주원" userId="S::edenjint3927@konkuk.ac.kr::8959b079-89b5-4d38-b2d4-1b84b06523eb" providerId="AD" clId="Web-{696C127A-F810-2AA9-7838-AAA762900886}" dt="2019-05-06T01:43:42.989" v="991" actId="20577"/>
          <ac:spMkLst>
            <pc:docMk/>
            <pc:sldMk cId="3509315927" sldId="260"/>
            <ac:spMk id="3" creationId="{285F142B-C15E-424F-A7A4-4F27A5B0D917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626" v="402" actId="1076"/>
          <ac:spMkLst>
            <pc:docMk/>
            <pc:sldMk cId="3509315927" sldId="260"/>
            <ac:spMk id="5" creationId="{B3B08F9A-6181-47CC-9A3B-F1DB21730955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642" v="403" actId="1076"/>
          <ac:spMkLst>
            <pc:docMk/>
            <pc:sldMk cId="3509315927" sldId="260"/>
            <ac:spMk id="6" creationId="{8AD61F42-D819-4CF3-B266-B950FE676E47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657" v="404" actId="1076"/>
          <ac:spMkLst>
            <pc:docMk/>
            <pc:sldMk cId="3509315927" sldId="260"/>
            <ac:spMk id="7" creationId="{2C4C2424-0F23-47E7-ACD1-EC8DC1AAE699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673" v="405" actId="1076"/>
          <ac:spMkLst>
            <pc:docMk/>
            <pc:sldMk cId="3509315927" sldId="260"/>
            <ac:spMk id="8" creationId="{089731EA-CB24-4294-A3BD-32584CB734CD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689" v="406" actId="1076"/>
          <ac:spMkLst>
            <pc:docMk/>
            <pc:sldMk cId="3509315927" sldId="260"/>
            <ac:spMk id="9" creationId="{5B00E628-7D1F-470F-BCA6-FF4E49E70FE6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704" v="407" actId="1076"/>
          <ac:spMkLst>
            <pc:docMk/>
            <pc:sldMk cId="3509315927" sldId="260"/>
            <ac:spMk id="10" creationId="{6228C6E7-F4B3-4C11-8AC1-3D9EB5F14D0E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720" v="408" actId="1076"/>
          <ac:spMkLst>
            <pc:docMk/>
            <pc:sldMk cId="3509315927" sldId="260"/>
            <ac:spMk id="11" creationId="{775642A9-D6FC-4D56-B7C8-7A224282D210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736" v="409" actId="1076"/>
          <ac:spMkLst>
            <pc:docMk/>
            <pc:sldMk cId="3509315927" sldId="260"/>
            <ac:spMk id="12" creationId="{0E55923B-E644-4290-BD52-6A8FEFCEB4DA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751" v="410" actId="1076"/>
          <ac:spMkLst>
            <pc:docMk/>
            <pc:sldMk cId="3509315927" sldId="260"/>
            <ac:spMk id="13" creationId="{DF061460-324C-412B-8D84-F1A759529E08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767" v="411" actId="1076"/>
          <ac:spMkLst>
            <pc:docMk/>
            <pc:sldMk cId="3509315927" sldId="260"/>
            <ac:spMk id="14" creationId="{CD4F3A72-3C96-4705-9257-372B31BE0FD2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0:43.782" v="412" actId="1076"/>
          <ac:spMkLst>
            <pc:docMk/>
            <pc:sldMk cId="3509315927" sldId="260"/>
            <ac:spMk id="15" creationId="{5B31E0AD-F4D9-47DE-9930-F665B7A2B534}"/>
          </ac:spMkLst>
        </pc:spChg>
        <pc:picChg chg="add mod">
          <ac:chgData name="정주원" userId="S::edenjint3927@konkuk.ac.kr::8959b079-89b5-4d38-b2d4-1b84b06523eb" providerId="AD" clId="Web-{696C127A-F810-2AA9-7838-AAA762900886}" dt="2019-05-06T01:30:43.595" v="401" actId="1076"/>
          <ac:picMkLst>
            <pc:docMk/>
            <pc:sldMk cId="3509315927" sldId="260"/>
            <ac:picMk id="4" creationId="{592CD6BB-793A-4F8B-BBF6-5CC536C644F4}"/>
          </ac:picMkLst>
        </pc:picChg>
      </pc:sldChg>
      <pc:sldChg chg="addSp modSp new">
        <pc:chgData name="정주원" userId="S::edenjint3927@konkuk.ac.kr::8959b079-89b5-4d38-b2d4-1b84b06523eb" providerId="AD" clId="Web-{696C127A-F810-2AA9-7838-AAA762900886}" dt="2019-05-06T01:43:05.925" v="949" actId="20577"/>
        <pc:sldMkLst>
          <pc:docMk/>
          <pc:sldMk cId="4025706998" sldId="261"/>
        </pc:sldMkLst>
        <pc:spChg chg="mod">
          <ac:chgData name="정주원" userId="S::edenjint3927@konkuk.ac.kr::8959b079-89b5-4d38-b2d4-1b84b06523eb" providerId="AD" clId="Web-{696C127A-F810-2AA9-7838-AAA762900886}" dt="2019-05-06T01:31:56.048" v="428" actId="20577"/>
          <ac:spMkLst>
            <pc:docMk/>
            <pc:sldMk cId="4025706998" sldId="261"/>
            <ac:spMk id="2" creationId="{C6424925-E3DB-4D9F-A822-AABA5BE8927C}"/>
          </ac:spMkLst>
        </pc:spChg>
        <pc:spChg chg="mod">
          <ac:chgData name="정주원" userId="S::edenjint3927@konkuk.ac.kr::8959b079-89b5-4d38-b2d4-1b84b06523eb" providerId="AD" clId="Web-{696C127A-F810-2AA9-7838-AAA762900886}" dt="2019-05-06T01:43:05.925" v="949" actId="20577"/>
          <ac:spMkLst>
            <pc:docMk/>
            <pc:sldMk cId="4025706998" sldId="261"/>
            <ac:spMk id="3" creationId="{89395420-D673-4C8D-802E-F651F2548A79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2:41.360" v="445" actId="1076"/>
          <ac:spMkLst>
            <pc:docMk/>
            <pc:sldMk cId="4025706998" sldId="261"/>
            <ac:spMk id="7" creationId="{645CA862-2991-4422-92F1-BECCD71CFF42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33:19.453" v="463" actId="14100"/>
          <ac:spMkLst>
            <pc:docMk/>
            <pc:sldMk cId="4025706998" sldId="261"/>
            <ac:spMk id="9" creationId="{D87B0229-D3BC-4ECB-9548-397007D81843}"/>
          </ac:spMkLst>
        </pc:spChg>
        <pc:picChg chg="add mod">
          <ac:chgData name="정주원" userId="S::edenjint3927@konkuk.ac.kr::8959b079-89b5-4d38-b2d4-1b84b06523eb" providerId="AD" clId="Web-{696C127A-F810-2AA9-7838-AAA762900886}" dt="2019-05-06T01:32:41.344" v="444" actId="1076"/>
          <ac:picMkLst>
            <pc:docMk/>
            <pc:sldMk cId="4025706998" sldId="261"/>
            <ac:picMk id="5" creationId="{0F08F9E9-8D58-470C-88C7-ACC45C1E8304}"/>
          </ac:picMkLst>
        </pc:picChg>
      </pc:sldChg>
      <pc:sldChg chg="modSp new">
        <pc:chgData name="정주원" userId="S::edenjint3927@konkuk.ac.kr::8959b079-89b5-4d38-b2d4-1b84b06523eb" providerId="AD" clId="Web-{696C127A-F810-2AA9-7838-AAA762900886}" dt="2019-05-06T01:37:55.829" v="650" actId="20577"/>
        <pc:sldMkLst>
          <pc:docMk/>
          <pc:sldMk cId="1400942528" sldId="262"/>
        </pc:sldMkLst>
        <pc:spChg chg="mod">
          <ac:chgData name="정주원" userId="S::edenjint3927@konkuk.ac.kr::8959b079-89b5-4d38-b2d4-1b84b06523eb" providerId="AD" clId="Web-{696C127A-F810-2AA9-7838-AAA762900886}" dt="2019-05-06T01:34:49.156" v="475" actId="20577"/>
          <ac:spMkLst>
            <pc:docMk/>
            <pc:sldMk cId="1400942528" sldId="262"/>
            <ac:spMk id="2" creationId="{D00518F3-32F1-42EF-85E5-D8BA9E850A34}"/>
          </ac:spMkLst>
        </pc:spChg>
        <pc:spChg chg="mod">
          <ac:chgData name="정주원" userId="S::edenjint3927@konkuk.ac.kr::8959b079-89b5-4d38-b2d4-1b84b06523eb" providerId="AD" clId="Web-{696C127A-F810-2AA9-7838-AAA762900886}" dt="2019-05-06T01:37:55.829" v="650" actId="20577"/>
          <ac:spMkLst>
            <pc:docMk/>
            <pc:sldMk cId="1400942528" sldId="262"/>
            <ac:spMk id="3" creationId="{B8E47530-4ED6-48E5-9D59-02D05E12867D}"/>
          </ac:spMkLst>
        </pc:spChg>
      </pc:sldChg>
      <pc:sldChg chg="del">
        <pc:chgData name="정주원" userId="S::edenjint3927@konkuk.ac.kr::8959b079-89b5-4d38-b2d4-1b84b06523eb" providerId="AD" clId="Web-{696C127A-F810-2AA9-7838-AAA762900886}" dt="2019-05-06T01:04:20.135" v="0"/>
        <pc:sldMkLst>
          <pc:docMk/>
          <pc:sldMk cId="2317552684" sldId="262"/>
        </pc:sldMkLst>
      </pc:sldChg>
      <pc:sldChg chg="add del">
        <pc:chgData name="정주원" userId="S::edenjint3927@konkuk.ac.kr::8959b079-89b5-4d38-b2d4-1b84b06523eb" providerId="AD" clId="Web-{696C127A-F810-2AA9-7838-AAA762900886}" dt="2019-05-06T01:32:04.860" v="434"/>
        <pc:sldMkLst>
          <pc:docMk/>
          <pc:sldMk cId="2515749494" sldId="262"/>
        </pc:sldMkLst>
      </pc:sldChg>
      <pc:sldChg chg="modSp new">
        <pc:chgData name="정주원" userId="S::edenjint3927@konkuk.ac.kr::8959b079-89b5-4d38-b2d4-1b84b06523eb" providerId="AD" clId="Web-{696C127A-F810-2AA9-7838-AAA762900886}" dt="2019-05-06T01:42:16.237" v="865" actId="20577"/>
        <pc:sldMkLst>
          <pc:docMk/>
          <pc:sldMk cId="2584129736" sldId="263"/>
        </pc:sldMkLst>
        <pc:spChg chg="mod">
          <ac:chgData name="정주원" userId="S::edenjint3927@konkuk.ac.kr::8959b079-89b5-4d38-b2d4-1b84b06523eb" providerId="AD" clId="Web-{696C127A-F810-2AA9-7838-AAA762900886}" dt="2019-05-06T01:38:09.251" v="661" actId="20577"/>
          <ac:spMkLst>
            <pc:docMk/>
            <pc:sldMk cId="2584129736" sldId="263"/>
            <ac:spMk id="2" creationId="{944C7529-BB95-4ED0-96FB-D6F9F4DA9FB8}"/>
          </ac:spMkLst>
        </pc:spChg>
        <pc:spChg chg="mod">
          <ac:chgData name="정주원" userId="S::edenjint3927@konkuk.ac.kr::8959b079-89b5-4d38-b2d4-1b84b06523eb" providerId="AD" clId="Web-{696C127A-F810-2AA9-7838-AAA762900886}" dt="2019-05-06T01:42:16.237" v="865" actId="20577"/>
          <ac:spMkLst>
            <pc:docMk/>
            <pc:sldMk cId="2584129736" sldId="263"/>
            <ac:spMk id="3" creationId="{78224E4D-16DB-43CC-9165-FE7A8098555F}"/>
          </ac:spMkLst>
        </pc:spChg>
      </pc:sldChg>
      <pc:sldChg chg="del">
        <pc:chgData name="정주원" userId="S::edenjint3927@konkuk.ac.kr::8959b079-89b5-4d38-b2d4-1b84b06523eb" providerId="AD" clId="Web-{696C127A-F810-2AA9-7838-AAA762900886}" dt="2019-05-06T01:04:21.010" v="1"/>
        <pc:sldMkLst>
          <pc:docMk/>
          <pc:sldMk cId="3516981115" sldId="263"/>
        </pc:sldMkLst>
      </pc:sldChg>
      <pc:sldChg chg="del">
        <pc:chgData name="정주원" userId="S::edenjint3927@konkuk.ac.kr::8959b079-89b5-4d38-b2d4-1b84b06523eb" providerId="AD" clId="Web-{696C127A-F810-2AA9-7838-AAA762900886}" dt="2019-05-06T01:04:21.557" v="2"/>
        <pc:sldMkLst>
          <pc:docMk/>
          <pc:sldMk cId="3690223020" sldId="264"/>
        </pc:sldMkLst>
      </pc:sldChg>
      <pc:sldChg chg="modSp new">
        <pc:chgData name="정주원" userId="S::edenjint3927@konkuk.ac.kr::8959b079-89b5-4d38-b2d4-1b84b06523eb" providerId="AD" clId="Web-{696C127A-F810-2AA9-7838-AAA762900886}" dt="2019-05-06T01:49:48.254" v="1360" actId="20577"/>
        <pc:sldMkLst>
          <pc:docMk/>
          <pc:sldMk cId="3693324255" sldId="264"/>
        </pc:sldMkLst>
        <pc:spChg chg="mod">
          <ac:chgData name="정주원" userId="S::edenjint3927@konkuk.ac.kr::8959b079-89b5-4d38-b2d4-1b84b06523eb" providerId="AD" clId="Web-{696C127A-F810-2AA9-7838-AAA762900886}" dt="2019-05-06T01:44:29.036" v="1009" actId="20577"/>
          <ac:spMkLst>
            <pc:docMk/>
            <pc:sldMk cId="3693324255" sldId="264"/>
            <ac:spMk id="2" creationId="{4F7A3306-A9F3-4AFA-82C3-7B27E9331621}"/>
          </ac:spMkLst>
        </pc:spChg>
        <pc:spChg chg="mod">
          <ac:chgData name="정주원" userId="S::edenjint3927@konkuk.ac.kr::8959b079-89b5-4d38-b2d4-1b84b06523eb" providerId="AD" clId="Web-{696C127A-F810-2AA9-7838-AAA762900886}" dt="2019-05-06T01:49:48.254" v="1360" actId="20577"/>
          <ac:spMkLst>
            <pc:docMk/>
            <pc:sldMk cId="3693324255" sldId="264"/>
            <ac:spMk id="3" creationId="{1B716E67-8BF0-4066-9C45-2C4658217032}"/>
          </ac:spMkLst>
        </pc:spChg>
      </pc:sldChg>
      <pc:sldChg chg="addSp modSp new">
        <pc:chgData name="정주원" userId="S::edenjint3927@konkuk.ac.kr::8959b079-89b5-4d38-b2d4-1b84b06523eb" providerId="AD" clId="Web-{696C127A-F810-2AA9-7838-AAA762900886}" dt="2019-05-06T01:50:51.113" v="1430" actId="1076"/>
        <pc:sldMkLst>
          <pc:docMk/>
          <pc:sldMk cId="214056470" sldId="265"/>
        </pc:sldMkLst>
        <pc:spChg chg="mod">
          <ac:chgData name="정주원" userId="S::edenjint3927@konkuk.ac.kr::8959b079-89b5-4d38-b2d4-1b84b06523eb" providerId="AD" clId="Web-{696C127A-F810-2AA9-7838-AAA762900886}" dt="2019-05-06T01:50:05.832" v="1367" actId="20577"/>
          <ac:spMkLst>
            <pc:docMk/>
            <pc:sldMk cId="214056470" sldId="265"/>
            <ac:spMk id="2" creationId="{C7F06E09-DC98-4E48-8D8D-2C2EB4FAB6BC}"/>
          </ac:spMkLst>
        </pc:spChg>
        <pc:spChg chg="mod">
          <ac:chgData name="정주원" userId="S::edenjint3927@konkuk.ac.kr::8959b079-89b5-4d38-b2d4-1b84b06523eb" providerId="AD" clId="Web-{696C127A-F810-2AA9-7838-AAA762900886}" dt="2019-05-06T01:50:27.786" v="1419" actId="20577"/>
          <ac:spMkLst>
            <pc:docMk/>
            <pc:sldMk cId="214056470" sldId="265"/>
            <ac:spMk id="3" creationId="{73122BE5-67A3-4E03-96DF-360153D6937B}"/>
          </ac:spMkLst>
        </pc:spChg>
        <pc:spChg chg="add mod">
          <ac:chgData name="정주원" userId="S::edenjint3927@konkuk.ac.kr::8959b079-89b5-4d38-b2d4-1b84b06523eb" providerId="AD" clId="Web-{696C127A-F810-2AA9-7838-AAA762900886}" dt="2019-05-06T01:50:51.113" v="1430" actId="1076"/>
          <ac:spMkLst>
            <pc:docMk/>
            <pc:sldMk cId="214056470" sldId="265"/>
            <ac:spMk id="4" creationId="{51A4AAF4-9799-443D-B737-FD249AF7658C}"/>
          </ac:spMkLst>
        </pc:spChg>
        <pc:picChg chg="add mod modCrop">
          <ac:chgData name="정주원" userId="S::edenjint3927@konkuk.ac.kr::8959b079-89b5-4d38-b2d4-1b84b06523eb" providerId="AD" clId="Web-{696C127A-F810-2AA9-7838-AAA762900886}" dt="2019-05-06T01:50:48.394" v="1429" actId="1076"/>
          <ac:picMkLst>
            <pc:docMk/>
            <pc:sldMk cId="214056470" sldId="265"/>
            <ac:picMk id="5" creationId="{05BB0725-E838-4B80-B5F9-1FDD81739D74}"/>
          </ac:picMkLst>
        </pc:picChg>
      </pc:sldChg>
      <pc:sldChg chg="del">
        <pc:chgData name="정주원" userId="S::edenjint3927@konkuk.ac.kr::8959b079-89b5-4d38-b2d4-1b84b06523eb" providerId="AD" clId="Web-{696C127A-F810-2AA9-7838-AAA762900886}" dt="2019-05-06T01:04:22.010" v="3"/>
        <pc:sldMkLst>
          <pc:docMk/>
          <pc:sldMk cId="321017778" sldId="265"/>
        </pc:sldMkLst>
      </pc:sldChg>
      <pc:sldChg chg="del">
        <pc:chgData name="정주원" userId="S::edenjint3927@konkuk.ac.kr::8959b079-89b5-4d38-b2d4-1b84b06523eb" providerId="AD" clId="Web-{696C127A-F810-2AA9-7838-AAA762900886}" dt="2019-05-06T01:04:22.542" v="4"/>
        <pc:sldMkLst>
          <pc:docMk/>
          <pc:sldMk cId="2321769839" sldId="266"/>
        </pc:sldMkLst>
      </pc:sldChg>
      <pc:sldChg chg="modSp new">
        <pc:chgData name="정주원" userId="S::edenjint3927@konkuk.ac.kr::8959b079-89b5-4d38-b2d4-1b84b06523eb" providerId="AD" clId="Web-{696C127A-F810-2AA9-7838-AAA762900886}" dt="2019-05-06T01:53:33.549" v="1534" actId="20577"/>
        <pc:sldMkLst>
          <pc:docMk/>
          <pc:sldMk cId="3618708696" sldId="266"/>
        </pc:sldMkLst>
        <pc:spChg chg="mod">
          <ac:chgData name="정주원" userId="S::edenjint3927@konkuk.ac.kr::8959b079-89b5-4d38-b2d4-1b84b06523eb" providerId="AD" clId="Web-{696C127A-F810-2AA9-7838-AAA762900886}" dt="2019-05-06T01:51:57.738" v="1450" actId="20577"/>
          <ac:spMkLst>
            <pc:docMk/>
            <pc:sldMk cId="3618708696" sldId="266"/>
            <ac:spMk id="2" creationId="{EF0311D6-A7CC-47BD-AA35-BF674EA91D9C}"/>
          </ac:spMkLst>
        </pc:spChg>
        <pc:spChg chg="mod">
          <ac:chgData name="정주원" userId="S::edenjint3927@konkuk.ac.kr::8959b079-89b5-4d38-b2d4-1b84b06523eb" providerId="AD" clId="Web-{696C127A-F810-2AA9-7838-AAA762900886}" dt="2019-05-06T01:53:33.549" v="1534" actId="20577"/>
          <ac:spMkLst>
            <pc:docMk/>
            <pc:sldMk cId="3618708696" sldId="266"/>
            <ac:spMk id="3" creationId="{81F3835C-27D9-47C4-8816-8B4BE6D51699}"/>
          </ac:spMkLst>
        </pc:spChg>
      </pc:sldChg>
      <pc:sldChg chg="addSp delSp modSp new">
        <pc:chgData name="정주원" userId="S::edenjint3927@konkuk.ac.kr::8959b079-89b5-4d38-b2d4-1b84b06523eb" providerId="AD" clId="Web-{696C127A-F810-2AA9-7838-AAA762900886}" dt="2019-05-06T01:55:08.658" v="1584" actId="14100"/>
        <pc:sldMkLst>
          <pc:docMk/>
          <pc:sldMk cId="1464486154" sldId="267"/>
        </pc:sldMkLst>
        <pc:spChg chg="mod">
          <ac:chgData name="정주원" userId="S::edenjint3927@konkuk.ac.kr::8959b079-89b5-4d38-b2d4-1b84b06523eb" providerId="AD" clId="Web-{696C127A-F810-2AA9-7838-AAA762900886}" dt="2019-05-06T01:53:52.612" v="1540" actId="20577"/>
          <ac:spMkLst>
            <pc:docMk/>
            <pc:sldMk cId="1464486154" sldId="267"/>
            <ac:spMk id="2" creationId="{0AC01A48-79F8-4901-A2EF-76549664E0D0}"/>
          </ac:spMkLst>
        </pc:spChg>
        <pc:spChg chg="mod">
          <ac:chgData name="정주원" userId="S::edenjint3927@konkuk.ac.kr::8959b079-89b5-4d38-b2d4-1b84b06523eb" providerId="AD" clId="Web-{696C127A-F810-2AA9-7838-AAA762900886}" dt="2019-05-06T01:54:04.831" v="1570" actId="20577"/>
          <ac:spMkLst>
            <pc:docMk/>
            <pc:sldMk cId="1464486154" sldId="267"/>
            <ac:spMk id="3" creationId="{42F1E47B-9AB2-4B13-991B-5841612F64AF}"/>
          </ac:spMkLst>
        </pc:spChg>
        <pc:picChg chg="add del mod modCrop">
          <ac:chgData name="정주원" userId="S::edenjint3927@konkuk.ac.kr::8959b079-89b5-4d38-b2d4-1b84b06523eb" providerId="AD" clId="Web-{696C127A-F810-2AA9-7838-AAA762900886}" dt="2019-05-06T01:54:20.330" v="1575"/>
          <ac:picMkLst>
            <pc:docMk/>
            <pc:sldMk cId="1464486154" sldId="267"/>
            <ac:picMk id="4" creationId="{61D07F69-494F-4D44-8433-D62E0374DD91}"/>
          </ac:picMkLst>
        </pc:picChg>
        <pc:picChg chg="add mod modCrop">
          <ac:chgData name="정주원" userId="S::edenjint3927@konkuk.ac.kr::8959b079-89b5-4d38-b2d4-1b84b06523eb" providerId="AD" clId="Web-{696C127A-F810-2AA9-7838-AAA762900886}" dt="2019-05-06T01:54:41.408" v="1581" actId="1076"/>
          <ac:picMkLst>
            <pc:docMk/>
            <pc:sldMk cId="1464486154" sldId="267"/>
            <ac:picMk id="6" creationId="{15188E40-7DC2-4E30-A2E9-C4EAE1C467AF}"/>
          </ac:picMkLst>
        </pc:picChg>
        <pc:picChg chg="add mod">
          <ac:chgData name="정주원" userId="S::edenjint3927@konkuk.ac.kr::8959b079-89b5-4d38-b2d4-1b84b06523eb" providerId="AD" clId="Web-{696C127A-F810-2AA9-7838-AAA762900886}" dt="2019-05-06T01:55:08.658" v="1584" actId="14100"/>
          <ac:picMkLst>
            <pc:docMk/>
            <pc:sldMk cId="1464486154" sldId="267"/>
            <ac:picMk id="8" creationId="{0BE7BD11-50B0-481E-9304-B929EE1EFB01}"/>
          </ac:picMkLst>
        </pc:picChg>
      </pc:sldChg>
      <pc:sldChg chg="del">
        <pc:chgData name="정주원" userId="S::edenjint3927@konkuk.ac.kr::8959b079-89b5-4d38-b2d4-1b84b06523eb" providerId="AD" clId="Web-{696C127A-F810-2AA9-7838-AAA762900886}" dt="2019-05-06T01:04:23.948" v="5"/>
        <pc:sldMkLst>
          <pc:docMk/>
          <pc:sldMk cId="4127227989" sldId="267"/>
        </pc:sldMkLst>
      </pc:sldChg>
      <pc:sldChg chg="del">
        <pc:chgData name="정주원" userId="S::edenjint3927@konkuk.ac.kr::8959b079-89b5-4d38-b2d4-1b84b06523eb" providerId="AD" clId="Web-{696C127A-F810-2AA9-7838-AAA762900886}" dt="2019-05-06T01:04:24.792" v="6"/>
        <pc:sldMkLst>
          <pc:docMk/>
          <pc:sldMk cId="514174918" sldId="268"/>
        </pc:sldMkLst>
      </pc:sldChg>
      <pc:sldChg chg="addSp modSp new">
        <pc:chgData name="정주원" userId="S::edenjint3927@konkuk.ac.kr::8959b079-89b5-4d38-b2d4-1b84b06523eb" providerId="AD" clId="Web-{696C127A-F810-2AA9-7838-AAA762900886}" dt="2019-05-06T04:07:08.897" v="1907" actId="20577"/>
        <pc:sldMkLst>
          <pc:docMk/>
          <pc:sldMk cId="2162462392" sldId="268"/>
        </pc:sldMkLst>
        <pc:spChg chg="mod">
          <ac:chgData name="정주원" userId="S::edenjint3927@konkuk.ac.kr::8959b079-89b5-4d38-b2d4-1b84b06523eb" providerId="AD" clId="Web-{696C127A-F810-2AA9-7838-AAA762900886}" dt="2019-05-06T02:44:29.164" v="1608" actId="20577"/>
          <ac:spMkLst>
            <pc:docMk/>
            <pc:sldMk cId="2162462392" sldId="268"/>
            <ac:spMk id="2" creationId="{477E4ACA-6AC4-4234-B681-136B93CEF04E}"/>
          </ac:spMkLst>
        </pc:spChg>
        <pc:spChg chg="mod">
          <ac:chgData name="정주원" userId="S::edenjint3927@konkuk.ac.kr::8959b079-89b5-4d38-b2d4-1b84b06523eb" providerId="AD" clId="Web-{696C127A-F810-2AA9-7838-AAA762900886}" dt="2019-05-06T04:07:08.897" v="1907" actId="20577"/>
          <ac:spMkLst>
            <pc:docMk/>
            <pc:sldMk cId="2162462392" sldId="268"/>
            <ac:spMk id="3" creationId="{4AAB61D4-1A7B-44B9-BAC1-71904A8486AD}"/>
          </ac:spMkLst>
        </pc:spChg>
        <pc:spChg chg="add mod">
          <ac:chgData name="정주원" userId="S::edenjint3927@konkuk.ac.kr::8959b079-89b5-4d38-b2d4-1b84b06523eb" providerId="AD" clId="Web-{696C127A-F810-2AA9-7838-AAA762900886}" dt="2019-05-06T02:46:35.196" v="1666" actId="1076"/>
          <ac:spMkLst>
            <pc:docMk/>
            <pc:sldMk cId="2162462392" sldId="268"/>
            <ac:spMk id="5" creationId="{CDFF3CED-179D-4E5D-B0E8-F6C6120746DA}"/>
          </ac:spMkLst>
        </pc:spChg>
        <pc:spChg chg="add mod">
          <ac:chgData name="정주원" userId="S::edenjint3927@konkuk.ac.kr::8959b079-89b5-4d38-b2d4-1b84b06523eb" providerId="AD" clId="Web-{696C127A-F810-2AA9-7838-AAA762900886}" dt="2019-05-06T02:46:35.196" v="1667" actId="1076"/>
          <ac:spMkLst>
            <pc:docMk/>
            <pc:sldMk cId="2162462392" sldId="268"/>
            <ac:spMk id="6" creationId="{1E52A6C0-8D1E-487A-810A-79F78A3801DB}"/>
          </ac:spMkLst>
        </pc:spChg>
        <pc:picChg chg="add mod">
          <ac:chgData name="정주원" userId="S::edenjint3927@konkuk.ac.kr::8959b079-89b5-4d38-b2d4-1b84b06523eb" providerId="AD" clId="Web-{696C127A-F810-2AA9-7838-AAA762900886}" dt="2019-05-06T02:46:35.180" v="1665" actId="1076"/>
          <ac:picMkLst>
            <pc:docMk/>
            <pc:sldMk cId="2162462392" sldId="268"/>
            <ac:picMk id="4" creationId="{C404DF68-04B1-40AD-9954-582D394FF889}"/>
          </ac:picMkLst>
        </pc:picChg>
      </pc:sldChg>
      <pc:sldChg chg="addSp modSp new">
        <pc:chgData name="정주원" userId="S::edenjint3927@konkuk.ac.kr::8959b079-89b5-4d38-b2d4-1b84b06523eb" providerId="AD" clId="Web-{696C127A-F810-2AA9-7838-AAA762900886}" dt="2019-05-06T03:54:58.296" v="1708" actId="1076"/>
        <pc:sldMkLst>
          <pc:docMk/>
          <pc:sldMk cId="430148772" sldId="269"/>
        </pc:sldMkLst>
        <pc:spChg chg="mod">
          <ac:chgData name="정주원" userId="S::edenjint3927@konkuk.ac.kr::8959b079-89b5-4d38-b2d4-1b84b06523eb" providerId="AD" clId="Web-{696C127A-F810-2AA9-7838-AAA762900886}" dt="2019-05-06T03:54:14.311" v="1675" actId="20577"/>
          <ac:spMkLst>
            <pc:docMk/>
            <pc:sldMk cId="430148772" sldId="269"/>
            <ac:spMk id="2" creationId="{3476D0B7-9078-44BB-86A1-6B6F572E3588}"/>
          </ac:spMkLst>
        </pc:spChg>
        <pc:spChg chg="mod">
          <ac:chgData name="정주원" userId="S::edenjint3927@konkuk.ac.kr::8959b079-89b5-4d38-b2d4-1b84b06523eb" providerId="AD" clId="Web-{696C127A-F810-2AA9-7838-AAA762900886}" dt="2019-05-06T03:54:23.624" v="1700" actId="20577"/>
          <ac:spMkLst>
            <pc:docMk/>
            <pc:sldMk cId="430148772" sldId="269"/>
            <ac:spMk id="3" creationId="{9E949AD7-8AB2-4B85-BEA9-788317BF539F}"/>
          </ac:spMkLst>
        </pc:spChg>
        <pc:picChg chg="add mod modCrop">
          <ac:chgData name="정주원" userId="S::edenjint3927@konkuk.ac.kr::8959b079-89b5-4d38-b2d4-1b84b06523eb" providerId="AD" clId="Web-{696C127A-F810-2AA9-7838-AAA762900886}" dt="2019-05-06T03:54:58.296" v="1708" actId="1076"/>
          <ac:picMkLst>
            <pc:docMk/>
            <pc:sldMk cId="430148772" sldId="269"/>
            <ac:picMk id="4" creationId="{4C04D48A-18BF-4392-B96D-E0FE2CA71F3D}"/>
          </ac:picMkLst>
        </pc:picChg>
      </pc:sldChg>
      <pc:sldChg chg="del">
        <pc:chgData name="정주원" userId="S::edenjint3927@konkuk.ac.kr::8959b079-89b5-4d38-b2d4-1b84b06523eb" providerId="AD" clId="Web-{696C127A-F810-2AA9-7838-AAA762900886}" dt="2019-05-06T01:04:25.963" v="7"/>
        <pc:sldMkLst>
          <pc:docMk/>
          <pc:sldMk cId="2357843005" sldId="269"/>
        </pc:sldMkLst>
      </pc:sldChg>
      <pc:sldChg chg="addSp modSp new">
        <pc:chgData name="정주원" userId="S::edenjint3927@konkuk.ac.kr::8959b079-89b5-4d38-b2d4-1b84b06523eb" providerId="AD" clId="Web-{696C127A-F810-2AA9-7838-AAA762900886}" dt="2019-05-06T04:06:59.975" v="1904" actId="20577"/>
        <pc:sldMkLst>
          <pc:docMk/>
          <pc:sldMk cId="105339066" sldId="270"/>
        </pc:sldMkLst>
        <pc:spChg chg="mod">
          <ac:chgData name="정주원" userId="S::edenjint3927@konkuk.ac.kr::8959b079-89b5-4d38-b2d4-1b84b06523eb" providerId="AD" clId="Web-{696C127A-F810-2AA9-7838-AAA762900886}" dt="2019-05-06T03:56:20.625" v="1722" actId="20577"/>
          <ac:spMkLst>
            <pc:docMk/>
            <pc:sldMk cId="105339066" sldId="270"/>
            <ac:spMk id="2" creationId="{509C7DB0-BA00-4068-BC82-FBB4B4D440CA}"/>
          </ac:spMkLst>
        </pc:spChg>
        <pc:spChg chg="mod">
          <ac:chgData name="정주원" userId="S::edenjint3927@konkuk.ac.kr::8959b079-89b5-4d38-b2d4-1b84b06523eb" providerId="AD" clId="Web-{696C127A-F810-2AA9-7838-AAA762900886}" dt="2019-05-06T04:06:59.975" v="1904" actId="20577"/>
          <ac:spMkLst>
            <pc:docMk/>
            <pc:sldMk cId="105339066" sldId="270"/>
            <ac:spMk id="3" creationId="{2F52CE0A-0F1D-4587-80C0-0F2CD5592F77}"/>
          </ac:spMkLst>
        </pc:spChg>
        <pc:spChg chg="add mod">
          <ac:chgData name="정주원" userId="S::edenjint3927@konkuk.ac.kr::8959b079-89b5-4d38-b2d4-1b84b06523eb" providerId="AD" clId="Web-{696C127A-F810-2AA9-7838-AAA762900886}" dt="2019-05-06T03:57:22.719" v="1782" actId="1076"/>
          <ac:spMkLst>
            <pc:docMk/>
            <pc:sldMk cId="105339066" sldId="270"/>
            <ac:spMk id="5" creationId="{3C94FCA8-1D8F-4A34-91BE-7DBDDDA0FECD}"/>
          </ac:spMkLst>
        </pc:spChg>
        <pc:spChg chg="add mod">
          <ac:chgData name="정주원" userId="S::edenjint3927@konkuk.ac.kr::8959b079-89b5-4d38-b2d4-1b84b06523eb" providerId="AD" clId="Web-{696C127A-F810-2AA9-7838-AAA762900886}" dt="2019-05-06T03:57:30.969" v="1784" actId="1076"/>
          <ac:spMkLst>
            <pc:docMk/>
            <pc:sldMk cId="105339066" sldId="270"/>
            <ac:spMk id="6" creationId="{746272B8-CB5E-4001-A5A2-0CC9B27A999A}"/>
          </ac:spMkLst>
        </pc:spChg>
        <pc:picChg chg="add mod">
          <ac:chgData name="정주원" userId="S::edenjint3927@konkuk.ac.kr::8959b079-89b5-4d38-b2d4-1b84b06523eb" providerId="AD" clId="Web-{696C127A-F810-2AA9-7838-AAA762900886}" dt="2019-05-06T03:57:22.704" v="1781" actId="1076"/>
          <ac:picMkLst>
            <pc:docMk/>
            <pc:sldMk cId="105339066" sldId="270"/>
            <ac:picMk id="4" creationId="{B21ED5D5-947E-437D-B825-DB653B357E3B}"/>
          </ac:picMkLst>
        </pc:picChg>
      </pc:sldChg>
      <pc:sldChg chg="del">
        <pc:chgData name="정주원" userId="S::edenjint3927@konkuk.ac.kr::8959b079-89b5-4d38-b2d4-1b84b06523eb" providerId="AD" clId="Web-{696C127A-F810-2AA9-7838-AAA762900886}" dt="2019-05-06T01:04:26.698" v="8"/>
        <pc:sldMkLst>
          <pc:docMk/>
          <pc:sldMk cId="2130574063" sldId="270"/>
        </pc:sldMkLst>
      </pc:sldChg>
      <pc:sldChg chg="modSp new">
        <pc:chgData name="정주원" userId="S::edenjint3927@konkuk.ac.kr::8959b079-89b5-4d38-b2d4-1b84b06523eb" providerId="AD" clId="Web-{696C127A-F810-2AA9-7838-AAA762900886}" dt="2019-05-06T04:05:45.272" v="1901" actId="20577"/>
        <pc:sldMkLst>
          <pc:docMk/>
          <pc:sldMk cId="1057461292" sldId="271"/>
        </pc:sldMkLst>
        <pc:spChg chg="mod">
          <ac:chgData name="정주원" userId="S::edenjint3927@konkuk.ac.kr::8959b079-89b5-4d38-b2d4-1b84b06523eb" providerId="AD" clId="Web-{696C127A-F810-2AA9-7838-AAA762900886}" dt="2019-05-06T03:57:50.782" v="1798" actId="20577"/>
          <ac:spMkLst>
            <pc:docMk/>
            <pc:sldMk cId="1057461292" sldId="271"/>
            <ac:spMk id="2" creationId="{BED6D209-C491-4A79-8191-C569A5621FFF}"/>
          </ac:spMkLst>
        </pc:spChg>
        <pc:spChg chg="mod">
          <ac:chgData name="정주원" userId="S::edenjint3927@konkuk.ac.kr::8959b079-89b5-4d38-b2d4-1b84b06523eb" providerId="AD" clId="Web-{696C127A-F810-2AA9-7838-AAA762900886}" dt="2019-05-06T04:05:45.272" v="1901" actId="20577"/>
          <ac:spMkLst>
            <pc:docMk/>
            <pc:sldMk cId="1057461292" sldId="271"/>
            <ac:spMk id="3" creationId="{C4BE0E46-2F28-410D-BC2D-8D013A398AB1}"/>
          </ac:spMkLst>
        </pc:spChg>
      </pc:sldChg>
      <pc:sldChg chg="del">
        <pc:chgData name="정주원" userId="S::edenjint3927@konkuk.ac.kr::8959b079-89b5-4d38-b2d4-1b84b06523eb" providerId="AD" clId="Web-{696C127A-F810-2AA9-7838-AAA762900886}" dt="2019-05-06T01:04:27.948" v="9"/>
        <pc:sldMkLst>
          <pc:docMk/>
          <pc:sldMk cId="1211496059" sldId="271"/>
        </pc:sldMkLst>
      </pc:sldChg>
      <pc:sldChg chg="addSp modSp new">
        <pc:chgData name="정주원" userId="S::edenjint3927@konkuk.ac.kr::8959b079-89b5-4d38-b2d4-1b84b06523eb" providerId="AD" clId="Web-{696C127A-F810-2AA9-7838-AAA762900886}" dt="2019-05-06T04:13:24.401" v="2018" actId="1076"/>
        <pc:sldMkLst>
          <pc:docMk/>
          <pc:sldMk cId="326040761" sldId="272"/>
        </pc:sldMkLst>
        <pc:spChg chg="mod">
          <ac:chgData name="정주원" userId="S::edenjint3927@konkuk.ac.kr::8959b079-89b5-4d38-b2d4-1b84b06523eb" providerId="AD" clId="Web-{696C127A-F810-2AA9-7838-AAA762900886}" dt="2019-05-06T04:08:05.398" v="1937" actId="20577"/>
          <ac:spMkLst>
            <pc:docMk/>
            <pc:sldMk cId="326040761" sldId="272"/>
            <ac:spMk id="2" creationId="{E9BE7D4E-E23B-494E-A408-2771FBB88574}"/>
          </ac:spMkLst>
        </pc:spChg>
        <pc:spChg chg="mod">
          <ac:chgData name="정주원" userId="S::edenjint3927@konkuk.ac.kr::8959b079-89b5-4d38-b2d4-1b84b06523eb" providerId="AD" clId="Web-{696C127A-F810-2AA9-7838-AAA762900886}" dt="2019-05-06T04:13:03.807" v="2009" actId="20577"/>
          <ac:spMkLst>
            <pc:docMk/>
            <pc:sldMk cId="326040761" sldId="272"/>
            <ac:spMk id="3" creationId="{7145CFB5-57D7-490A-9866-CD814B37C1F3}"/>
          </ac:spMkLst>
        </pc:spChg>
        <pc:spChg chg="add mod">
          <ac:chgData name="정주원" userId="S::edenjint3927@konkuk.ac.kr::8959b079-89b5-4d38-b2d4-1b84b06523eb" providerId="AD" clId="Web-{696C127A-F810-2AA9-7838-AAA762900886}" dt="2019-05-06T04:13:24.370" v="2017" actId="1076"/>
          <ac:spMkLst>
            <pc:docMk/>
            <pc:sldMk cId="326040761" sldId="272"/>
            <ac:spMk id="5" creationId="{8834AA22-3B1F-42C3-89FF-2BA79121B44D}"/>
          </ac:spMkLst>
        </pc:spChg>
        <pc:spChg chg="add mod">
          <ac:chgData name="정주원" userId="S::edenjint3927@konkuk.ac.kr::8959b079-89b5-4d38-b2d4-1b84b06523eb" providerId="AD" clId="Web-{696C127A-F810-2AA9-7838-AAA762900886}" dt="2019-05-06T04:13:24.401" v="2018" actId="1076"/>
          <ac:spMkLst>
            <pc:docMk/>
            <pc:sldMk cId="326040761" sldId="272"/>
            <ac:spMk id="6" creationId="{2711638A-F587-4ADD-BD37-33D987587A55}"/>
          </ac:spMkLst>
        </pc:spChg>
        <pc:picChg chg="add mod">
          <ac:chgData name="정주원" userId="S::edenjint3927@konkuk.ac.kr::8959b079-89b5-4d38-b2d4-1b84b06523eb" providerId="AD" clId="Web-{696C127A-F810-2AA9-7838-AAA762900886}" dt="2019-05-06T04:13:24.354" v="2016" actId="1076"/>
          <ac:picMkLst>
            <pc:docMk/>
            <pc:sldMk cId="326040761" sldId="272"/>
            <ac:picMk id="4" creationId="{C4B08D99-0AB5-4144-9C00-C58E2534B49D}"/>
          </ac:picMkLst>
        </pc:picChg>
      </pc:sldChg>
      <pc:sldChg chg="del">
        <pc:chgData name="정주원" userId="S::edenjint3927@konkuk.ac.kr::8959b079-89b5-4d38-b2d4-1b84b06523eb" providerId="AD" clId="Web-{696C127A-F810-2AA9-7838-AAA762900886}" dt="2019-05-06T01:04:28.916" v="10"/>
        <pc:sldMkLst>
          <pc:docMk/>
          <pc:sldMk cId="2633112540" sldId="272"/>
        </pc:sldMkLst>
      </pc:sldChg>
      <pc:sldChg chg="addSp modSp new">
        <pc:chgData name="정주원" userId="S::edenjint3927@konkuk.ac.kr::8959b079-89b5-4d38-b2d4-1b84b06523eb" providerId="AD" clId="Web-{696C127A-F810-2AA9-7838-AAA762900886}" dt="2019-05-06T04:15:00.355" v="2049" actId="1076"/>
        <pc:sldMkLst>
          <pc:docMk/>
          <pc:sldMk cId="549618985" sldId="273"/>
        </pc:sldMkLst>
        <pc:spChg chg="mod">
          <ac:chgData name="정주원" userId="S::edenjint3927@konkuk.ac.kr::8959b079-89b5-4d38-b2d4-1b84b06523eb" providerId="AD" clId="Web-{696C127A-F810-2AA9-7838-AAA762900886}" dt="2019-05-06T04:14:34.667" v="2022" actId="20577"/>
          <ac:spMkLst>
            <pc:docMk/>
            <pc:sldMk cId="549618985" sldId="273"/>
            <ac:spMk id="2" creationId="{3A93036F-B611-48B9-90F7-E4BA50C40A79}"/>
          </ac:spMkLst>
        </pc:spChg>
        <pc:spChg chg="mod">
          <ac:chgData name="정주원" userId="S::edenjint3927@konkuk.ac.kr::8959b079-89b5-4d38-b2d4-1b84b06523eb" providerId="AD" clId="Web-{696C127A-F810-2AA9-7838-AAA762900886}" dt="2019-05-06T04:14:46.964" v="2043" actId="20577"/>
          <ac:spMkLst>
            <pc:docMk/>
            <pc:sldMk cId="549618985" sldId="273"/>
            <ac:spMk id="3" creationId="{FFEBD81D-CD70-47CD-A004-EB48C1EF5D91}"/>
          </ac:spMkLst>
        </pc:spChg>
        <pc:picChg chg="add mod">
          <ac:chgData name="정주원" userId="S::edenjint3927@konkuk.ac.kr::8959b079-89b5-4d38-b2d4-1b84b06523eb" providerId="AD" clId="Web-{696C127A-F810-2AA9-7838-AAA762900886}" dt="2019-05-06T04:15:00.355" v="2049" actId="1076"/>
          <ac:picMkLst>
            <pc:docMk/>
            <pc:sldMk cId="549618985" sldId="273"/>
            <ac:picMk id="4" creationId="{D395E41C-626E-4B1E-8B2D-6B4279E32A4C}"/>
          </ac:picMkLst>
        </pc:picChg>
      </pc:sldChg>
      <pc:sldChg chg="del">
        <pc:chgData name="정주원" userId="S::edenjint3927@konkuk.ac.kr::8959b079-89b5-4d38-b2d4-1b84b06523eb" providerId="AD" clId="Web-{696C127A-F810-2AA9-7838-AAA762900886}" dt="2019-05-06T01:04:29.729" v="11"/>
        <pc:sldMkLst>
          <pc:docMk/>
          <pc:sldMk cId="2521308549" sldId="273"/>
        </pc:sldMkLst>
      </pc:sldChg>
    </pc:docChg>
  </pc:docChgLst>
  <pc:docChgLst>
    <pc:chgData clId="Web-{03F91E1D-4B1D-F376-3BCC-A3E10FC4E0FC}"/>
    <pc:docChg chg="delSld modSld">
      <pc:chgData name="" userId="" providerId="" clId="Web-{03F91E1D-4B1D-F376-3BCC-A3E10FC4E0FC}" dt="2019-05-05T21:43:52.164" v="7"/>
      <pc:docMkLst>
        <pc:docMk/>
      </pc:docMkLst>
      <pc:sldChg chg="modSp">
        <pc:chgData name="" userId="" providerId="" clId="Web-{03F91E1D-4B1D-F376-3BCC-A3E10FC4E0FC}" dt="2019-05-05T21:43:45.913" v="2" actId="20577"/>
        <pc:sldMkLst>
          <pc:docMk/>
          <pc:sldMk cId="3569210928" sldId="256"/>
        </pc:sldMkLst>
        <pc:spChg chg="mod">
          <ac:chgData name="" userId="" providerId="" clId="Web-{03F91E1D-4B1D-F376-3BCC-A3E10FC4E0FC}" dt="2019-05-05T21:43:45.913" v="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del">
        <pc:chgData name="" userId="" providerId="" clId="Web-{03F91E1D-4B1D-F376-3BCC-A3E10FC4E0FC}" dt="2019-05-05T21:43:49.945" v="5"/>
        <pc:sldMkLst>
          <pc:docMk/>
          <pc:sldMk cId="26351616" sldId="257"/>
        </pc:sldMkLst>
      </pc:sldChg>
      <pc:sldChg chg="del">
        <pc:chgData name="" userId="" providerId="" clId="Web-{03F91E1D-4B1D-F376-3BCC-A3E10FC4E0FC}" dt="2019-05-05T21:43:50.711" v="6"/>
        <pc:sldMkLst>
          <pc:docMk/>
          <pc:sldMk cId="3737613036" sldId="258"/>
        </pc:sldMkLst>
      </pc:sldChg>
      <pc:sldChg chg="del">
        <pc:chgData name="" userId="" providerId="" clId="Web-{03F91E1D-4B1D-F376-3BCC-A3E10FC4E0FC}" dt="2019-05-05T21:43:52.164" v="7"/>
        <pc:sldMkLst>
          <pc:docMk/>
          <pc:sldMk cId="2786437404" sldId="259"/>
        </pc:sldMkLst>
      </pc:sldChg>
    </pc:docChg>
  </pc:docChgLst>
  <pc:docChgLst>
    <pc:chgData name="정주원" userId="S::edenjint3927@konkuk.ac.kr::8959b079-89b5-4d38-b2d4-1b84b06523eb" providerId="AD" clId="Web-{03F91E1D-4B1D-F376-3BCC-A3E10FC4E0FC}"/>
    <pc:docChg chg="addSld delSld modSld">
      <pc:chgData name="정주원" userId="S::edenjint3927@konkuk.ac.kr::8959b079-89b5-4d38-b2d4-1b84b06523eb" providerId="AD" clId="Web-{03F91E1D-4B1D-F376-3BCC-A3E10FC4E0FC}" dt="2019-05-05T22:43:15.232" v="2060" actId="14100"/>
      <pc:docMkLst>
        <pc:docMk/>
      </pc:docMkLst>
      <pc:sldChg chg="modSp new">
        <pc:chgData name="정주원" userId="S::edenjint3927@konkuk.ac.kr::8959b079-89b5-4d38-b2d4-1b84b06523eb" providerId="AD" clId="Web-{03F91E1D-4B1D-F376-3BCC-A3E10FC4E0FC}" dt="2019-05-05T21:48:10.256" v="115" actId="20577"/>
        <pc:sldMkLst>
          <pc:docMk/>
          <pc:sldMk cId="595688474" sldId="257"/>
        </pc:sldMkLst>
        <pc:spChg chg="mod">
          <ac:chgData name="정주원" userId="S::edenjint3927@konkuk.ac.kr::8959b079-89b5-4d38-b2d4-1b84b06523eb" providerId="AD" clId="Web-{03F91E1D-4B1D-F376-3BCC-A3E10FC4E0FC}" dt="2019-05-05T21:44:19.804" v="7" actId="20577"/>
          <ac:spMkLst>
            <pc:docMk/>
            <pc:sldMk cId="595688474" sldId="257"/>
            <ac:spMk id="2" creationId="{D35E179F-92DC-49CE-90FC-2E06221A6378}"/>
          </ac:spMkLst>
        </pc:spChg>
        <pc:spChg chg="mod">
          <ac:chgData name="정주원" userId="S::edenjint3927@konkuk.ac.kr::8959b079-89b5-4d38-b2d4-1b84b06523eb" providerId="AD" clId="Web-{03F91E1D-4B1D-F376-3BCC-A3E10FC4E0FC}" dt="2019-05-05T21:48:10.256" v="115" actId="20577"/>
          <ac:spMkLst>
            <pc:docMk/>
            <pc:sldMk cId="595688474" sldId="257"/>
            <ac:spMk id="3" creationId="{4CD59F12-8A87-4C25-8D3B-C854DC6FC91F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03F91E1D-4B1D-F376-3BCC-A3E10FC4E0FC}" dt="2019-05-05T21:52:22.168" v="381" actId="20577"/>
        <pc:sldMkLst>
          <pc:docMk/>
          <pc:sldMk cId="1206945906" sldId="258"/>
        </pc:sldMkLst>
        <pc:spChg chg="mod ord">
          <ac:chgData name="정주원" userId="S::edenjint3927@konkuk.ac.kr::8959b079-89b5-4d38-b2d4-1b84b06523eb" providerId="AD" clId="Web-{03F91E1D-4B1D-F376-3BCC-A3E10FC4E0FC}" dt="2019-05-05T21:48:45.397" v="124" actId="20577"/>
          <ac:spMkLst>
            <pc:docMk/>
            <pc:sldMk cId="1206945906" sldId="258"/>
            <ac:spMk id="2" creationId="{BE56E7AE-79A3-43AD-8412-872436FC6D5E}"/>
          </ac:spMkLst>
        </pc:spChg>
        <pc:spChg chg="add del mod ord">
          <ac:chgData name="정주원" userId="S::edenjint3927@konkuk.ac.kr::8959b079-89b5-4d38-b2d4-1b84b06523eb" providerId="AD" clId="Web-{03F91E1D-4B1D-F376-3BCC-A3E10FC4E0FC}" dt="2019-05-05T21:52:22.168" v="381" actId="20577"/>
          <ac:spMkLst>
            <pc:docMk/>
            <pc:sldMk cId="1206945906" sldId="258"/>
            <ac:spMk id="3" creationId="{5C6CF50D-4C5F-493C-9F46-34ED0CFEB7F3}"/>
          </ac:spMkLst>
        </pc:spChg>
        <pc:spChg chg="del">
          <ac:chgData name="정주원" userId="S::edenjint3927@konkuk.ac.kr::8959b079-89b5-4d38-b2d4-1b84b06523eb" providerId="AD" clId="Web-{03F91E1D-4B1D-F376-3BCC-A3E10FC4E0FC}" dt="2019-05-05T21:48:37.115" v="121"/>
          <ac:spMkLst>
            <pc:docMk/>
            <pc:sldMk cId="1206945906" sldId="258"/>
            <ac:spMk id="4" creationId="{D8250850-0D46-4F51-88A1-1A30054532ED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49:23.241" v="192" actId="1076"/>
          <ac:spMkLst>
            <pc:docMk/>
            <pc:sldMk cId="1206945906" sldId="258"/>
            <ac:spMk id="5" creationId="{5EB22910-01D8-4122-948D-CB86E09A04FE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49:23.256" v="193" actId="1076"/>
          <ac:spMkLst>
            <pc:docMk/>
            <pc:sldMk cId="1206945906" sldId="258"/>
            <ac:spMk id="6" creationId="{4CF4673F-E5A5-4024-A1AB-050673504849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49:23.272" v="194" actId="1076"/>
          <ac:spMkLst>
            <pc:docMk/>
            <pc:sldMk cId="1206945906" sldId="258"/>
            <ac:spMk id="7" creationId="{8A7EF06D-722A-4FE4-8C2A-84094F9A8195}"/>
          </ac:spMkLst>
        </pc:spChg>
        <pc:graphicFrameChg chg="add del mod ord modGraphic">
          <ac:chgData name="정주원" userId="S::edenjint3927@konkuk.ac.kr::8959b079-89b5-4d38-b2d4-1b84b06523eb" providerId="AD" clId="Web-{03F91E1D-4B1D-F376-3BCC-A3E10FC4E0FC}" dt="2019-05-05T21:48:26.147" v="120"/>
          <ac:graphicFrameMkLst>
            <pc:docMk/>
            <pc:sldMk cId="1206945906" sldId="258"/>
            <ac:graphicFrameMk id="8" creationId="{ACD42CDB-24C6-4128-B146-94BF023363D1}"/>
          </ac:graphicFrameMkLst>
        </pc:graphicFrameChg>
      </pc:sldChg>
      <pc:sldChg chg="addSp delSp modSp new">
        <pc:chgData name="정주원" userId="S::edenjint3927@konkuk.ac.kr::8959b079-89b5-4d38-b2d4-1b84b06523eb" providerId="AD" clId="Web-{03F91E1D-4B1D-F376-3BCC-A3E10FC4E0FC}" dt="2019-05-05T22:01:02.971" v="666" actId="20577"/>
        <pc:sldMkLst>
          <pc:docMk/>
          <pc:sldMk cId="3506111844" sldId="259"/>
        </pc:sldMkLst>
        <pc:spChg chg="mod">
          <ac:chgData name="정주원" userId="S::edenjint3927@konkuk.ac.kr::8959b079-89b5-4d38-b2d4-1b84b06523eb" providerId="AD" clId="Web-{03F91E1D-4B1D-F376-3BCC-A3E10FC4E0FC}" dt="2019-05-05T22:01:02.971" v="666" actId="20577"/>
          <ac:spMkLst>
            <pc:docMk/>
            <pc:sldMk cId="3506111844" sldId="259"/>
            <ac:spMk id="2" creationId="{A8A199C4-7F37-4C86-B360-AABC2FC99424}"/>
          </ac:spMkLst>
        </pc:spChg>
        <pc:spChg chg="mod">
          <ac:chgData name="정주원" userId="S::edenjint3927@konkuk.ac.kr::8959b079-89b5-4d38-b2d4-1b84b06523eb" providerId="AD" clId="Web-{03F91E1D-4B1D-F376-3BCC-A3E10FC4E0FC}" dt="2019-05-05T21:56:19.339" v="471" actId="20577"/>
          <ac:spMkLst>
            <pc:docMk/>
            <pc:sldMk cId="3506111844" sldId="259"/>
            <ac:spMk id="3" creationId="{21393EA3-2216-46B8-AABB-3AAD60D01FC4}"/>
          </ac:spMkLst>
        </pc:spChg>
        <pc:spChg chg="add del">
          <ac:chgData name="정주원" userId="S::edenjint3927@konkuk.ac.kr::8959b079-89b5-4d38-b2d4-1b84b06523eb" providerId="AD" clId="Web-{03F91E1D-4B1D-F376-3BCC-A3E10FC4E0FC}" dt="2019-05-05T21:56:35.151" v="474"/>
          <ac:spMkLst>
            <pc:docMk/>
            <pc:sldMk cId="3506111844" sldId="259"/>
            <ac:spMk id="5" creationId="{E9D1EEF5-2630-4E96-9246-212D22AE7897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56:53.120" v="477" actId="1076"/>
          <ac:spMkLst>
            <pc:docMk/>
            <pc:sldMk cId="3506111844" sldId="259"/>
            <ac:spMk id="7" creationId="{B6902B43-F4CF-4541-BA66-84551EFB2DD8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57:07.694" v="480" actId="1076"/>
          <ac:spMkLst>
            <pc:docMk/>
            <pc:sldMk cId="3506111844" sldId="259"/>
            <ac:spMk id="8" creationId="{CA8823FF-33BD-476A-A983-8B5BC2033555}"/>
          </ac:spMkLst>
        </pc:spChg>
        <pc:picChg chg="add del">
          <ac:chgData name="정주원" userId="S::edenjint3927@konkuk.ac.kr::8959b079-89b5-4d38-b2d4-1b84b06523eb" providerId="AD" clId="Web-{03F91E1D-4B1D-F376-3BCC-A3E10FC4E0FC}" dt="2019-05-05T21:56:35.151" v="474"/>
          <ac:picMkLst>
            <pc:docMk/>
            <pc:sldMk cId="3506111844" sldId="259"/>
            <ac:picMk id="4" creationId="{497C3362-54BB-45E4-88DD-7BBE8E118B1B}"/>
          </ac:picMkLst>
        </pc:picChg>
        <pc:picChg chg="add mod">
          <ac:chgData name="정주원" userId="S::edenjint3927@konkuk.ac.kr::8959b079-89b5-4d38-b2d4-1b84b06523eb" providerId="AD" clId="Web-{03F91E1D-4B1D-F376-3BCC-A3E10FC4E0FC}" dt="2019-05-05T21:56:53.120" v="476" actId="1076"/>
          <ac:picMkLst>
            <pc:docMk/>
            <pc:sldMk cId="3506111844" sldId="259"/>
            <ac:picMk id="6" creationId="{6222B74C-299F-495B-B207-36C45DF5D449}"/>
          </ac:picMkLst>
        </pc:picChg>
      </pc:sldChg>
      <pc:sldChg chg="del">
        <pc:chgData name="정주원" userId="S::edenjint3927@konkuk.ac.kr::8959b079-89b5-4d38-b2d4-1b84b06523eb" providerId="AD" clId="Web-{03F91E1D-4B1D-F376-3BCC-A3E10FC4E0FC}" dt="2019-05-05T21:43:54.601" v="0"/>
        <pc:sldMkLst>
          <pc:docMk/>
          <pc:sldMk cId="275895561" sldId="260"/>
        </pc:sldMkLst>
      </pc:sldChg>
      <pc:sldChg chg="addSp modSp new">
        <pc:chgData name="정주원" userId="S::edenjint3927@konkuk.ac.kr::8959b079-89b5-4d38-b2d4-1b84b06523eb" providerId="AD" clId="Web-{03F91E1D-4B1D-F376-3BCC-A3E10FC4E0FC}" dt="2019-05-05T22:00:00.221" v="654"/>
        <pc:sldMkLst>
          <pc:docMk/>
          <pc:sldMk cId="2934267291" sldId="260"/>
        </pc:sldMkLst>
        <pc:spChg chg="mod">
          <ac:chgData name="정주원" userId="S::edenjint3927@konkuk.ac.kr::8959b079-89b5-4d38-b2d4-1b84b06523eb" providerId="AD" clId="Web-{03F91E1D-4B1D-F376-3BCC-A3E10FC4E0FC}" dt="2019-05-05T21:58:03.849" v="491" actId="20577"/>
          <ac:spMkLst>
            <pc:docMk/>
            <pc:sldMk cId="2934267291" sldId="260"/>
            <ac:spMk id="2" creationId="{4A0D43E0-07BF-4ADB-AA65-AF09EE848DFB}"/>
          </ac:spMkLst>
        </pc:spChg>
        <pc:spChg chg="mod">
          <ac:chgData name="정주원" userId="S::edenjint3927@konkuk.ac.kr::8959b079-89b5-4d38-b2d4-1b84b06523eb" providerId="AD" clId="Web-{03F91E1D-4B1D-F376-3BCC-A3E10FC4E0FC}" dt="2019-05-05T21:59:59.159" v="652" actId="20577"/>
          <ac:spMkLst>
            <pc:docMk/>
            <pc:sldMk cId="2934267291" sldId="260"/>
            <ac:spMk id="3" creationId="{274F470D-E13A-42EC-A24D-D489D07C01CF}"/>
          </ac:spMkLst>
        </pc:spChg>
        <pc:spChg chg="add">
          <ac:chgData name="정주원" userId="S::edenjint3927@konkuk.ac.kr::8959b079-89b5-4d38-b2d4-1b84b06523eb" providerId="AD" clId="Web-{03F91E1D-4B1D-F376-3BCC-A3E10FC4E0FC}" dt="2019-05-05T22:00:00.221" v="654"/>
          <ac:spMkLst>
            <pc:docMk/>
            <pc:sldMk cId="2934267291" sldId="260"/>
            <ac:spMk id="4" creationId="{4210BE65-DAD7-4AD3-A185-4E83536AD81F}"/>
          </ac:spMkLst>
        </pc:spChg>
        <pc:spChg chg="add">
          <ac:chgData name="정주원" userId="S::edenjint3927@konkuk.ac.kr::8959b079-89b5-4d38-b2d4-1b84b06523eb" providerId="AD" clId="Web-{03F91E1D-4B1D-F376-3BCC-A3E10FC4E0FC}" dt="2019-05-05T22:00:00.221" v="654"/>
          <ac:spMkLst>
            <pc:docMk/>
            <pc:sldMk cId="2934267291" sldId="260"/>
            <ac:spMk id="5" creationId="{10CD2732-FCA8-4341-873C-F8C420FE8F83}"/>
          </ac:spMkLst>
        </pc:spChg>
        <pc:spChg chg="add">
          <ac:chgData name="정주원" userId="S::edenjint3927@konkuk.ac.kr::8959b079-89b5-4d38-b2d4-1b84b06523eb" providerId="AD" clId="Web-{03F91E1D-4B1D-F376-3BCC-A3E10FC4E0FC}" dt="2019-05-05T22:00:00.221" v="654"/>
          <ac:spMkLst>
            <pc:docMk/>
            <pc:sldMk cId="2934267291" sldId="260"/>
            <ac:spMk id="6" creationId="{0F9DF106-D0C6-4A77-BBC2-63990EC18C6F}"/>
          </ac:spMkLst>
        </pc:spChg>
      </pc:sldChg>
      <pc:sldChg chg="del">
        <pc:chgData name="정주원" userId="S::edenjint3927@konkuk.ac.kr::8959b079-89b5-4d38-b2d4-1b84b06523eb" providerId="AD" clId="Web-{03F91E1D-4B1D-F376-3BCC-A3E10FC4E0FC}" dt="2019-05-05T21:43:56.961" v="1"/>
        <pc:sldMkLst>
          <pc:docMk/>
          <pc:sldMk cId="1076483583" sldId="261"/>
        </pc:sldMkLst>
      </pc:sldChg>
      <pc:sldChg chg="addSp modSp new mod modClrScheme chgLayout">
        <pc:chgData name="정주원" userId="S::edenjint3927@konkuk.ac.kr::8959b079-89b5-4d38-b2d4-1b84b06523eb" providerId="AD" clId="Web-{03F91E1D-4B1D-F376-3BCC-A3E10FC4E0FC}" dt="2019-05-05T22:07:48.790" v="729" actId="20577"/>
        <pc:sldMkLst>
          <pc:docMk/>
          <pc:sldMk cId="3919154520" sldId="261"/>
        </pc:sldMkLst>
        <pc:spChg chg="mod ord">
          <ac:chgData name="정주원" userId="S::edenjint3927@konkuk.ac.kr::8959b079-89b5-4d38-b2d4-1b84b06523eb" providerId="AD" clId="Web-{03F91E1D-4B1D-F376-3BCC-A3E10FC4E0FC}" dt="2019-05-05T22:07:48.790" v="729" actId="20577"/>
          <ac:spMkLst>
            <pc:docMk/>
            <pc:sldMk cId="3919154520" sldId="261"/>
            <ac:spMk id="2" creationId="{494D291C-A356-4977-85EF-CBE28C9F1673}"/>
          </ac:spMkLst>
        </pc:spChg>
        <pc:spChg chg="mod ord">
          <ac:chgData name="정주원" userId="S::edenjint3927@konkuk.ac.kr::8959b079-89b5-4d38-b2d4-1b84b06523eb" providerId="AD" clId="Web-{03F91E1D-4B1D-F376-3BCC-A3E10FC4E0FC}" dt="2019-05-05T22:01:27.549" v="686" actId="20577"/>
          <ac:spMkLst>
            <pc:docMk/>
            <pc:sldMk cId="3919154520" sldId="261"/>
            <ac:spMk id="3" creationId="{FA6C4B51-13D7-4931-AC20-A967187F5B4E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1:57.283" v="693" actId="1076"/>
          <ac:spMkLst>
            <pc:docMk/>
            <pc:sldMk cId="3919154520" sldId="261"/>
            <ac:spMk id="5" creationId="{69F33380-2DAA-44CE-B005-4BE5A695CA2B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2:23.962" v="698" actId="20577"/>
          <ac:spMkLst>
            <pc:docMk/>
            <pc:sldMk cId="3919154520" sldId="261"/>
            <ac:spMk id="6" creationId="{D560854C-F35D-414D-99CB-C31099EA510A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01:57.283" v="692" actId="1076"/>
          <ac:picMkLst>
            <pc:docMk/>
            <pc:sldMk cId="3919154520" sldId="261"/>
            <ac:picMk id="4" creationId="{9C481CC3-6891-4006-9F0C-F996A032EC26}"/>
          </ac:picMkLst>
        </pc:picChg>
      </pc:sldChg>
      <pc:sldChg chg="del">
        <pc:chgData name="정주원" userId="S::edenjint3927@konkuk.ac.kr::8959b079-89b5-4d38-b2d4-1b84b06523eb" providerId="AD" clId="Web-{03F91E1D-4B1D-F376-3BCC-A3E10FC4E0FC}" dt="2019-05-05T21:44:00.820" v="3"/>
        <pc:sldMkLst>
          <pc:docMk/>
          <pc:sldMk cId="575876330" sldId="262"/>
        </pc:sldMkLst>
      </pc:sldChg>
      <pc:sldChg chg="addSp delSp modSp new">
        <pc:chgData name="정주원" userId="S::edenjint3927@konkuk.ac.kr::8959b079-89b5-4d38-b2d4-1b84b06523eb" providerId="AD" clId="Web-{03F91E1D-4B1D-F376-3BCC-A3E10FC4E0FC}" dt="2019-05-05T22:09:39.998" v="772" actId="14100"/>
        <pc:sldMkLst>
          <pc:docMk/>
          <pc:sldMk cId="2317552684" sldId="262"/>
        </pc:sldMkLst>
        <pc:spChg chg="mod">
          <ac:chgData name="정주원" userId="S::edenjint3927@konkuk.ac.kr::8959b079-89b5-4d38-b2d4-1b84b06523eb" providerId="AD" clId="Web-{03F91E1D-4B1D-F376-3BCC-A3E10FC4E0FC}" dt="2019-05-05T22:07:38.931" v="715" actId="20577"/>
          <ac:spMkLst>
            <pc:docMk/>
            <pc:sldMk cId="2317552684" sldId="262"/>
            <ac:spMk id="2" creationId="{9A43C99D-5B5C-4BE4-87C3-202A08C3F212}"/>
          </ac:spMkLst>
        </pc:spChg>
        <pc:spChg chg="mod">
          <ac:chgData name="정주원" userId="S::edenjint3927@konkuk.ac.kr::8959b079-89b5-4d38-b2d4-1b84b06523eb" providerId="AD" clId="Web-{03F91E1D-4B1D-F376-3BCC-A3E10FC4E0FC}" dt="2019-05-05T22:08:07.259" v="736" actId="20577"/>
          <ac:spMkLst>
            <pc:docMk/>
            <pc:sldMk cId="2317552684" sldId="262"/>
            <ac:spMk id="3" creationId="{3884781E-8570-4031-8107-96A7D8B306AE}"/>
          </ac:spMkLst>
        </pc:spChg>
        <pc:spChg chg="add del mod">
          <ac:chgData name="정주원" userId="S::edenjint3927@konkuk.ac.kr::8959b079-89b5-4d38-b2d4-1b84b06523eb" providerId="AD" clId="Web-{03F91E1D-4B1D-F376-3BCC-A3E10FC4E0FC}" dt="2019-05-05T22:08:42.858" v="750"/>
          <ac:spMkLst>
            <pc:docMk/>
            <pc:sldMk cId="2317552684" sldId="262"/>
            <ac:spMk id="5" creationId="{F04EB287-20DE-486F-9B5A-442C1E0408F1}"/>
          </ac:spMkLst>
        </pc:spChg>
        <pc:spChg chg="add del mod">
          <ac:chgData name="정주원" userId="S::edenjint3927@konkuk.ac.kr::8959b079-89b5-4d38-b2d4-1b84b06523eb" providerId="AD" clId="Web-{03F91E1D-4B1D-F376-3BCC-A3E10FC4E0FC}" dt="2019-05-05T22:08:42.858" v="749"/>
          <ac:spMkLst>
            <pc:docMk/>
            <pc:sldMk cId="2317552684" sldId="262"/>
            <ac:spMk id="6" creationId="{B3F92517-A444-46DC-8912-23A305B714EF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8:53.061" v="757" actId="1076"/>
          <ac:spMkLst>
            <pc:docMk/>
            <pc:sldMk cId="2317552684" sldId="262"/>
            <ac:spMk id="8" creationId="{B4716665-FDD7-47B7-915E-C9EAECCCDD0A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9:39.998" v="772" actId="14100"/>
          <ac:spMkLst>
            <pc:docMk/>
            <pc:sldMk cId="2317552684" sldId="262"/>
            <ac:spMk id="9" creationId="{C2FE3FC1-179E-4882-8525-24FAB7D94A24}"/>
          </ac:spMkLst>
        </pc:spChg>
        <pc:picChg chg="add del mod">
          <ac:chgData name="정주원" userId="S::edenjint3927@konkuk.ac.kr::8959b079-89b5-4d38-b2d4-1b84b06523eb" providerId="AD" clId="Web-{03F91E1D-4B1D-F376-3BCC-A3E10FC4E0FC}" dt="2019-05-05T22:08:42.858" v="751"/>
          <ac:picMkLst>
            <pc:docMk/>
            <pc:sldMk cId="2317552684" sldId="262"/>
            <ac:picMk id="4" creationId="{95B9B1C2-7D82-4F4A-9730-781388E116B0}"/>
          </ac:picMkLst>
        </pc:picChg>
        <pc:picChg chg="add mod">
          <ac:chgData name="정주원" userId="S::edenjint3927@konkuk.ac.kr::8959b079-89b5-4d38-b2d4-1b84b06523eb" providerId="AD" clId="Web-{03F91E1D-4B1D-F376-3BCC-A3E10FC4E0FC}" dt="2019-05-05T22:08:53.045" v="756" actId="1076"/>
          <ac:picMkLst>
            <pc:docMk/>
            <pc:sldMk cId="2317552684" sldId="262"/>
            <ac:picMk id="7" creationId="{7A9EFF54-5F47-4D3F-8FC3-5E33A3B52281}"/>
          </ac:picMkLst>
        </pc:picChg>
      </pc:sldChg>
      <pc:sldChg chg="del">
        <pc:chgData name="정주원" userId="S::edenjint3927@konkuk.ac.kr::8959b079-89b5-4d38-b2d4-1b84b06523eb" providerId="AD" clId="Web-{03F91E1D-4B1D-F376-3BCC-A3E10FC4E0FC}" dt="2019-05-05T21:43:58.867" v="2"/>
        <pc:sldMkLst>
          <pc:docMk/>
          <pc:sldMk cId="317850116" sldId="263"/>
        </pc:sldMkLst>
      </pc:sldChg>
      <pc:sldChg chg="addSp modSp new">
        <pc:chgData name="정주원" userId="S::edenjint3927@konkuk.ac.kr::8959b079-89b5-4d38-b2d4-1b84b06523eb" providerId="AD" clId="Web-{03F91E1D-4B1D-F376-3BCC-A3E10FC4E0FC}" dt="2019-05-05T22:16:36.723" v="934" actId="20577"/>
        <pc:sldMkLst>
          <pc:docMk/>
          <pc:sldMk cId="3516981115" sldId="263"/>
        </pc:sldMkLst>
        <pc:spChg chg="mod">
          <ac:chgData name="정주원" userId="S::edenjint3927@konkuk.ac.kr::8959b079-89b5-4d38-b2d4-1b84b06523eb" providerId="AD" clId="Web-{03F91E1D-4B1D-F376-3BCC-A3E10FC4E0FC}" dt="2019-05-05T22:14:03.706" v="788" actId="20577"/>
          <ac:spMkLst>
            <pc:docMk/>
            <pc:sldMk cId="3516981115" sldId="263"/>
            <ac:spMk id="2" creationId="{85B6E660-97C4-4518-AB99-F11294D1A19D}"/>
          </ac:spMkLst>
        </pc:spChg>
        <pc:spChg chg="mod">
          <ac:chgData name="정주원" userId="S::edenjint3927@konkuk.ac.kr::8959b079-89b5-4d38-b2d4-1b84b06523eb" providerId="AD" clId="Web-{03F91E1D-4B1D-F376-3BCC-A3E10FC4E0FC}" dt="2019-05-05T22:16:36.723" v="934" actId="20577"/>
          <ac:spMkLst>
            <pc:docMk/>
            <pc:sldMk cId="3516981115" sldId="263"/>
            <ac:spMk id="3" creationId="{406DF2E3-2955-4B10-B33E-61F99B20FCB9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14:52.471" v="833" actId="1076"/>
          <ac:spMkLst>
            <pc:docMk/>
            <pc:sldMk cId="3516981115" sldId="263"/>
            <ac:spMk id="4" creationId="{7E06AAA2-86AF-44A2-8A83-7F1CAA9E078B}"/>
          </ac:spMkLst>
        </pc:spChg>
      </pc:sldChg>
      <pc:sldChg chg="addSp modSp new mod modClrScheme chgLayout">
        <pc:chgData name="정주원" userId="S::edenjint3927@konkuk.ac.kr::8959b079-89b5-4d38-b2d4-1b84b06523eb" providerId="AD" clId="Web-{03F91E1D-4B1D-F376-3BCC-A3E10FC4E0FC}" dt="2019-05-05T22:19:13.647" v="1122" actId="20577"/>
        <pc:sldMkLst>
          <pc:docMk/>
          <pc:sldMk cId="3690223020" sldId="264"/>
        </pc:sldMkLst>
        <pc:spChg chg="mod ord">
          <ac:chgData name="정주원" userId="S::edenjint3927@konkuk.ac.kr::8959b079-89b5-4d38-b2d4-1b84b06523eb" providerId="AD" clId="Web-{03F91E1D-4B1D-F376-3BCC-A3E10FC4E0FC}" dt="2019-05-05T22:18:44.023" v="1111"/>
          <ac:spMkLst>
            <pc:docMk/>
            <pc:sldMk cId="3690223020" sldId="264"/>
            <ac:spMk id="2" creationId="{D0DA0667-2F16-43CA-9FD1-2DEF6B742DCB}"/>
          </ac:spMkLst>
        </pc:spChg>
        <pc:spChg chg="mod ord">
          <ac:chgData name="정주원" userId="S::edenjint3927@konkuk.ac.kr::8959b079-89b5-4d38-b2d4-1b84b06523eb" providerId="AD" clId="Web-{03F91E1D-4B1D-F376-3BCC-A3E10FC4E0FC}" dt="2019-05-05T22:18:44.023" v="1111"/>
          <ac:spMkLst>
            <pc:docMk/>
            <pc:sldMk cId="3690223020" sldId="264"/>
            <ac:spMk id="3" creationId="{B9ACB2DA-C5A8-4699-B298-67F331B0D4C0}"/>
          </ac:spMkLst>
        </pc:spChg>
        <pc:spChg chg="add mod ord">
          <ac:chgData name="정주원" userId="S::edenjint3927@konkuk.ac.kr::8959b079-89b5-4d38-b2d4-1b84b06523eb" providerId="AD" clId="Web-{03F91E1D-4B1D-F376-3BCC-A3E10FC4E0FC}" dt="2019-05-05T22:19:13.647" v="1122" actId="20577"/>
          <ac:spMkLst>
            <pc:docMk/>
            <pc:sldMk cId="3690223020" sldId="264"/>
            <ac:spMk id="4" creationId="{2D721BFD-BDD6-421A-9DF1-1327DDD05206}"/>
          </ac:spMkLst>
        </pc:spChg>
      </pc:sldChg>
      <pc:sldChg chg="modSp new">
        <pc:chgData name="정주원" userId="S::edenjint3927@konkuk.ac.kr::8959b079-89b5-4d38-b2d4-1b84b06523eb" providerId="AD" clId="Web-{03F91E1D-4B1D-F376-3BCC-A3E10FC4E0FC}" dt="2019-05-05T22:21:24.911" v="1273" actId="20577"/>
        <pc:sldMkLst>
          <pc:docMk/>
          <pc:sldMk cId="321017778" sldId="265"/>
        </pc:sldMkLst>
        <pc:spChg chg="mod">
          <ac:chgData name="정주원" userId="S::edenjint3927@konkuk.ac.kr::8959b079-89b5-4d38-b2d4-1b84b06523eb" providerId="AD" clId="Web-{03F91E1D-4B1D-F376-3BCC-A3E10FC4E0FC}" dt="2019-05-05T22:20:02.397" v="1145" actId="20577"/>
          <ac:spMkLst>
            <pc:docMk/>
            <pc:sldMk cId="321017778" sldId="265"/>
            <ac:spMk id="2" creationId="{4DC98D63-E5A8-4868-8F8A-83AA1776197D}"/>
          </ac:spMkLst>
        </pc:spChg>
        <pc:spChg chg="mod">
          <ac:chgData name="정주원" userId="S::edenjint3927@konkuk.ac.kr::8959b079-89b5-4d38-b2d4-1b84b06523eb" providerId="AD" clId="Web-{03F91E1D-4B1D-F376-3BCC-A3E10FC4E0FC}" dt="2019-05-05T22:21:24.911" v="1273" actId="20577"/>
          <ac:spMkLst>
            <pc:docMk/>
            <pc:sldMk cId="321017778" sldId="265"/>
            <ac:spMk id="3" creationId="{8B79CEC2-3C3D-434F-BAFC-43DACD5EF0CD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03F91E1D-4B1D-F376-3BCC-A3E10FC4E0FC}" dt="2019-05-05T22:30:42.072" v="1632"/>
        <pc:sldMkLst>
          <pc:docMk/>
          <pc:sldMk cId="2321769839" sldId="266"/>
        </pc:sldMkLst>
        <pc:spChg chg="mod ord">
          <ac:chgData name="정주원" userId="S::edenjint3927@konkuk.ac.kr::8959b079-89b5-4d38-b2d4-1b84b06523eb" providerId="AD" clId="Web-{03F91E1D-4B1D-F376-3BCC-A3E10FC4E0FC}" dt="2019-05-05T22:30:42.072" v="1632"/>
          <ac:spMkLst>
            <pc:docMk/>
            <pc:sldMk cId="2321769839" sldId="266"/>
            <ac:spMk id="2" creationId="{5C030AF7-BB39-4DF8-B205-81F42FB245D0}"/>
          </ac:spMkLst>
        </pc:spChg>
        <pc:spChg chg="mod ord">
          <ac:chgData name="정주원" userId="S::edenjint3927@konkuk.ac.kr::8959b079-89b5-4d38-b2d4-1b84b06523eb" providerId="AD" clId="Web-{03F91E1D-4B1D-F376-3BCC-A3E10FC4E0FC}" dt="2019-05-05T22:30:42.072" v="1632"/>
          <ac:spMkLst>
            <pc:docMk/>
            <pc:sldMk cId="2321769839" sldId="266"/>
            <ac:spMk id="3" creationId="{ACE68E38-042B-416A-A906-9E12CA037664}"/>
          </ac:spMkLst>
        </pc:spChg>
        <pc:spChg chg="add del mod ord">
          <ac:chgData name="정주원" userId="S::edenjint3927@konkuk.ac.kr::8959b079-89b5-4d38-b2d4-1b84b06523eb" providerId="AD" clId="Web-{03F91E1D-4B1D-F376-3BCC-A3E10FC4E0FC}" dt="2019-05-05T22:30:42.072" v="1632"/>
          <ac:spMkLst>
            <pc:docMk/>
            <pc:sldMk cId="2321769839" sldId="266"/>
            <ac:spMk id="4" creationId="{8632C792-0B10-431A-BCAA-7778F3D49632}"/>
          </ac:spMkLst>
        </pc:spChg>
      </pc:sldChg>
      <pc:sldChg chg="addSp modSp new">
        <pc:chgData name="정주원" userId="S::edenjint3927@konkuk.ac.kr::8959b079-89b5-4d38-b2d4-1b84b06523eb" providerId="AD" clId="Web-{03F91E1D-4B1D-F376-3BCC-A3E10FC4E0FC}" dt="2019-05-05T22:28:12.027" v="1588" actId="1076"/>
        <pc:sldMkLst>
          <pc:docMk/>
          <pc:sldMk cId="4127227989" sldId="267"/>
        </pc:sldMkLst>
        <pc:spChg chg="mod">
          <ac:chgData name="정주원" userId="S::edenjint3927@konkuk.ac.kr::8959b079-89b5-4d38-b2d4-1b84b06523eb" providerId="AD" clId="Web-{03F91E1D-4B1D-F376-3BCC-A3E10FC4E0FC}" dt="2019-05-05T22:26:46.293" v="1510" actId="20577"/>
          <ac:spMkLst>
            <pc:docMk/>
            <pc:sldMk cId="4127227989" sldId="267"/>
            <ac:spMk id="2" creationId="{E5DF436B-793C-4C56-930A-AF1A01359A5A}"/>
          </ac:spMkLst>
        </pc:spChg>
        <pc:spChg chg="mod">
          <ac:chgData name="정주원" userId="S::edenjint3927@konkuk.ac.kr::8959b079-89b5-4d38-b2d4-1b84b06523eb" providerId="AD" clId="Web-{03F91E1D-4B1D-F376-3BCC-A3E10FC4E0FC}" dt="2019-05-05T22:27:29.184" v="1576" actId="20577"/>
          <ac:spMkLst>
            <pc:docMk/>
            <pc:sldMk cId="4127227989" sldId="267"/>
            <ac:spMk id="3" creationId="{AAF07DF2-BDC1-4012-8A16-26E8AD62541C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28:12.011" v="1587" actId="1076"/>
          <ac:spMkLst>
            <pc:docMk/>
            <pc:sldMk cId="4127227989" sldId="267"/>
            <ac:spMk id="4" creationId="{2BED7B71-2196-4219-9A89-8549430F3100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28:12.027" v="1588" actId="1076"/>
          <ac:picMkLst>
            <pc:docMk/>
            <pc:sldMk cId="4127227989" sldId="267"/>
            <ac:picMk id="5" creationId="{A00DFB73-8B92-4C82-8AD7-C6236D551DBE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1:45.365" v="1644" actId="1076"/>
        <pc:sldMkLst>
          <pc:docMk/>
          <pc:sldMk cId="514174918" sldId="268"/>
        </pc:sldMkLst>
        <pc:spChg chg="mod">
          <ac:chgData name="정주원" userId="S::edenjint3927@konkuk.ac.kr::8959b079-89b5-4d38-b2d4-1b84b06523eb" providerId="AD" clId="Web-{03F91E1D-4B1D-F376-3BCC-A3E10FC4E0FC}" dt="2019-05-05T22:30:02.916" v="1614" actId="20577"/>
          <ac:spMkLst>
            <pc:docMk/>
            <pc:sldMk cId="514174918" sldId="268"/>
            <ac:spMk id="2" creationId="{99A9A500-1A79-4EE3-8296-22ADC890158B}"/>
          </ac:spMkLst>
        </pc:spChg>
        <pc:spChg chg="mod">
          <ac:chgData name="정주원" userId="S::edenjint3927@konkuk.ac.kr::8959b079-89b5-4d38-b2d4-1b84b06523eb" providerId="AD" clId="Web-{03F91E1D-4B1D-F376-3BCC-A3E10FC4E0FC}" dt="2019-05-05T22:30:16.072" v="1620" actId="20577"/>
          <ac:spMkLst>
            <pc:docMk/>
            <pc:sldMk cId="514174918" sldId="268"/>
            <ac:spMk id="3" creationId="{5B9C89EE-2168-459E-AF3F-74D905EB6BAE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1:45.334" v="1643" actId="1076"/>
          <ac:spMkLst>
            <pc:docMk/>
            <pc:sldMk cId="514174918" sldId="268"/>
            <ac:spMk id="5" creationId="{F7E8D5A7-872B-4281-AFFC-9F6356A2FBC3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1:45.365" v="1644" actId="1076"/>
          <ac:spMkLst>
            <pc:docMk/>
            <pc:sldMk cId="514174918" sldId="268"/>
            <ac:spMk id="6" creationId="{7BBBA0AB-DAC3-4770-9391-56427E27F95E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31:45.303" v="1642" actId="1076"/>
          <ac:picMkLst>
            <pc:docMk/>
            <pc:sldMk cId="514174918" sldId="268"/>
            <ac:picMk id="4" creationId="{52D98C1A-6B29-4D8B-A9C3-CAA9362B6A70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3:51.541" v="1694" actId="14100"/>
        <pc:sldMkLst>
          <pc:docMk/>
          <pc:sldMk cId="2357843005" sldId="269"/>
        </pc:sldMkLst>
        <pc:spChg chg="mod">
          <ac:chgData name="정주원" userId="S::edenjint3927@konkuk.ac.kr::8959b079-89b5-4d38-b2d4-1b84b06523eb" providerId="AD" clId="Web-{03F91E1D-4B1D-F376-3BCC-A3E10FC4E0FC}" dt="2019-05-05T22:32:56.276" v="1652" actId="20577"/>
          <ac:spMkLst>
            <pc:docMk/>
            <pc:sldMk cId="2357843005" sldId="269"/>
            <ac:spMk id="2" creationId="{3843DBD8-1733-4C20-B805-88622A1E9E69}"/>
          </ac:spMkLst>
        </pc:spChg>
        <pc:spChg chg="mod">
          <ac:chgData name="정주원" userId="S::edenjint3927@konkuk.ac.kr::8959b079-89b5-4d38-b2d4-1b84b06523eb" providerId="AD" clId="Web-{03F91E1D-4B1D-F376-3BCC-A3E10FC4E0FC}" dt="2019-05-05T22:33:25.729" v="1687" actId="20577"/>
          <ac:spMkLst>
            <pc:docMk/>
            <pc:sldMk cId="2357843005" sldId="269"/>
            <ac:spMk id="3" creationId="{42A39DE1-00DE-4383-8A7E-FA0750842095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3:31.057" v="1690" actId="1076"/>
          <ac:spMkLst>
            <pc:docMk/>
            <pc:sldMk cId="2357843005" sldId="269"/>
            <ac:spMk id="4" creationId="{2F708270-9C48-4BB2-BD07-EADD87843325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33:51.541" v="1694" actId="14100"/>
          <ac:picMkLst>
            <pc:docMk/>
            <pc:sldMk cId="2357843005" sldId="269"/>
            <ac:picMk id="5" creationId="{2F6B7B0D-CA59-49C9-A3E5-7E2435000E45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8:31.696" v="1809" actId="20577"/>
        <pc:sldMkLst>
          <pc:docMk/>
          <pc:sldMk cId="2130574063" sldId="270"/>
        </pc:sldMkLst>
        <pc:spChg chg="mod">
          <ac:chgData name="정주원" userId="S::edenjint3927@konkuk.ac.kr::8959b079-89b5-4d38-b2d4-1b84b06523eb" providerId="AD" clId="Web-{03F91E1D-4B1D-F376-3BCC-A3E10FC4E0FC}" dt="2019-05-05T22:38:31.696" v="1809" actId="20577"/>
          <ac:spMkLst>
            <pc:docMk/>
            <pc:sldMk cId="2130574063" sldId="270"/>
            <ac:spMk id="2" creationId="{F63631B7-AB90-44D6-953F-B17AE3569728}"/>
          </ac:spMkLst>
        </pc:spChg>
        <pc:spChg chg="mod">
          <ac:chgData name="정주원" userId="S::edenjint3927@konkuk.ac.kr::8959b079-89b5-4d38-b2d4-1b84b06523eb" providerId="AD" clId="Web-{03F91E1D-4B1D-F376-3BCC-A3E10FC4E0FC}" dt="2019-05-05T22:38:24.946" v="1796" actId="20577"/>
          <ac:spMkLst>
            <pc:docMk/>
            <pc:sldMk cId="2130574063" sldId="270"/>
            <ac:spMk id="3" creationId="{3824875B-5590-4C88-A8DF-0716FE43B05A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38:09.991" v="1789" actId="1076"/>
          <ac:picMkLst>
            <pc:docMk/>
            <pc:sldMk cId="2130574063" sldId="270"/>
            <ac:picMk id="4" creationId="{483823EF-4DE9-48A4-9CA3-E4B58A71699A}"/>
          </ac:picMkLst>
        </pc:picChg>
        <pc:picChg chg="add mod">
          <ac:chgData name="정주원" userId="S::edenjint3927@konkuk.ac.kr::8959b079-89b5-4d38-b2d4-1b84b06523eb" providerId="AD" clId="Web-{03F91E1D-4B1D-F376-3BCC-A3E10FC4E0FC}" dt="2019-05-05T22:38:07.587" v="1788" actId="1076"/>
          <ac:picMkLst>
            <pc:docMk/>
            <pc:sldMk cId="2130574063" sldId="270"/>
            <ac:picMk id="6" creationId="{931BFB4C-56CB-4D79-95FA-B72A42393B15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9:42.164" v="1860" actId="1076"/>
        <pc:sldMkLst>
          <pc:docMk/>
          <pc:sldMk cId="1211496059" sldId="271"/>
        </pc:sldMkLst>
        <pc:spChg chg="mod">
          <ac:chgData name="정주원" userId="S::edenjint3927@konkuk.ac.kr::8959b079-89b5-4d38-b2d4-1b84b06523eb" providerId="AD" clId="Web-{03F91E1D-4B1D-F376-3BCC-A3E10FC4E0FC}" dt="2019-05-05T22:39:26.601" v="1855" actId="20577"/>
          <ac:spMkLst>
            <pc:docMk/>
            <pc:sldMk cId="1211496059" sldId="271"/>
            <ac:spMk id="2" creationId="{CC20CAE2-06C2-467D-95F5-5152EEBAE3B6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9:42.164" v="1860" actId="1076"/>
          <ac:spMkLst>
            <pc:docMk/>
            <pc:sldMk cId="1211496059" sldId="271"/>
            <ac:spMk id="4" creationId="{B9B421E7-AF82-4FD0-97E9-BD4A207F3F4E}"/>
          </ac:spMkLst>
        </pc:spChg>
      </pc:sldChg>
      <pc:sldChg chg="addSp modSp new">
        <pc:chgData name="정주원" userId="S::edenjint3927@konkuk.ac.kr::8959b079-89b5-4d38-b2d4-1b84b06523eb" providerId="AD" clId="Web-{03F91E1D-4B1D-F376-3BCC-A3E10FC4E0FC}" dt="2019-05-05T22:40:37.553" v="1880" actId="1076"/>
        <pc:sldMkLst>
          <pc:docMk/>
          <pc:sldMk cId="2633112540" sldId="272"/>
        </pc:sldMkLst>
        <pc:spChg chg="mod">
          <ac:chgData name="정주원" userId="S::edenjint3927@konkuk.ac.kr::8959b079-89b5-4d38-b2d4-1b84b06523eb" providerId="AD" clId="Web-{03F91E1D-4B1D-F376-3BCC-A3E10FC4E0FC}" dt="2019-05-05T22:40:04.898" v="1866" actId="20577"/>
          <ac:spMkLst>
            <pc:docMk/>
            <pc:sldMk cId="2633112540" sldId="272"/>
            <ac:spMk id="2" creationId="{906A6354-6F67-4E6C-AB6F-31FBC98476D5}"/>
          </ac:spMkLst>
        </pc:spChg>
        <pc:spChg chg="mod">
          <ac:chgData name="정주원" userId="S::edenjint3927@konkuk.ac.kr::8959b079-89b5-4d38-b2d4-1b84b06523eb" providerId="AD" clId="Web-{03F91E1D-4B1D-F376-3BCC-A3E10FC4E0FC}" dt="2019-05-05T22:40:30.210" v="1875" actId="20577"/>
          <ac:spMkLst>
            <pc:docMk/>
            <pc:sldMk cId="2633112540" sldId="272"/>
            <ac:spMk id="3" creationId="{3224BB04-94FF-4888-8E82-32418BA976AA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40:37.538" v="1879" actId="1076"/>
          <ac:spMkLst>
            <pc:docMk/>
            <pc:sldMk cId="2633112540" sldId="272"/>
            <ac:spMk id="5" creationId="{D7BAE9C4-0B00-4A19-883A-2514FD6D0064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40:37.553" v="1880" actId="1076"/>
          <ac:spMkLst>
            <pc:docMk/>
            <pc:sldMk cId="2633112540" sldId="272"/>
            <ac:spMk id="6" creationId="{F746426A-71A3-4D1F-91EE-B48D5E258A67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40:37.522" v="1878" actId="1076"/>
          <ac:picMkLst>
            <pc:docMk/>
            <pc:sldMk cId="2633112540" sldId="272"/>
            <ac:picMk id="4" creationId="{BBA1A264-2442-49B0-B866-FAD8D6E34B76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43:15.232" v="2060" actId="14100"/>
        <pc:sldMkLst>
          <pc:docMk/>
          <pc:sldMk cId="2521308549" sldId="273"/>
        </pc:sldMkLst>
        <pc:spChg chg="mod">
          <ac:chgData name="정주원" userId="S::edenjint3927@konkuk.ac.kr::8959b079-89b5-4d38-b2d4-1b84b06523eb" providerId="AD" clId="Web-{03F91E1D-4B1D-F376-3BCC-A3E10FC4E0FC}" dt="2019-05-05T22:41:28.779" v="1884" actId="20577"/>
          <ac:spMkLst>
            <pc:docMk/>
            <pc:sldMk cId="2521308549" sldId="273"/>
            <ac:spMk id="2" creationId="{32D51076-FA8C-45BD-B10B-D662C21DFD23}"/>
          </ac:spMkLst>
        </pc:spChg>
        <pc:spChg chg="mod">
          <ac:chgData name="정주원" userId="S::edenjint3927@konkuk.ac.kr::8959b079-89b5-4d38-b2d4-1b84b06523eb" providerId="AD" clId="Web-{03F91E1D-4B1D-F376-3BCC-A3E10FC4E0FC}" dt="2019-05-05T22:43:04.060" v="2056" actId="20577"/>
          <ac:spMkLst>
            <pc:docMk/>
            <pc:sldMk cId="2521308549" sldId="273"/>
            <ac:spMk id="3" creationId="{21092D72-4F40-444A-9D55-B394F485A8BC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43:15.232" v="2060" actId="14100"/>
          <ac:picMkLst>
            <pc:docMk/>
            <pc:sldMk cId="2521308549" sldId="273"/>
            <ac:picMk id="4" creationId="{283CA37D-0719-4B09-952C-C122E1A603F5}"/>
          </ac:picMkLst>
        </pc:picChg>
      </pc:sldChg>
    </pc:docChg>
  </pc:docChgLst>
  <pc:docChgLst>
    <pc:chgData clId="Web-{6A09F5A0-0731-2F8A-1137-FDBD77BB6883}"/>
    <pc:docChg chg="modSld">
      <pc:chgData name="" userId="" providerId="" clId="Web-{6A09F5A0-0731-2F8A-1137-FDBD77BB6883}" dt="2019-05-06T04:46:24.297" v="3" actId="20577"/>
      <pc:docMkLst>
        <pc:docMk/>
      </pc:docMkLst>
      <pc:sldChg chg="modSp">
        <pc:chgData name="" userId="" providerId="" clId="Web-{6A09F5A0-0731-2F8A-1137-FDBD77BB6883}" dt="2019-05-06T04:46:24.297" v="2" actId="20577"/>
        <pc:sldMkLst>
          <pc:docMk/>
          <pc:sldMk cId="3569210928" sldId="256"/>
        </pc:sldMkLst>
        <pc:spChg chg="mod">
          <ac:chgData name="" userId="" providerId="" clId="Web-{6A09F5A0-0731-2F8A-1137-FDBD77BB6883}" dt="2019-05-06T04:46:24.297" v="2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851471E3-C97C-0C91-79B2-F9715E627328}"/>
    <pc:docChg chg="addSld modSld">
      <pc:chgData name="정주원" userId="S::edenjint3927@konkuk.ac.kr::8959b079-89b5-4d38-b2d4-1b84b06523eb" providerId="AD" clId="Web-{851471E3-C97C-0C91-79B2-F9715E627328}" dt="2019-05-05T15:54:04.392" v="2403" actId="20577"/>
      <pc:docMkLst>
        <pc:docMk/>
      </pc:docMkLst>
      <pc:sldChg chg="addSp modSp">
        <pc:chgData name="정주원" userId="S::edenjint3927@konkuk.ac.kr::8959b079-89b5-4d38-b2d4-1b84b06523eb" providerId="AD" clId="Web-{851471E3-C97C-0C91-79B2-F9715E627328}" dt="2019-05-05T15:23:04.606" v="1001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851471E3-C97C-0C91-79B2-F9715E627328}" dt="2019-05-05T14:58:51.439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정주원" userId="S::edenjint3927@konkuk.ac.kr::8959b079-89b5-4d38-b2d4-1b84b06523eb" providerId="AD" clId="Web-{851471E3-C97C-0C91-79B2-F9715E627328}" dt="2019-05-05T14:59:16.736" v="57" actId="20577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정주원" userId="S::edenjint3927@konkuk.ac.kr::8959b079-89b5-4d38-b2d4-1b84b06523eb" providerId="AD" clId="Web-{851471E3-C97C-0C91-79B2-F9715E627328}" dt="2019-05-05T15:23:04.606" v="1001" actId="20577"/>
          <ac:spMkLst>
            <pc:docMk/>
            <pc:sldMk cId="3569210928" sldId="256"/>
            <ac:spMk id="4" creationId="{08C01251-DF2C-4797-83B3-415AA261948F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12:23.028" v="499" actId="20577"/>
        <pc:sldMkLst>
          <pc:docMk/>
          <pc:sldMk cId="26351616" sldId="257"/>
        </pc:sldMkLst>
        <pc:spChg chg="mod">
          <ac:chgData name="정주원" userId="S::edenjint3927@konkuk.ac.kr::8959b079-89b5-4d38-b2d4-1b84b06523eb" providerId="AD" clId="Web-{851471E3-C97C-0C91-79B2-F9715E627328}" dt="2019-05-05T14:59:51.392" v="90" actId="20577"/>
          <ac:spMkLst>
            <pc:docMk/>
            <pc:sldMk cId="26351616" sldId="257"/>
            <ac:spMk id="2" creationId="{A49B75C8-2AD0-4463-BD94-662FE317257F}"/>
          </ac:spMkLst>
        </pc:spChg>
        <pc:spChg chg="mod">
          <ac:chgData name="정주원" userId="S::edenjint3927@konkuk.ac.kr::8959b079-89b5-4d38-b2d4-1b84b06523eb" providerId="AD" clId="Web-{851471E3-C97C-0C91-79B2-F9715E627328}" dt="2019-05-05T15:12:23.028" v="499" actId="20577"/>
          <ac:spMkLst>
            <pc:docMk/>
            <pc:sldMk cId="26351616" sldId="257"/>
            <ac:spMk id="3" creationId="{9ACBD919-486B-4FA3-94CB-A2166AE88204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19:52.950" v="824" actId="20577"/>
        <pc:sldMkLst>
          <pc:docMk/>
          <pc:sldMk cId="3737613036" sldId="258"/>
        </pc:sldMkLst>
        <pc:spChg chg="mod">
          <ac:chgData name="정주원" userId="S::edenjint3927@konkuk.ac.kr::8959b079-89b5-4d38-b2d4-1b84b06523eb" providerId="AD" clId="Web-{851471E3-C97C-0C91-79B2-F9715E627328}" dt="2019-05-05T15:13:12.106" v="511" actId="20577"/>
          <ac:spMkLst>
            <pc:docMk/>
            <pc:sldMk cId="3737613036" sldId="258"/>
            <ac:spMk id="2" creationId="{E61FB18B-6455-4FDC-9723-1B112ADD5EEE}"/>
          </ac:spMkLst>
        </pc:spChg>
        <pc:spChg chg="mod">
          <ac:chgData name="정주원" userId="S::edenjint3927@konkuk.ac.kr::8959b079-89b5-4d38-b2d4-1b84b06523eb" providerId="AD" clId="Web-{851471E3-C97C-0C91-79B2-F9715E627328}" dt="2019-05-05T15:19:52.950" v="824" actId="20577"/>
          <ac:spMkLst>
            <pc:docMk/>
            <pc:sldMk cId="3737613036" sldId="258"/>
            <ac:spMk id="3" creationId="{BFD4D79C-FB67-4271-AA20-F8F709B401E1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851471E3-C97C-0C91-79B2-F9715E627328}" dt="2019-05-05T15:31:18.619" v="1139" actId="1076"/>
        <pc:sldMkLst>
          <pc:docMk/>
          <pc:sldMk cId="2786437404" sldId="259"/>
        </pc:sldMkLst>
        <pc:spChg chg="mod ord">
          <ac:chgData name="정주원" userId="S::edenjint3927@konkuk.ac.kr::8959b079-89b5-4d38-b2d4-1b84b06523eb" providerId="AD" clId="Web-{851471E3-C97C-0C91-79B2-F9715E627328}" dt="2019-05-05T15:24:36.652" v="1003"/>
          <ac:spMkLst>
            <pc:docMk/>
            <pc:sldMk cId="2786437404" sldId="259"/>
            <ac:spMk id="2" creationId="{54985B75-2285-411B-B077-B6405AB034C1}"/>
          </ac:spMkLst>
        </pc:spChg>
        <pc:spChg chg="del mod ord">
          <ac:chgData name="정주원" userId="S::edenjint3927@konkuk.ac.kr::8959b079-89b5-4d38-b2d4-1b84b06523eb" providerId="AD" clId="Web-{851471E3-C97C-0C91-79B2-F9715E627328}" dt="2019-05-05T15:24:41.199" v="1004"/>
          <ac:spMkLst>
            <pc:docMk/>
            <pc:sldMk cId="2786437404" sldId="259"/>
            <ac:spMk id="3" creationId="{A7694ECB-355F-4FB0-81B4-CB22FBCCAEFB}"/>
          </ac:spMkLst>
        </pc:spChg>
        <pc:spChg chg="add mod ord">
          <ac:chgData name="정주원" userId="S::edenjint3927@konkuk.ac.kr::8959b079-89b5-4d38-b2d4-1b84b06523eb" providerId="AD" clId="Web-{851471E3-C97C-0C91-79B2-F9715E627328}" dt="2019-05-05T15:31:11.556" v="1135" actId="20577"/>
          <ac:spMkLst>
            <pc:docMk/>
            <pc:sldMk cId="2786437404" sldId="259"/>
            <ac:spMk id="4" creationId="{AD0977A0-6438-48B1-BA4D-F1007BE5AFF3}"/>
          </ac:spMkLst>
        </pc:spChg>
        <pc:picChg chg="add mod ord">
          <ac:chgData name="정주원" userId="S::edenjint3927@konkuk.ac.kr::8959b079-89b5-4d38-b2d4-1b84b06523eb" providerId="AD" clId="Web-{851471E3-C97C-0C91-79B2-F9715E627328}" dt="2019-05-05T15:31:18.619" v="1139" actId="1076"/>
          <ac:picMkLst>
            <pc:docMk/>
            <pc:sldMk cId="2786437404" sldId="259"/>
            <ac:picMk id="5" creationId="{9B327CA9-1F16-4B16-97D1-43A486061E9A}"/>
          </ac:picMkLst>
        </pc:picChg>
      </pc:sldChg>
      <pc:sldChg chg="modSp new">
        <pc:chgData name="정주원" userId="S::edenjint3927@konkuk.ac.kr::8959b079-89b5-4d38-b2d4-1b84b06523eb" providerId="AD" clId="Web-{851471E3-C97C-0C91-79B2-F9715E627328}" dt="2019-05-05T15:38:36.710" v="1460" actId="20577"/>
        <pc:sldMkLst>
          <pc:docMk/>
          <pc:sldMk cId="275895561" sldId="260"/>
        </pc:sldMkLst>
        <pc:spChg chg="mod">
          <ac:chgData name="정주원" userId="S::edenjint3927@konkuk.ac.kr::8959b079-89b5-4d38-b2d4-1b84b06523eb" providerId="AD" clId="Web-{851471E3-C97C-0C91-79B2-F9715E627328}" dt="2019-05-05T15:34:51.836" v="1247" actId="20577"/>
          <ac:spMkLst>
            <pc:docMk/>
            <pc:sldMk cId="275895561" sldId="260"/>
            <ac:spMk id="2" creationId="{A63AEB11-98B3-4938-BA1E-5C285EBBE679}"/>
          </ac:spMkLst>
        </pc:spChg>
        <pc:spChg chg="mod">
          <ac:chgData name="정주원" userId="S::edenjint3927@konkuk.ac.kr::8959b079-89b5-4d38-b2d4-1b84b06523eb" providerId="AD" clId="Web-{851471E3-C97C-0C91-79B2-F9715E627328}" dt="2019-05-05T15:38:36.710" v="1460" actId="20577"/>
          <ac:spMkLst>
            <pc:docMk/>
            <pc:sldMk cId="275895561" sldId="260"/>
            <ac:spMk id="3" creationId="{46217107-8D82-4DE9-84E5-8B2E94700F36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41:10.318" v="1567" actId="20577"/>
        <pc:sldMkLst>
          <pc:docMk/>
          <pc:sldMk cId="1076483583" sldId="261"/>
        </pc:sldMkLst>
        <pc:spChg chg="mod">
          <ac:chgData name="정주원" userId="S::edenjint3927@konkuk.ac.kr::8959b079-89b5-4d38-b2d4-1b84b06523eb" providerId="AD" clId="Web-{851471E3-C97C-0C91-79B2-F9715E627328}" dt="2019-05-05T15:41:10.318" v="1567" actId="20577"/>
          <ac:spMkLst>
            <pc:docMk/>
            <pc:sldMk cId="1076483583" sldId="261"/>
            <ac:spMk id="2" creationId="{CE515154-43B1-4AD6-8FA6-94D193A61A8D}"/>
          </ac:spMkLst>
        </pc:spChg>
        <pc:spChg chg="mod">
          <ac:chgData name="정주원" userId="S::edenjint3927@konkuk.ac.kr::8959b079-89b5-4d38-b2d4-1b84b06523eb" providerId="AD" clId="Web-{851471E3-C97C-0C91-79B2-F9715E627328}" dt="2019-05-05T15:40:32.569" v="1553" actId="20577"/>
          <ac:spMkLst>
            <pc:docMk/>
            <pc:sldMk cId="1076483583" sldId="261"/>
            <ac:spMk id="3" creationId="{A5B65292-14FC-4387-BEE0-18164D891B7B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48:03.972" v="2031" actId="14100"/>
        <pc:sldMkLst>
          <pc:docMk/>
          <pc:sldMk cId="575876330" sldId="262"/>
        </pc:sldMkLst>
        <pc:spChg chg="mod">
          <ac:chgData name="정주원" userId="S::edenjint3927@konkuk.ac.kr::8959b079-89b5-4d38-b2d4-1b84b06523eb" providerId="AD" clId="Web-{851471E3-C97C-0C91-79B2-F9715E627328}" dt="2019-05-05T15:42:30.459" v="1609" actId="20577"/>
          <ac:spMkLst>
            <pc:docMk/>
            <pc:sldMk cId="575876330" sldId="262"/>
            <ac:spMk id="2" creationId="{4150E736-0AF0-477C-B672-5983DBD8ED4C}"/>
          </ac:spMkLst>
        </pc:spChg>
        <pc:spChg chg="mod">
          <ac:chgData name="정주원" userId="S::edenjint3927@konkuk.ac.kr::8959b079-89b5-4d38-b2d4-1b84b06523eb" providerId="AD" clId="Web-{851471E3-C97C-0C91-79B2-F9715E627328}" dt="2019-05-05T15:48:03.972" v="2031" actId="14100"/>
          <ac:spMkLst>
            <pc:docMk/>
            <pc:sldMk cId="575876330" sldId="262"/>
            <ac:spMk id="3" creationId="{43ADDC81-D086-4D36-9FED-8728225AF0FB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54:04.392" v="2402" actId="20577"/>
        <pc:sldMkLst>
          <pc:docMk/>
          <pc:sldMk cId="317850116" sldId="263"/>
        </pc:sldMkLst>
        <pc:spChg chg="mod">
          <ac:chgData name="정주원" userId="S::edenjint3927@konkuk.ac.kr::8959b079-89b5-4d38-b2d4-1b84b06523eb" providerId="AD" clId="Web-{851471E3-C97C-0C91-79B2-F9715E627328}" dt="2019-05-05T15:50:49.565" v="2045" actId="20577"/>
          <ac:spMkLst>
            <pc:docMk/>
            <pc:sldMk cId="317850116" sldId="263"/>
            <ac:spMk id="2" creationId="{F8346DF6-97AD-4847-B5E7-2AE059E94F70}"/>
          </ac:spMkLst>
        </pc:spChg>
        <pc:spChg chg="mod">
          <ac:chgData name="정주원" userId="S::edenjint3927@konkuk.ac.kr::8959b079-89b5-4d38-b2d4-1b84b06523eb" providerId="AD" clId="Web-{851471E3-C97C-0C91-79B2-F9715E627328}" dt="2019-05-05T15:54:04.392" v="2402" actId="20577"/>
          <ac:spMkLst>
            <pc:docMk/>
            <pc:sldMk cId="317850116" sldId="263"/>
            <ac:spMk id="3" creationId="{1F58C7E7-8C75-4732-AAD2-82322A97B24D}"/>
          </ac:spMkLst>
        </pc:spChg>
      </pc:sldChg>
    </pc:docChg>
  </pc:docChgLst>
  <pc:docChgLst>
    <pc:chgData name="정주원" userId="S::edenjint3927@konkuk.ac.kr::8959b079-89b5-4d38-b2d4-1b84b06523eb" providerId="AD" clId="Web-{6A09F5A0-0731-2F8A-1137-FDBD77BB6883}"/>
    <pc:docChg chg="modSld">
      <pc:chgData name="정주원" userId="S::edenjint3927@konkuk.ac.kr::8959b079-89b5-4d38-b2d4-1b84b06523eb" providerId="AD" clId="Web-{6A09F5A0-0731-2F8A-1137-FDBD77BB6883}" dt="2019-05-06T04:46:30" v="11" actId="20577"/>
      <pc:docMkLst>
        <pc:docMk/>
      </pc:docMkLst>
      <pc:sldChg chg="modSp">
        <pc:chgData name="정주원" userId="S::edenjint3927@konkuk.ac.kr::8959b079-89b5-4d38-b2d4-1b84b06523eb" providerId="AD" clId="Web-{6A09F5A0-0731-2F8A-1137-FDBD77BB6883}" dt="2019-05-06T04:46:30" v="10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6A09F5A0-0731-2F8A-1137-FDBD77BB6883}" dt="2019-05-06T04:46:30" v="10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clId="Web-{B3F87274-1F9E-8CB0-B7DC-A15832B405FA}"/>
    <pc:docChg chg="modSld">
      <pc:chgData name="" userId="" providerId="" clId="Web-{B3F87274-1F9E-8CB0-B7DC-A15832B405FA}" dt="2019-05-06T07:26:54.436" v="12" actId="20577"/>
      <pc:docMkLst>
        <pc:docMk/>
      </pc:docMkLst>
      <pc:sldChg chg="modSp">
        <pc:chgData name="" userId="" providerId="" clId="Web-{B3F87274-1F9E-8CB0-B7DC-A15832B405FA}" dt="2019-05-06T07:26:54.436" v="12" actId="20577"/>
        <pc:sldMkLst>
          <pc:docMk/>
          <pc:sldMk cId="3569210928" sldId="256"/>
        </pc:sldMkLst>
        <pc:spChg chg="mod">
          <ac:chgData name="" userId="" providerId="" clId="Web-{B3F87274-1F9E-8CB0-B7DC-A15832B405FA}" dt="2019-05-06T07:26:54.436" v="12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B3F87274-1F9E-8CB0-B7DC-A15832B405FA}"/>
    <pc:docChg chg="modSld">
      <pc:chgData name="정주원" userId="S::edenjint3927@konkuk.ac.kr::8959b079-89b5-4d38-b2d4-1b84b06523eb" providerId="AD" clId="Web-{B3F87274-1F9E-8CB0-B7DC-A15832B405FA}" dt="2019-05-06T07:26:57.674" v="2" actId="20577"/>
      <pc:docMkLst>
        <pc:docMk/>
      </pc:docMkLst>
      <pc:sldChg chg="modSp">
        <pc:chgData name="정주원" userId="S::edenjint3927@konkuk.ac.kr::8959b079-89b5-4d38-b2d4-1b84b06523eb" providerId="AD" clId="Web-{B3F87274-1F9E-8CB0-B7DC-A15832B405FA}" dt="2019-05-06T07:26:57.628" v="1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B3F87274-1F9E-8CB0-B7DC-A15832B405FA}" dt="2019-05-06T07:26:57.628" v="1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ea typeface="맑은 고딕"/>
              </a:rPr>
              <a:t>1차시 추가2 - </a:t>
            </a:r>
            <a:r>
              <a:rPr lang="ko-KR" altLang="en-US" err="1">
                <a:ea typeface="맑은 고딕"/>
              </a:rPr>
              <a:t>반복문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6E09-DC98-4E48-8D8D-2C2EB4FA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do-while문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2BE5-67A3-4E03-96DF-360153D6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반복 조건을 루프의 끝에서 검사</a:t>
            </a:r>
          </a:p>
          <a:p>
            <a:r>
              <a:rPr lang="ko-KR" altLang="en-US" dirty="0">
                <a:ea typeface="맑은 고딕"/>
              </a:rPr>
              <a:t>적어도 한 번은 실행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4AAF4-9799-443D-B737-FD249AF7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493" y="4008827"/>
            <a:ext cx="2963863" cy="971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</a:t>
            </a:r>
            <a:r>
              <a:rPr kumimoji="1" lang="en-US" altLang="ko-KR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    </a:t>
            </a:r>
            <a:r>
              <a:rPr kumimoji="1" lang="ko-KR" altLang="en-US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문장 </a:t>
            </a:r>
            <a:endParaRPr kumimoji="1" lang="ko-KR" altLang="en-US" sz="160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kumimoji="1" lang="en-US" altLang="ko-KR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kumimoji="1" lang="ko-KR" altLang="en-US" sz="16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BB0725-E838-4B80-B5F9-1FDD8173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97" b="64"/>
          <a:stretch/>
        </p:blipFill>
        <p:spPr>
          <a:xfrm>
            <a:off x="6938514" y="2195810"/>
            <a:ext cx="2859560" cy="40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11D6-A7CC-47BD-AA35-BF674EA9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정수 맞추기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794D9-6B99-4AFA-89AE-00D9C14A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ko-KR" altLang="en-US" dirty="0"/>
              <a:t>블록 내부의 연산이 최소한 한</a:t>
            </a:r>
            <a:r>
              <a:rPr lang="en-US" altLang="ko-KR" dirty="0"/>
              <a:t> </a:t>
            </a:r>
            <a:r>
              <a:rPr lang="ko-KR" altLang="en-US" dirty="0"/>
              <a:t>번은 수행되도록 반복문을 작성할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49A5AE-2BC4-4FEF-8FF4-0DA2E8129E5B}"/>
              </a:ext>
            </a:extLst>
          </p:cNvPr>
          <p:cNvSpPr txBox="1">
            <a:spLocks/>
          </p:cNvSpPr>
          <p:nvPr/>
        </p:nvSpPr>
        <p:spPr>
          <a:xfrm>
            <a:off x="6268064" y="383458"/>
            <a:ext cx="5609303" cy="6127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#include 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int main(void) {</a:t>
            </a: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int answer = 59;     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>
                <a:solidFill>
                  <a:srgbClr val="00B050"/>
                </a:solidFill>
              </a:rPr>
              <a:t>정답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int guess;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int tries = 0;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   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>
                <a:solidFill>
                  <a:srgbClr val="00B050"/>
                </a:solidFill>
              </a:rPr>
              <a:t>반복 구조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do  {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 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정답을 추측하여 </a:t>
            </a:r>
            <a:r>
              <a:rPr lang="ko-KR" altLang="en-US" sz="1600" dirty="0" err="1"/>
              <a:t>보시오</a:t>
            </a:r>
            <a:r>
              <a:rPr lang="en-US" altLang="ko-KR" sz="1600" dirty="0"/>
              <a:t>: ");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 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&amp;guess);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 tries++;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    </a:t>
            </a:r>
            <a:r>
              <a:rPr lang="en-US" altLang="ko-KR" sz="1600" dirty="0"/>
              <a:t>if</a:t>
            </a:r>
            <a:r>
              <a:rPr lang="ko-KR" altLang="en-US" sz="1600" dirty="0"/>
              <a:t> </a:t>
            </a:r>
            <a:r>
              <a:rPr lang="en-US" altLang="ko-KR" sz="1600" dirty="0"/>
              <a:t>(guess &gt;answer)  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>
                <a:solidFill>
                  <a:srgbClr val="00B050"/>
                </a:solidFill>
              </a:rPr>
              <a:t>입력한 정수가 정답보다 높으면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    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제시한 정수가 높습니다</a:t>
            </a:r>
            <a:r>
              <a:rPr lang="en-US" altLang="ko-KR" sz="1600" dirty="0"/>
              <a:t>.");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 </a:t>
            </a:r>
            <a:r>
              <a:rPr lang="en-US" altLang="ko-KR" sz="1600" dirty="0"/>
              <a:t>if</a:t>
            </a:r>
            <a:r>
              <a:rPr lang="ko-KR" altLang="en-US" sz="1600" dirty="0"/>
              <a:t> </a:t>
            </a:r>
            <a:r>
              <a:rPr lang="en-US" altLang="ko-KR" sz="1600" dirty="0"/>
              <a:t>(guess &lt;answer)  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>
                <a:solidFill>
                  <a:srgbClr val="00B050"/>
                </a:solidFill>
              </a:rPr>
              <a:t>입력한 정수가 정답보다 낮으면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    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제시한 정수가 낮습니다</a:t>
            </a:r>
            <a:r>
              <a:rPr lang="en-US" altLang="ko-KR" sz="1600" dirty="0"/>
              <a:t>.");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} while (guess !=answer);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축하합니다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 시도횟수</a:t>
            </a:r>
            <a:r>
              <a:rPr lang="en-US" altLang="ko-KR" sz="1600" dirty="0"/>
              <a:t>=%d", tries);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return 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70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1A48-79F8-4901-A2EF-76549664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for문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E47B-9AB2-4B13-991B-5841612F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정해진</a:t>
            </a:r>
            <a:r>
              <a:rPr lang="ko-KR" altLang="en-US" dirty="0">
                <a:ea typeface="맑은 고딕"/>
              </a:rPr>
              <a:t> 횟수만큼 반복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Picture 6" descr="텍스트, 시계이(가) 표시된 사진&#10;&#10;높은 신뢰도로 생성된 설명">
            <a:extLst>
              <a:ext uri="{FF2B5EF4-FFF2-40B4-BE49-F238E27FC236}">
                <a16:creationId xmlns:a16="http://schemas.microsoft.com/office/drawing/2014/main" id="{15188E40-7DC2-4E30-A2E9-C4EAE1C46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73" b="758"/>
          <a:stretch/>
        </p:blipFill>
        <p:spPr>
          <a:xfrm>
            <a:off x="6967268" y="1029938"/>
            <a:ext cx="3602921" cy="487004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BE7BD11-50B0-481E-9304-B929EE1E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43" y="2636245"/>
            <a:ext cx="4885426" cy="32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8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4ACA-6AC4-4234-B681-136B93CE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자연수의 합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6CBB87-C8F3-4C16-8B14-4A7DFAF75EC3}"/>
              </a:ext>
            </a:extLst>
          </p:cNvPr>
          <p:cNvGrpSpPr/>
          <p:nvPr/>
        </p:nvGrpSpPr>
        <p:grpSpPr>
          <a:xfrm>
            <a:off x="4740216" y="3972875"/>
            <a:ext cx="2023200" cy="2520000"/>
            <a:chOff x="8471559" y="3837677"/>
            <a:chExt cx="2689225" cy="1876425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C404DF68-04B1-40AD-9954-582D394FF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559" y="3837677"/>
              <a:ext cx="2689225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57">
              <a:extLst>
                <a:ext uri="{FF2B5EF4-FFF2-40B4-BE49-F238E27FC236}">
                  <a16:creationId xmlns:a16="http://schemas.microsoft.com/office/drawing/2014/main" id="{CDFF3CED-179D-4E5D-B0E8-F6C6120746DA}"/>
                </a:ext>
              </a:extLst>
            </p:cNvPr>
            <p:cNvSpPr/>
            <p:nvPr/>
          </p:nvSpPr>
          <p:spPr bwMode="auto">
            <a:xfrm>
              <a:off x="8662059" y="3983727"/>
              <a:ext cx="2295525" cy="1066800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1E52A6C0-8D1E-487A-810A-79F78A380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4597" y="3985314"/>
              <a:ext cx="2314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r>
                <a:rPr lang="ko-KR" altLang="en-US" sz="1200" b="1" err="1">
                  <a:solidFill>
                    <a:schemeClr val="bg1"/>
                  </a:solidFill>
                  <a:latin typeface="맑은 고딕"/>
                  <a:ea typeface="맑은 고딕"/>
                </a:rPr>
                <a:t>부터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10</a:t>
              </a:r>
              <a:r>
                <a:rPr lang="ko-KR" altLang="en-US" sz="1200" b="1">
                  <a:solidFill>
                    <a:schemeClr val="bg1"/>
                  </a:solidFill>
                  <a:latin typeface="맑은 고딕"/>
                  <a:ea typeface="맑은 고딕"/>
                </a:rPr>
                <a:t>까지 정수의 합 </a:t>
              </a:r>
              <a:r>
                <a:rPr lang="en-US" altLang="ko-KR" sz="1200" b="1">
                  <a:solidFill>
                    <a:schemeClr val="bg1"/>
                  </a:solidFill>
                  <a:latin typeface="맑은 고딕"/>
                  <a:ea typeface="맑은 고딕"/>
                </a:rPr>
                <a:t>= 55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 </a:t>
              </a:r>
              <a:endParaRPr lang="ko-KR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29E89FC-21F4-4E82-B26B-D8AF2C83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21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for</a:t>
            </a:r>
            <a:r>
              <a:rPr lang="ko-KR" altLang="en-US" dirty="0"/>
              <a:t>문을 이용하여 블록 내부의 연산을 주어진 횟수만큼 반복할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8CCE61-4B56-44CA-9447-3A96424BDFAB}"/>
              </a:ext>
            </a:extLst>
          </p:cNvPr>
          <p:cNvSpPr txBox="1">
            <a:spLocks/>
          </p:cNvSpPr>
          <p:nvPr/>
        </p:nvSpPr>
        <p:spPr>
          <a:xfrm>
            <a:off x="7152968" y="365125"/>
            <a:ext cx="4784461" cy="6127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#include &lt;stdio.h&gt;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400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int main(void) {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    int i, sum;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400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    sum = 0;      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    for(i = 1;i &lt;= 10; i++)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        sum += i;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        // sum = sum + i;</a:t>
            </a:r>
            <a:r>
              <a:rPr lang="ko-KR" altLang="en-US" sz="2400"/>
              <a:t>와 같음 </a:t>
            </a:r>
            <a:endParaRPr lang="en-US" altLang="ko-KR" sz="2400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en-US" sz="2400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2400"/>
              <a:t>    </a:t>
            </a:r>
            <a:r>
              <a:rPr lang="en-US" altLang="ko-KR" sz="2400"/>
              <a:t>printf("1</a:t>
            </a:r>
            <a:r>
              <a:rPr lang="ko-KR" altLang="en-US" sz="2400"/>
              <a:t>부터 </a:t>
            </a:r>
            <a:r>
              <a:rPr lang="en-US" altLang="ko-KR" sz="2400"/>
              <a:t>10</a:t>
            </a:r>
            <a:r>
              <a:rPr lang="ko-KR" altLang="en-US" sz="2400"/>
              <a:t>까지 정수의 합</a:t>
            </a:r>
            <a:r>
              <a:rPr lang="en-US" altLang="ko-KR" sz="2400"/>
              <a:t>= %d\n",sum);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400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    return 0;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40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246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D0B7-9078-44BB-86A1-6B6F572E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중첩 반복문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9AD7-8AB2-4B85-BEA9-788317BF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반복문</a:t>
            </a:r>
            <a:r>
              <a:rPr lang="ko-KR" altLang="en-US" dirty="0">
                <a:ea typeface="맑은 고딕"/>
              </a:rPr>
              <a:t> 안에 다른 반복문이 위치</a:t>
            </a:r>
            <a:endParaRPr lang="en-US" altLang="ko-KR" dirty="0">
              <a:ea typeface="맑은 고딕"/>
            </a:endParaRPr>
          </a:p>
          <a:p>
            <a:r>
              <a:rPr lang="en-US" altLang="ko-KR" dirty="0"/>
              <a:t>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 err="1"/>
              <a:t>문뿐만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while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 for</a:t>
            </a:r>
            <a:r>
              <a:rPr lang="ko-KR" altLang="en-US" dirty="0"/>
              <a:t>문 안에 </a:t>
            </a:r>
            <a:r>
              <a:rPr lang="en-US" altLang="ko-KR" dirty="0"/>
              <a:t>while</a:t>
            </a:r>
            <a:r>
              <a:rPr lang="ko-KR" altLang="en-US" dirty="0"/>
              <a:t>문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다른 중첩 반복문도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C04D48A-18BF-4392-B96D-E0FE2CA71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3" r="272" b="-364"/>
          <a:stretch/>
        </p:blipFill>
        <p:spPr>
          <a:xfrm>
            <a:off x="7743646" y="507669"/>
            <a:ext cx="3363157" cy="63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4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7DB0-BA00-4068-BC82-FBB4B4D4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사각형 그리기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BB707A-10B5-4606-9B8C-D9382939DFF9}"/>
              </a:ext>
            </a:extLst>
          </p:cNvPr>
          <p:cNvGrpSpPr/>
          <p:nvPr/>
        </p:nvGrpSpPr>
        <p:grpSpPr>
          <a:xfrm>
            <a:off x="4072800" y="3972875"/>
            <a:ext cx="2023200" cy="2520000"/>
            <a:chOff x="6359196" y="3061059"/>
            <a:chExt cx="3421062" cy="3033713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B21ED5D5-947E-437D-B825-DB653B357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196" y="3061059"/>
              <a:ext cx="3421062" cy="303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8">
              <a:extLst>
                <a:ext uri="{FF2B5EF4-FFF2-40B4-BE49-F238E27FC236}">
                  <a16:creationId xmlns:a16="http://schemas.microsoft.com/office/drawing/2014/main" id="{3C94FCA8-1D8F-4A34-91BE-7DBDDDA0FECD}"/>
                </a:ext>
              </a:extLst>
            </p:cNvPr>
            <p:cNvSpPr/>
            <p:nvPr/>
          </p:nvSpPr>
          <p:spPr bwMode="auto">
            <a:xfrm>
              <a:off x="6584621" y="3300772"/>
              <a:ext cx="2952750" cy="1727200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746272B8-CB5E-4001-A5A2-0CC9B27A9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905" y="3350313"/>
              <a:ext cx="2917465" cy="129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********** \n</a:t>
              </a:r>
            </a:p>
            <a:p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********** \n</a:t>
              </a:r>
              <a:endPara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********** \n</a:t>
              </a:r>
              <a:endPara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********** \n</a:t>
              </a:r>
              <a:endPara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A840D38-D0FE-42EE-AB62-68A59EEA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중첩 반복문을 이용하여 반복문을 반복하여 수행할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106821-822F-4357-9AAE-33C8B83C490D}"/>
              </a:ext>
            </a:extLst>
          </p:cNvPr>
          <p:cNvSpPr txBox="1">
            <a:spLocks/>
          </p:cNvSpPr>
          <p:nvPr/>
        </p:nvSpPr>
        <p:spPr>
          <a:xfrm>
            <a:off x="6887497" y="400419"/>
            <a:ext cx="5029200" cy="6092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#include &lt;stdio.h&gt;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int main(void) 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int x, y;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for(y = 0;y &lt; 5; y++) {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for(x = 0;x &lt; 10; x++)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   printf("*");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printf("\n");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}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return 0;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}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209-C491-4A79-8191-C569A562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break문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0E46-2F28-410D-BC2D-8D013A39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switch문에 사용되던 바로 그것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반복문 빠져나오는데 사용</a:t>
            </a:r>
          </a:p>
          <a:p>
            <a:r>
              <a:rPr lang="ko-KR" altLang="en-US">
                <a:ea typeface="맑은 고딕"/>
              </a:rPr>
              <a:t>빠져나가는 조건... 반복문 윗부분에 if (조건 )    break;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746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7D4E-E23B-494E-A408-2771FBB8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제곱근 구하기 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      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break로</a:t>
            </a:r>
            <a:r>
              <a:rPr lang="ko-KR" altLang="en-US" dirty="0">
                <a:ea typeface="맑은 고딕"/>
              </a:rPr>
              <a:t> 빠지기)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96D18E-8E8A-4CC6-9D93-B8599D75F68A}"/>
              </a:ext>
            </a:extLst>
          </p:cNvPr>
          <p:cNvGrpSpPr>
            <a:grpSpLocks noChangeAspect="1"/>
          </p:cNvGrpSpPr>
          <p:nvPr/>
        </p:nvGrpSpPr>
        <p:grpSpPr>
          <a:xfrm>
            <a:off x="3256453" y="3201788"/>
            <a:ext cx="2520000" cy="3138789"/>
            <a:chOff x="7425741" y="2266592"/>
            <a:chExt cx="3034771" cy="3034771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C4B08D99-0AB5-4144-9C00-C58E2534B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741" y="2266592"/>
              <a:ext cx="3034771" cy="3034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33">
              <a:extLst>
                <a:ext uri="{FF2B5EF4-FFF2-40B4-BE49-F238E27FC236}">
                  <a16:creationId xmlns:a16="http://schemas.microsoft.com/office/drawing/2014/main" id="{8834AA22-3B1F-42C3-89FF-2BA79121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1272" y="2485667"/>
              <a:ext cx="2578101" cy="1684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2711638A-F587-4ADD-BD37-33D987587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1272" y="2570095"/>
              <a:ext cx="2638426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latinLnBrk="1"/>
              <a:r>
                <a:rPr lang="ko-KR" altLang="en-US" sz="1400" dirty="0" err="1">
                  <a:solidFill>
                    <a:schemeClr val="bg1"/>
                  </a:solidFill>
                </a:rPr>
                <a:t>실수값을</a:t>
              </a:r>
              <a:r>
                <a:rPr lang="ko-KR" altLang="en-US" sz="1400" dirty="0">
                  <a:solidFill>
                    <a:schemeClr val="bg1"/>
                  </a:solidFill>
                </a:rPr>
                <a:t> 입력하시오</a:t>
              </a:r>
              <a:r>
                <a:rPr lang="en-US" altLang="ko-KR" sz="1400" dirty="0">
                  <a:solidFill>
                    <a:schemeClr val="bg1"/>
                  </a:solidFill>
                </a:rPr>
                <a:t>: 9.0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</a:rPr>
                <a:t>9.000000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제곱근은 </a:t>
              </a:r>
              <a:r>
                <a:rPr lang="en-US" altLang="ko-KR" sz="1400" dirty="0">
                  <a:solidFill>
                    <a:schemeClr val="bg1"/>
                  </a:solidFill>
                </a:rPr>
                <a:t>3.000000</a:t>
              </a:r>
              <a:r>
                <a:rPr lang="ko-KR" altLang="en-US" sz="1400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400" dirty="0" err="1">
                  <a:solidFill>
                    <a:schemeClr val="bg1"/>
                  </a:solidFill>
                </a:rPr>
                <a:t>실수값을</a:t>
              </a:r>
              <a:r>
                <a:rPr lang="ko-KR" altLang="en-US" sz="1400" dirty="0">
                  <a:solidFill>
                    <a:schemeClr val="bg1"/>
                  </a:solidFill>
                </a:rPr>
                <a:t> 입력하시오</a:t>
              </a:r>
              <a:r>
                <a:rPr lang="en-US" altLang="ko-KR" sz="1400" dirty="0">
                  <a:solidFill>
                    <a:schemeClr val="bg1"/>
                  </a:solidFill>
                </a:rPr>
                <a:t>: 25.0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</a:rPr>
                <a:t>25.000000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제곱근은 </a:t>
              </a:r>
              <a:r>
                <a:rPr lang="en-US" altLang="ko-KR" sz="1400" dirty="0">
                  <a:solidFill>
                    <a:schemeClr val="bg1"/>
                  </a:solidFill>
                </a:rPr>
                <a:t>5.000000</a:t>
              </a:r>
              <a:r>
                <a:rPr lang="ko-KR" altLang="en-US" sz="1400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400" dirty="0" err="1">
                  <a:solidFill>
                    <a:schemeClr val="bg1"/>
                  </a:solidFill>
                </a:rPr>
                <a:t>실수값을</a:t>
              </a:r>
              <a:r>
                <a:rPr lang="ko-KR" altLang="en-US" sz="1400" dirty="0">
                  <a:solidFill>
                    <a:schemeClr val="bg1"/>
                  </a:solidFill>
                </a:rPr>
                <a:t> 입력하시오</a:t>
              </a:r>
              <a:r>
                <a:rPr lang="en-US" altLang="ko-KR" sz="1400" dirty="0">
                  <a:solidFill>
                    <a:schemeClr val="bg1"/>
                  </a:solidFill>
                </a:rPr>
                <a:t>: -1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74AF2A7-DB38-4CAC-B2B5-6C9A7A53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63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break</a:t>
            </a:r>
            <a:r>
              <a:rPr lang="ko-KR" altLang="en-US" dirty="0"/>
              <a:t>을 이용하여 반복문을 빠져 나올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174F27-2FC4-4D26-9140-AF48B7D58AC2}"/>
              </a:ext>
            </a:extLst>
          </p:cNvPr>
          <p:cNvSpPr txBox="1">
            <a:spLocks/>
          </p:cNvSpPr>
          <p:nvPr/>
        </p:nvSpPr>
        <p:spPr>
          <a:xfrm>
            <a:off x="6415548" y="365125"/>
            <a:ext cx="5486400" cy="597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#include 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#include &lt;math.h&gt;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int main(void) {</a:t>
            </a:r>
            <a:endParaRPr lang="ko-KR" alt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double v;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while(1) {</a:t>
            </a:r>
            <a:endParaRPr lang="ko-KR" alt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    printf("</a:t>
            </a:r>
            <a:r>
              <a:rPr lang="ko-KR" altLang="en-US"/>
              <a:t>실수값을 입력하시오</a:t>
            </a:r>
            <a:r>
              <a:rPr lang="en-US" altLang="ko-KR"/>
              <a:t>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    scanf("%lf", &amp;v);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    if( v &lt; 0.0 )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       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    printf("%f</a:t>
            </a:r>
            <a:r>
              <a:rPr lang="ko-KR" altLang="en-US"/>
              <a:t>의 제곱근은 </a:t>
            </a:r>
            <a:r>
              <a:rPr lang="en-US" altLang="ko-KR"/>
              <a:t>%f</a:t>
            </a:r>
            <a:r>
              <a:rPr lang="ko-KR" altLang="en-US"/>
              <a:t>입니다</a:t>
            </a:r>
            <a:r>
              <a:rPr lang="en-US" altLang="ko-KR"/>
              <a:t>.", v, sqrt(v));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       return 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4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036F-B611-48B9-90F7-E4BA50C4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continue문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D81D-CD70-47CD-A004-EB48C1EF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현재의 반복을 중단하고 다음 반복 시작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>
                <a:ea typeface="맑은 고딕"/>
              </a:rPr>
              <a:t>소개는 하지만... 사용하지 않는 걸 권장</a:t>
            </a:r>
            <a:endParaRPr lang="ko-K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95E41C-626E-4B1E-8B2D-6B4279E3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1" y="2780586"/>
            <a:ext cx="6165011" cy="3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09B-6DAF-4848-9A76-7CD98BFE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프로그램의 흐름을 제어하는 방법</a:t>
            </a:r>
            <a:endParaRPr lang="ko-KR" altLang="en-US" dirty="0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B0815944-D10C-4AD8-81D3-5D6AD4DF7AF3}"/>
              </a:ext>
            </a:extLst>
          </p:cNvPr>
          <p:cNvSpPr/>
          <p:nvPr/>
        </p:nvSpPr>
        <p:spPr bwMode="auto">
          <a:xfrm>
            <a:off x="1696859" y="1520825"/>
            <a:ext cx="2647950" cy="489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latin typeface="Arial" pitchFamily="34" charset="0"/>
              <a:ea typeface="+mn-ea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1EF282A-1222-48C7-9D17-C97F0325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459" y="1619250"/>
            <a:ext cx="244633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1) </a:t>
            </a:r>
            <a:r>
              <a:rPr lang="ko-KR" altLang="en-US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순차구조</a:t>
            </a:r>
            <a:endParaRPr lang="en-US" altLang="ko-KR" sz="200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차례대로 실행</a:t>
            </a:r>
          </a:p>
        </p:txBody>
      </p: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0D731917-C62C-4BEE-B8D9-BF41583BBFD3}"/>
              </a:ext>
            </a:extLst>
          </p:cNvPr>
          <p:cNvSpPr/>
          <p:nvPr/>
        </p:nvSpPr>
        <p:spPr bwMode="auto">
          <a:xfrm>
            <a:off x="1976258" y="2800350"/>
            <a:ext cx="2090737" cy="3432175"/>
          </a:xfrm>
          <a:prstGeom prst="roundRect">
            <a:avLst/>
          </a:prstGeom>
          <a:solidFill>
            <a:srgbClr val="FFFF00">
              <a:alpha val="38000"/>
            </a:srgbClr>
          </a:solidFill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>
              <a:latin typeface="Arial" pitchFamily="34" charset="0"/>
              <a:ea typeface="+mn-ea"/>
            </a:endParaRPr>
          </a:p>
        </p:txBody>
      </p:sp>
      <p:cxnSp>
        <p:nvCxnSpPr>
          <p:cNvPr id="7" name="직선 화살표 연결선 5">
            <a:extLst>
              <a:ext uri="{FF2B5EF4-FFF2-40B4-BE49-F238E27FC236}">
                <a16:creationId xmlns:a16="http://schemas.microsoft.com/office/drawing/2014/main" id="{A59FBA17-5032-455D-96EE-3F6704ECC0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16071" y="3121025"/>
            <a:ext cx="0" cy="2636838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F348B0-BD88-4E6B-AA24-CB6A01B6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659" y="3097213"/>
            <a:ext cx="503237" cy="452437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BF0C7AD4-E943-437A-B548-DF247BE2D0F5}"/>
              </a:ext>
            </a:extLst>
          </p:cNvPr>
          <p:cNvSpPr/>
          <p:nvPr/>
        </p:nvSpPr>
        <p:spPr bwMode="auto">
          <a:xfrm>
            <a:off x="4782959" y="1520825"/>
            <a:ext cx="2647950" cy="489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latin typeface="Arial" pitchFamily="34" charset="0"/>
              <a:ea typeface="+mn-ea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8024040-B855-4768-A8AD-E5B2B7CC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884" y="1608138"/>
            <a:ext cx="26479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2) </a:t>
            </a:r>
            <a:r>
              <a:rPr lang="ko-KR" altLang="en-US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선택구조</a:t>
            </a:r>
            <a:endParaRPr lang="en-US" altLang="ko-KR" sz="200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조건을 검사하여 여러 개     </a:t>
            </a:r>
            <a:endParaRPr lang="en-US" altLang="ko-KR" sz="16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의 실행 경로 중에서   </a:t>
            </a:r>
            <a:endParaRPr lang="en-US" altLang="ko-KR" sz="16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하나를 선택</a:t>
            </a: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97ABEE3D-C23D-4B41-8955-B697F6A1F1C0}"/>
              </a:ext>
            </a:extLst>
          </p:cNvPr>
          <p:cNvSpPr/>
          <p:nvPr/>
        </p:nvSpPr>
        <p:spPr bwMode="auto">
          <a:xfrm>
            <a:off x="5062358" y="2801938"/>
            <a:ext cx="2089150" cy="3432175"/>
          </a:xfrm>
          <a:prstGeom prst="roundRect">
            <a:avLst/>
          </a:prstGeom>
          <a:solidFill>
            <a:srgbClr val="FFFF00">
              <a:alpha val="38000"/>
            </a:srgbClr>
          </a:solidFill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>
              <a:latin typeface="Arial" pitchFamily="34" charset="0"/>
              <a:ea typeface="+mn-ea"/>
            </a:endParaRPr>
          </a:p>
        </p:txBody>
      </p:sp>
      <p:cxnSp>
        <p:nvCxnSpPr>
          <p:cNvPr id="12" name="직선 화살표 연결선 14">
            <a:extLst>
              <a:ext uri="{FF2B5EF4-FFF2-40B4-BE49-F238E27FC236}">
                <a16:creationId xmlns:a16="http://schemas.microsoft.com/office/drawing/2014/main" id="{70D52486-D480-48A8-B29B-5500FE4494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03695" y="3143250"/>
            <a:ext cx="0" cy="2636838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6">
            <a:extLst>
              <a:ext uri="{FF2B5EF4-FFF2-40B4-BE49-F238E27FC236}">
                <a16:creationId xmlns:a16="http://schemas.microsoft.com/office/drawing/2014/main" id="{52A589B3-CD91-4246-BC5C-20F2E3BA1B1F}"/>
              </a:ext>
            </a:extLst>
          </p:cNvPr>
          <p:cNvSpPr/>
          <p:nvPr/>
        </p:nvSpPr>
        <p:spPr bwMode="auto">
          <a:xfrm>
            <a:off x="7834133" y="1493838"/>
            <a:ext cx="2649537" cy="4918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latin typeface="Arial" pitchFamily="34" charset="0"/>
              <a:ea typeface="+mn-ea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19E0BFD-D987-4317-B8A1-7F67F555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196" y="1593850"/>
            <a:ext cx="24463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3) </a:t>
            </a:r>
            <a:r>
              <a:rPr lang="ko-KR" altLang="en-US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반복구조</a:t>
            </a:r>
            <a:endParaRPr lang="en-US" altLang="ko-KR" sz="200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-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조건이 만족될 때가지</a:t>
            </a:r>
            <a:endParaRPr lang="en-US" altLang="ko-KR" sz="16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반복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D6DE1E27-8919-48BF-B26E-56AF5A9060C5}"/>
              </a:ext>
            </a:extLst>
          </p:cNvPr>
          <p:cNvSpPr/>
          <p:nvPr/>
        </p:nvSpPr>
        <p:spPr bwMode="auto">
          <a:xfrm>
            <a:off x="8119883" y="2800350"/>
            <a:ext cx="2089150" cy="3432175"/>
          </a:xfrm>
          <a:prstGeom prst="roundRect">
            <a:avLst/>
          </a:prstGeom>
          <a:solidFill>
            <a:srgbClr val="FFFF00">
              <a:alpha val="38000"/>
            </a:srgbClr>
          </a:solidFill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>
              <a:latin typeface="Arial" pitchFamily="34" charset="0"/>
              <a:ea typeface="+mn-ea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5CECEEEE-6575-4229-9BF8-A6F5A725E0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88259" y="3144838"/>
            <a:ext cx="0" cy="2636837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22">
            <a:extLst>
              <a:ext uri="{FF2B5EF4-FFF2-40B4-BE49-F238E27FC236}">
                <a16:creationId xmlns:a16="http://schemas.microsoft.com/office/drawing/2014/main" id="{72505362-61B2-4A7B-93CE-8A8CA96B4F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9571" y="4246563"/>
            <a:ext cx="1104900" cy="9525"/>
          </a:xfrm>
          <a:prstGeom prst="line">
            <a:avLst/>
          </a:prstGeom>
          <a:noFill/>
          <a:ln w="1016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24">
            <a:extLst>
              <a:ext uri="{FF2B5EF4-FFF2-40B4-BE49-F238E27FC236}">
                <a16:creationId xmlns:a16="http://schemas.microsoft.com/office/drawing/2014/main" id="{29797B7B-A312-4609-BA7F-5B37147B5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471" y="4211638"/>
            <a:ext cx="0" cy="1295400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0741B4-9409-406D-96B2-7FC6C9C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284" y="3119438"/>
            <a:ext cx="504825" cy="452437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942EB710-A1A1-4BE4-AF2A-795EF756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134" y="4683125"/>
            <a:ext cx="557212" cy="258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YES</a:t>
            </a:r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32">
            <a:extLst>
              <a:ext uri="{FF2B5EF4-FFF2-40B4-BE49-F238E27FC236}">
                <a16:creationId xmlns:a16="http://schemas.microsoft.com/office/drawing/2014/main" id="{2D9C1A6F-E261-4F4B-8F46-649FBD4F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884" y="4132263"/>
            <a:ext cx="490537" cy="24923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NO</a:t>
            </a:r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타원 29">
            <a:extLst>
              <a:ext uri="{FF2B5EF4-FFF2-40B4-BE49-F238E27FC236}">
                <a16:creationId xmlns:a16="http://schemas.microsoft.com/office/drawing/2014/main" id="{87CD49C2-CE4C-4307-BE06-C151FB78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45" y="3930650"/>
            <a:ext cx="768350" cy="904875"/>
          </a:xfrm>
          <a:prstGeom prst="ellipse">
            <a:avLst/>
          </a:prstGeom>
          <a:noFill/>
          <a:ln w="1016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479ED6-5212-4D5E-B0C4-D69F3758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846" y="3121025"/>
            <a:ext cx="503238" cy="452438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7A455-DDBD-4FEA-AD2F-54163BA6791A}"/>
              </a:ext>
            </a:extLst>
          </p:cNvPr>
          <p:cNvSpPr/>
          <p:nvPr/>
        </p:nvSpPr>
        <p:spPr bwMode="auto">
          <a:xfrm>
            <a:off x="7809781" y="1490933"/>
            <a:ext cx="2682815" cy="489692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0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1322-0E05-42E0-A6E4-84306617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반복문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3A67-8404-47DE-8692-D72E9782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88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같은 처리 과정 되풀이</a:t>
            </a:r>
          </a:p>
          <a:p>
            <a:r>
              <a:rPr lang="en-US" altLang="ko-KR" dirty="0" err="1">
                <a:ea typeface="맑은 고딕"/>
              </a:rPr>
              <a:t>while</a:t>
            </a:r>
            <a:r>
              <a:rPr lang="ko-KR" altLang="en-US" dirty="0" err="1">
                <a:ea typeface="맑은 고딕"/>
              </a:rPr>
              <a:t>문</a:t>
            </a:r>
            <a:r>
              <a:rPr lang="en-US" altLang="ko-KR" dirty="0">
                <a:ea typeface="맑은 고딕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    </a:t>
            </a:r>
            <a:r>
              <a:rPr lang="ko-KR" altLang="en-US" dirty="0">
                <a:ea typeface="맑은 고딕"/>
              </a:rPr>
              <a:t>반복의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조건이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확실하거나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아예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무한루프인</a:t>
            </a:r>
            <a:r>
              <a:rPr lang="ko-KR" dirty="0">
                <a:ea typeface="맑은 고딕"/>
              </a:rPr>
              <a:t> 경우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do-while문: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while문과 같은 경우이나, 처음 한 번은 무조건 실행할 경우</a:t>
            </a:r>
          </a:p>
          <a:p>
            <a:pPr>
              <a:buFont typeface="Arial"/>
              <a:buChar char="•"/>
            </a:pPr>
            <a:r>
              <a:rPr lang="ko-KR" dirty="0">
                <a:ea typeface="맑은 고딕"/>
              </a:rPr>
              <a:t>for문: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ko-KR" dirty="0">
                <a:ea typeface="맑은 고딕"/>
              </a:rPr>
              <a:t>    초기값과 </a:t>
            </a:r>
            <a:r>
              <a:rPr lang="ko-KR" dirty="0" err="1">
                <a:ea typeface="맑은 고딕"/>
              </a:rPr>
              <a:t>증가값에</a:t>
            </a:r>
            <a:r>
              <a:rPr lang="ko-KR" dirty="0">
                <a:ea typeface="맑은 고딕"/>
              </a:rPr>
              <a:t> 따른 조건 혹은 반복 횟수가 확실한 경우</a:t>
            </a:r>
          </a:p>
        </p:txBody>
      </p:sp>
    </p:spTree>
    <p:extLst>
      <p:ext uri="{BB962C8B-B14F-4D97-AF65-F5344CB8AC3E}">
        <p14:creationId xmlns:p14="http://schemas.microsoft.com/office/powerpoint/2010/main" val="3439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106B-78F5-4CFA-8EB8-D5C3DECD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while문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C0FF-50FC-4CBD-924E-D84AD688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주어진 조건이 만족되는 동안 문장 반복 실행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89EC-D927-49AF-A968-513AB4DB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91" y="2822426"/>
            <a:ext cx="2535237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omic Sans MS" pitchFamily="66" charset="0"/>
                <a:ea typeface="HY엽서L" pitchFamily="18" charset="-127"/>
              </a:rPr>
              <a:t>while( </a:t>
            </a:r>
            <a:r>
              <a:rPr kumimoji="1" lang="ko-KR" altLang="en-US" sz="1600">
                <a:latin typeface="Comic Sans MS" pitchFamily="66" charset="0"/>
                <a:ea typeface="HY엽서L" pitchFamily="18" charset="-127"/>
              </a:rPr>
              <a:t>조건식 </a:t>
            </a:r>
            <a:r>
              <a:rPr kumimoji="1" lang="en-US" altLang="ko-KR" sz="1600">
                <a:latin typeface="Comic Sans MS" pitchFamily="66" charset="0"/>
                <a:ea typeface="HY엽서L" pitchFamily="18" charset="-127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omic Sans MS" pitchFamily="66" charset="0"/>
                <a:ea typeface="HY엽서L" pitchFamily="18" charset="-127"/>
              </a:rPr>
              <a:t>      </a:t>
            </a:r>
            <a:r>
              <a:rPr kumimoji="1" lang="ko-KR" altLang="en-US" sz="1600">
                <a:latin typeface="Comic Sans MS" pitchFamily="66" charset="0"/>
                <a:ea typeface="HY엽서L" pitchFamily="18" charset="-127"/>
              </a:rPr>
              <a:t>문장</a:t>
            </a:r>
            <a:r>
              <a:rPr kumimoji="1" lang="en-US" altLang="ko-KR" sz="1600" i="1">
                <a:latin typeface="Comic Sans MS" pitchFamily="66" charset="0"/>
                <a:ea typeface="HY엽서L" pitchFamily="18" charset="-127"/>
              </a:rPr>
              <a:t>;</a:t>
            </a:r>
            <a:r>
              <a:rPr kumimoji="1" lang="en-US" altLang="ko-KR" sz="1600">
                <a:latin typeface="Comic Sans MS" pitchFamily="66" charset="0"/>
                <a:ea typeface="HY엽서L" pitchFamily="18" charset="-127"/>
              </a:rPr>
              <a:t> </a:t>
            </a:r>
          </a:p>
        </p:txBody>
      </p:sp>
      <p:pic>
        <p:nvPicPr>
          <p:cNvPr id="5" name="Picture 5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B2722A4-755D-4DDA-BEB0-D4952EE8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03" b="-685"/>
          <a:stretch/>
        </p:blipFill>
        <p:spPr>
          <a:xfrm>
            <a:off x="6104627" y="2444720"/>
            <a:ext cx="2471567" cy="41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8831-CF18-414A-8B27-CF4AD76A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구구단 X단 출력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73C557-76BD-4A1F-98BA-C47463F64EBF}"/>
              </a:ext>
            </a:extLst>
          </p:cNvPr>
          <p:cNvGrpSpPr>
            <a:grpSpLocks noChangeAspect="1"/>
          </p:cNvGrpSpPr>
          <p:nvPr/>
        </p:nvGrpSpPr>
        <p:grpSpPr>
          <a:xfrm>
            <a:off x="4734455" y="3972875"/>
            <a:ext cx="2023605" cy="2520000"/>
            <a:chOff x="7089296" y="2302534"/>
            <a:chExt cx="3125788" cy="3892550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592CD6BB-793A-4F8B-BBF6-5CC536C6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296" y="2302534"/>
              <a:ext cx="3125788" cy="38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2">
              <a:extLst>
                <a:ext uri="{FF2B5EF4-FFF2-40B4-BE49-F238E27FC236}">
                  <a16:creationId xmlns:a16="http://schemas.microsoft.com/office/drawing/2014/main" id="{B3B08F9A-6181-47CC-9A3B-F1DB21730955}"/>
                </a:ext>
              </a:extLst>
            </p:cNvPr>
            <p:cNvSpPr/>
            <p:nvPr/>
          </p:nvSpPr>
          <p:spPr bwMode="auto">
            <a:xfrm>
              <a:off x="7324246" y="2610509"/>
              <a:ext cx="2667000" cy="2208213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8AD61F42-D819-4CF3-B266-B950FE676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9321" y="2616859"/>
              <a:ext cx="17684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출력하고 싶은 단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 2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2C4C2424-0F23-47E7-ACD1-EC8DC1AAE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9321" y="2853397"/>
              <a:ext cx="6334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2*1=2</a:t>
              </a:r>
              <a:endPara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089731EA-CB24-4294-A3BD-32584CB73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9321" y="3072472"/>
              <a:ext cx="6334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2*2=4</a:t>
              </a:r>
              <a:endPara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5B00E628-7D1F-470F-BCA6-FF4E49E70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9321" y="3278847"/>
              <a:ext cx="6334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2*3=6</a:t>
              </a:r>
              <a:endPara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6228C6E7-F4B3-4C11-8AC1-3D9EB5F1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146" y="3491572"/>
              <a:ext cx="6334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2*4=8</a:t>
              </a:r>
              <a:endPara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75642A9-D6FC-4D56-B7C8-7A224282D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146" y="3704297"/>
              <a:ext cx="7223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2*5=10</a:t>
              </a:r>
              <a:endPara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E55923B-E644-4290-BD52-6A8FEFCEB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509" y="4475822"/>
              <a:ext cx="7223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2*9=18</a:t>
              </a:r>
              <a:endPara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DF061460-324C-412B-8D84-F1A759529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021" y="3750334"/>
              <a:ext cx="2079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24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CD4F3A72-3C96-4705-9257-372B31BE0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1084" y="4072597"/>
              <a:ext cx="2079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24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B31E0AD-F4D9-47DE-9930-F665B7A2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259" y="3912259"/>
              <a:ext cx="2079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en-US" altLang="ko-KR" sz="24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A52CAE61-1CFB-44CD-84BB-18DC61BE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86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while</a:t>
            </a:r>
            <a:r>
              <a:rPr lang="ko-KR" altLang="en-US" dirty="0"/>
              <a:t>문을 활용하여 주어진 조건이 만족하는</a:t>
            </a:r>
            <a:r>
              <a:rPr lang="en-US" altLang="ko-KR" dirty="0"/>
              <a:t> </a:t>
            </a:r>
            <a:r>
              <a:rPr lang="ko-KR" altLang="en-US" dirty="0"/>
              <a:t>동안 블록 내부의 연산을 반복할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8DC722-037B-4B11-A0CA-9EEA77C6BA63}"/>
              </a:ext>
            </a:extLst>
          </p:cNvPr>
          <p:cNvSpPr txBox="1">
            <a:spLocks/>
          </p:cNvSpPr>
          <p:nvPr/>
        </p:nvSpPr>
        <p:spPr>
          <a:xfrm>
            <a:off x="7384080" y="231188"/>
            <a:ext cx="4595740" cy="63956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#include 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int main(void) 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int n;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int </a:t>
            </a:r>
            <a:r>
              <a:rPr lang="en-US" altLang="ko-KR" sz="2000" dirty="0" err="1"/>
              <a:t>i</a:t>
            </a:r>
            <a:r>
              <a:rPr lang="en-US" altLang="ko-KR" sz="2000" dirty="0"/>
              <a:t> = 1;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</a:t>
            </a:r>
            <a:r>
              <a:rPr lang="ko-KR" altLang="en-US" sz="2000" dirty="0"/>
              <a:t>＂출력하고</a:t>
            </a:r>
            <a:r>
              <a:rPr lang="en-US" altLang="ko-KR" sz="2000" dirty="0"/>
              <a:t> </a:t>
            </a:r>
            <a:r>
              <a:rPr lang="ko-KR" altLang="en-US" sz="2000" dirty="0"/>
              <a:t>싶은 단</a:t>
            </a:r>
            <a:r>
              <a:rPr lang="en-US" altLang="ko-KR" sz="2000" dirty="0"/>
              <a:t>: ");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("%d", &amp;n);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while 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 &lt;= 9) 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    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("%d*%d = %d \n", n, 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n*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    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    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en-US" altLang="ko-KR" sz="2000" dirty="0" err="1">
                <a:solidFill>
                  <a:srgbClr val="00B050"/>
                </a:solidFill>
              </a:rPr>
              <a:t>i</a:t>
            </a:r>
            <a:r>
              <a:rPr lang="en-US" altLang="ko-KR" sz="2000" dirty="0">
                <a:solidFill>
                  <a:srgbClr val="00B050"/>
                </a:solidFill>
              </a:rPr>
              <a:t> = i+1 </a:t>
            </a:r>
            <a:r>
              <a:rPr lang="ko-KR" altLang="en-US" sz="2000" dirty="0">
                <a:solidFill>
                  <a:srgbClr val="00B050"/>
                </a:solidFill>
              </a:rPr>
              <a:t>과 동일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}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   return 0; 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}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93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4925-E3DB-4D9F-A822-AABA5BE8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예제 - 자연수의 합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0985B7-E187-4004-81AC-8A109E5E01D5}"/>
              </a:ext>
            </a:extLst>
          </p:cNvPr>
          <p:cNvGrpSpPr>
            <a:grpSpLocks noChangeAspect="1"/>
          </p:cNvGrpSpPr>
          <p:nvPr/>
        </p:nvGrpSpPr>
        <p:grpSpPr>
          <a:xfrm>
            <a:off x="3899613" y="3972875"/>
            <a:ext cx="2023602" cy="2520000"/>
            <a:chOff x="8181975" y="2130006"/>
            <a:chExt cx="3125788" cy="3892550"/>
          </a:xfrm>
        </p:grpSpPr>
        <p:pic>
          <p:nvPicPr>
            <p:cNvPr id="5" name="Picture 4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0F08F9E9-8D58-470C-88C7-ACC45C1E8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1975" y="2130006"/>
              <a:ext cx="3125788" cy="38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42">
              <a:extLst>
                <a:ext uri="{FF2B5EF4-FFF2-40B4-BE49-F238E27FC236}">
                  <a16:creationId xmlns:a16="http://schemas.microsoft.com/office/drawing/2014/main" id="{645CA862-2991-4422-92F1-BECCD71CFF42}"/>
                </a:ext>
              </a:extLst>
            </p:cNvPr>
            <p:cNvSpPr/>
            <p:nvPr/>
          </p:nvSpPr>
          <p:spPr bwMode="auto">
            <a:xfrm>
              <a:off x="8416925" y="2437981"/>
              <a:ext cx="2667000" cy="2208213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D87B0229-D3BC-4ECB-9548-397007D81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6377" y="2444331"/>
              <a:ext cx="262370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ko-KR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정수를 입력하시오</a:t>
              </a:r>
              <a:r>
                <a:rPr 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: 3 </a:t>
              </a:r>
            </a:p>
            <a:p>
              <a:endParaRPr lang="en-US" sz="1400" dirty="0">
                <a:solidFill>
                  <a:schemeClr val="bg1"/>
                </a:solidFill>
                <a:latin typeface="맑은 고딕"/>
                <a:ea typeface="맑은 고딕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r>
                <a:rPr lang="ko-KR" altLang="en-US" sz="14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부터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 </a:t>
              </a:r>
              <a:r>
                <a:rPr 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까지의 합은 </a:t>
              </a:r>
              <a:r>
                <a:rPr 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/>
                  <a:ea typeface="맑은 고딕"/>
                </a:rPr>
                <a:t>입니다 </a:t>
              </a:r>
              <a:endParaRPr lang="en-US" sz="1400" dirty="0">
                <a:solidFill>
                  <a:schemeClr val="bg1"/>
                </a:solidFill>
                <a:latin typeface="맑은 고딕"/>
                <a:ea typeface="맑은 고딕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8ED10-B69B-4C2D-AD2E-487E102D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while</a:t>
            </a:r>
            <a:r>
              <a:rPr lang="ko-KR" altLang="en-US" dirty="0"/>
              <a:t>문을 활용하여 입력한</a:t>
            </a:r>
            <a:r>
              <a:rPr lang="en-US" altLang="ko-KR" dirty="0"/>
              <a:t> </a:t>
            </a:r>
            <a:r>
              <a:rPr lang="ko-KR" altLang="en-US" dirty="0"/>
              <a:t>조건이</a:t>
            </a:r>
            <a:r>
              <a:rPr lang="en-US" altLang="ko-KR" dirty="0"/>
              <a:t> </a:t>
            </a:r>
            <a:r>
              <a:rPr lang="ko-KR" altLang="en-US" dirty="0"/>
              <a:t>만족하는</a:t>
            </a:r>
            <a:r>
              <a:rPr lang="en-US" altLang="ko-KR" dirty="0"/>
              <a:t> </a:t>
            </a:r>
            <a:r>
              <a:rPr lang="ko-KR" altLang="en-US" dirty="0"/>
              <a:t>동안 블록</a:t>
            </a:r>
            <a:r>
              <a:rPr lang="en-US" altLang="ko-KR" dirty="0"/>
              <a:t> </a:t>
            </a:r>
            <a:r>
              <a:rPr lang="ko-KR" altLang="en-US" dirty="0"/>
              <a:t>내부의 연산을 반복할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F92825-36BD-4F67-91E8-478F53E509FB}"/>
              </a:ext>
            </a:extLst>
          </p:cNvPr>
          <p:cNvSpPr txBox="1">
            <a:spLocks/>
          </p:cNvSpPr>
          <p:nvPr/>
        </p:nvSpPr>
        <p:spPr>
          <a:xfrm>
            <a:off x="6433897" y="446036"/>
            <a:ext cx="5430585" cy="6046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#include 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int main(void) 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int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n, sum;                     </a:t>
            </a:r>
            <a:r>
              <a:rPr lang="en-US" altLang="ko-KR" sz="1600" dirty="0">
                <a:solidFill>
                  <a:srgbClr val="00B050"/>
                </a:solidFill>
              </a:rPr>
              <a:t> // </a:t>
            </a:r>
            <a:r>
              <a:rPr lang="ko-KR" altLang="en-US" sz="1600" dirty="0">
                <a:solidFill>
                  <a:srgbClr val="00B050"/>
                </a:solidFill>
              </a:rPr>
              <a:t>변수 선언</a:t>
            </a:r>
            <a:r>
              <a:rPr lang="ko-KR" altLang="en-US" sz="1600" dirty="0"/>
              <a:t> 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     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정수를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:");  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>
                <a:solidFill>
                  <a:srgbClr val="00B050"/>
                </a:solidFill>
              </a:rPr>
              <a:t>입력안내 메시지 출력</a:t>
            </a:r>
            <a:r>
              <a:rPr lang="ko-KR" altLang="en-US" sz="1600" dirty="0"/>
              <a:t> 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&amp;n);                 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 err="1">
                <a:solidFill>
                  <a:srgbClr val="00B050"/>
                </a:solidFill>
              </a:rPr>
              <a:t>정수값</a:t>
            </a:r>
            <a:r>
              <a:rPr lang="ko-KR" altLang="en-US" sz="1600" dirty="0">
                <a:solidFill>
                  <a:srgbClr val="00B050"/>
                </a:solidFill>
              </a:rPr>
              <a:t> 입력 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en-US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= 1;                               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ko-KR" altLang="en-US" sz="1600" dirty="0">
                <a:solidFill>
                  <a:srgbClr val="00B050"/>
                </a:solidFill>
              </a:rPr>
              <a:t>변수 초기화 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 dirty="0"/>
              <a:t>    </a:t>
            </a:r>
            <a:r>
              <a:rPr lang="en-US" altLang="ko-KR" sz="1600" dirty="0"/>
              <a:t>sum = 0;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while(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&lt;= n) 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    sum +=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                     </a:t>
            </a:r>
            <a:r>
              <a:rPr lang="en-US" altLang="ko-KR" sz="1600" dirty="0">
                <a:solidFill>
                  <a:srgbClr val="00B050"/>
                </a:solidFill>
              </a:rPr>
              <a:t>// sum = sum + </a:t>
            </a:r>
            <a:r>
              <a:rPr lang="en-US" altLang="ko-KR" sz="1600" dirty="0" err="1">
                <a:solidFill>
                  <a:srgbClr val="00B050"/>
                </a:solidFill>
              </a:rPr>
              <a:t>i</a:t>
            </a:r>
            <a:r>
              <a:rPr lang="en-US" altLang="ko-KR" sz="1600" dirty="0">
                <a:solidFill>
                  <a:srgbClr val="00B050"/>
                </a:solidFill>
              </a:rPr>
              <a:t>;</a:t>
            </a:r>
            <a:r>
              <a:rPr lang="ko-KR" altLang="en-US" sz="1600" dirty="0">
                <a:solidFill>
                  <a:srgbClr val="00B050"/>
                </a:solidFill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</a:rPr>
              <a:t>.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   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++;                            </a:t>
            </a:r>
            <a:r>
              <a:rPr lang="en-US" altLang="ko-KR" sz="1600" dirty="0">
                <a:solidFill>
                  <a:srgbClr val="00B050"/>
                </a:solidFill>
              </a:rPr>
              <a:t>// </a:t>
            </a:r>
            <a:r>
              <a:rPr lang="en-US" altLang="ko-KR" sz="1600" dirty="0" err="1">
                <a:solidFill>
                  <a:srgbClr val="00B050"/>
                </a:solidFill>
              </a:rPr>
              <a:t>i</a:t>
            </a:r>
            <a:r>
              <a:rPr lang="en-US" altLang="ko-KR" sz="1600" dirty="0">
                <a:solidFill>
                  <a:srgbClr val="00B050"/>
                </a:solidFill>
              </a:rPr>
              <a:t> = </a:t>
            </a:r>
            <a:r>
              <a:rPr lang="en-US" altLang="ko-KR" sz="1600" dirty="0" err="1">
                <a:solidFill>
                  <a:srgbClr val="00B050"/>
                </a:solidFill>
              </a:rPr>
              <a:t>i</a:t>
            </a:r>
            <a:r>
              <a:rPr lang="en-US" altLang="ko-KR" sz="1600" dirty="0">
                <a:solidFill>
                  <a:srgbClr val="00B050"/>
                </a:solidFill>
              </a:rPr>
              <a:t> + 1</a:t>
            </a:r>
            <a:r>
              <a:rPr lang="ko-KR" altLang="en-US" sz="1600" dirty="0">
                <a:solidFill>
                  <a:srgbClr val="00B050"/>
                </a:solidFill>
              </a:rPr>
              <a:t>과 같다</a:t>
            </a:r>
            <a:r>
              <a:rPr lang="en-US" altLang="ko-KR" sz="1600" dirty="0">
                <a:solidFill>
                  <a:srgbClr val="00B050"/>
                </a:solidFill>
              </a:rPr>
              <a:t>.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}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("1</a:t>
            </a:r>
            <a:r>
              <a:rPr lang="ko-KR" altLang="en-US" sz="1600" dirty="0"/>
              <a:t>부터 </a:t>
            </a:r>
            <a:r>
              <a:rPr lang="en-US" altLang="ko-KR" sz="1600" dirty="0"/>
              <a:t>%d</a:t>
            </a:r>
            <a:r>
              <a:rPr lang="ko-KR" altLang="en-US" sz="1600" dirty="0"/>
              <a:t>까지의 합은 </a:t>
            </a:r>
            <a:r>
              <a:rPr lang="en-US" altLang="ko-KR" sz="1600" dirty="0"/>
              <a:t>%d</a:t>
            </a:r>
            <a:r>
              <a:rPr lang="ko-KR" altLang="en-US" sz="1600" dirty="0"/>
              <a:t>입니다</a:t>
            </a:r>
            <a:r>
              <a:rPr lang="en-US" altLang="ko-KR" sz="1600" dirty="0"/>
              <a:t>\n", n, sum); </a:t>
            </a: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   return 0;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70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8F3-32F1-42EF-85E5-D8BA9E85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센티널</a:t>
            </a:r>
            <a:r>
              <a:rPr lang="ko-KR" altLang="en-US" dirty="0">
                <a:ea typeface="맑은 고딕"/>
              </a:rPr>
              <a:t>(Sentinel)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7530-4ED6-48E5-9D59-02D05E12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입력되는 data의 끝을 알리는 특수한 값</a:t>
            </a:r>
          </a:p>
          <a:p>
            <a:r>
              <a:rPr lang="ko-KR" altLang="en-US" dirty="0" err="1">
                <a:ea typeface="맑은 고딕"/>
              </a:rPr>
              <a:t>기호상수화</a:t>
            </a:r>
            <a:r>
              <a:rPr lang="ko-KR" altLang="en-US" dirty="0">
                <a:ea typeface="맑은 고딕"/>
              </a:rPr>
              <a:t> 시켜서 사용하는 것이 좋다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#define SENTINEL -1</a:t>
            </a:r>
          </a:p>
          <a:p>
            <a:r>
              <a:rPr lang="ko-KR" altLang="en-US" dirty="0" err="1">
                <a:ea typeface="맑은 고딕"/>
              </a:rPr>
              <a:t>센티널이</a:t>
            </a:r>
            <a:r>
              <a:rPr lang="ko-KR" altLang="en-US" dirty="0">
                <a:ea typeface="맑은 고딕"/>
              </a:rPr>
              <a:t> 입력될 때까지 무한히 반복할 때 사용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while ( value != SENTINEL ) { … }</a:t>
            </a:r>
          </a:p>
        </p:txBody>
      </p:sp>
    </p:spTree>
    <p:extLst>
      <p:ext uri="{BB962C8B-B14F-4D97-AF65-F5344CB8AC3E}">
        <p14:creationId xmlns:p14="http://schemas.microsoft.com/office/powerpoint/2010/main" val="140094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7529-BB95-4ED0-96FB-D6F9F4DA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성적의 평균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46E5D-ED74-4073-B1EB-2EB8D549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센티널의 활용법을 이해한다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센티널을 이용하여 반복문을</a:t>
            </a:r>
            <a:r>
              <a:rPr lang="en-US" altLang="ko-KR" dirty="0"/>
              <a:t> </a:t>
            </a:r>
            <a:r>
              <a:rPr lang="ko-KR" altLang="en-US" dirty="0"/>
              <a:t>종료할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541238-B5F0-40FC-AD77-74DFD85CC132}"/>
              </a:ext>
            </a:extLst>
          </p:cNvPr>
          <p:cNvSpPr txBox="1">
            <a:spLocks/>
          </p:cNvSpPr>
          <p:nvPr/>
        </p:nvSpPr>
        <p:spPr>
          <a:xfrm>
            <a:off x="6400798" y="198783"/>
            <a:ext cx="5592417" cy="6480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#include 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int main(void)  {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int grade = 0, n = 0;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float sum = 0, average;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  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성적 입력을 종료하려면 음수를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\n");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while (grade &gt;= 0)  {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    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성적을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    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&amp;grade);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    sum += grade;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    n++;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   }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    sum = sum - grade;       </a:t>
            </a:r>
            <a:r>
              <a:rPr lang="en-US" sz="1400" dirty="0">
                <a:solidFill>
                  <a:srgbClr val="00B050"/>
                </a:solidFill>
              </a:rPr>
              <a:t> // </a:t>
            </a:r>
            <a:r>
              <a:rPr lang="ko-KR" altLang="en-US" sz="1400" dirty="0">
                <a:solidFill>
                  <a:srgbClr val="00B050"/>
                </a:solidFill>
              </a:rPr>
              <a:t>마지막 데이터(</a:t>
            </a:r>
            <a:r>
              <a:rPr lang="ko-KR" altLang="en-US" sz="1400" dirty="0" err="1">
                <a:solidFill>
                  <a:srgbClr val="00B050"/>
                </a:solidFill>
              </a:rPr>
              <a:t>센티널값</a:t>
            </a:r>
            <a:r>
              <a:rPr lang="ko-KR" altLang="en-US" sz="1400" dirty="0">
                <a:solidFill>
                  <a:srgbClr val="00B050"/>
                </a:solidFill>
              </a:rPr>
              <a:t>)를 제거한다</a:t>
            </a:r>
            <a:r>
              <a:rPr lang="en-US" sz="1400" dirty="0">
                <a:solidFill>
                  <a:srgbClr val="00B050"/>
                </a:solidFill>
              </a:rPr>
              <a:t>.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    n--;                             </a:t>
            </a:r>
            <a:r>
              <a:rPr lang="en-US" sz="1400" dirty="0">
                <a:solidFill>
                  <a:srgbClr val="00B050"/>
                </a:solidFill>
              </a:rPr>
              <a:t>// </a:t>
            </a:r>
            <a:r>
              <a:rPr lang="ko-KR" altLang="en-US" sz="1400" dirty="0">
                <a:solidFill>
                  <a:srgbClr val="00B050"/>
                </a:solidFill>
              </a:rPr>
              <a:t>마지막 데이터(</a:t>
            </a:r>
            <a:r>
              <a:rPr lang="ko-KR" altLang="en-US" sz="1400" dirty="0" err="1">
                <a:solidFill>
                  <a:srgbClr val="00B050"/>
                </a:solidFill>
              </a:rPr>
              <a:t>센티널값</a:t>
            </a:r>
            <a:r>
              <a:rPr lang="ko-KR" altLang="en-US" sz="1400" dirty="0">
                <a:solidFill>
                  <a:srgbClr val="00B050"/>
                </a:solidFill>
              </a:rPr>
              <a:t>)를 제거한다</a:t>
            </a:r>
            <a:r>
              <a:rPr lang="en-US" sz="1400" dirty="0">
                <a:solidFill>
                  <a:srgbClr val="00B050"/>
                </a:solidFill>
              </a:rPr>
              <a:t>.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    average = sum / n;        </a:t>
            </a:r>
            <a:r>
              <a:rPr lang="en-US" sz="1400" dirty="0">
                <a:solidFill>
                  <a:srgbClr val="00B050"/>
                </a:solidFill>
              </a:rPr>
              <a:t> // </a:t>
            </a:r>
            <a:r>
              <a:rPr lang="ko-KR" altLang="en-US" sz="1400" dirty="0">
                <a:solidFill>
                  <a:srgbClr val="00B050"/>
                </a:solidFill>
              </a:rPr>
              <a:t>평균을 계산하고 화면에 출력한다</a:t>
            </a:r>
            <a:r>
              <a:rPr lang="en-US" sz="1400" dirty="0">
                <a:solidFill>
                  <a:srgbClr val="00B050"/>
                </a:solidFill>
              </a:rPr>
              <a:t>.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    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ko-KR" altLang="en-US" sz="1400" dirty="0"/>
              <a:t>성적의 평균은 </a:t>
            </a:r>
            <a:r>
              <a:rPr lang="en-US" sz="1400" dirty="0"/>
              <a:t>%f</a:t>
            </a:r>
            <a:r>
              <a:rPr lang="ko-KR" altLang="en-US" sz="1400" dirty="0"/>
              <a:t>입니다</a:t>
            </a:r>
            <a:r>
              <a:rPr lang="en-US" sz="1400" dirty="0"/>
              <a:t>.\n", average);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                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    return 0;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12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06-A9F3-4AFA-82C3-7B27E933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while문에서 주의할 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6E67-8BF0-4066-9C45-2C465821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조건식의</a:t>
            </a:r>
            <a:r>
              <a:rPr lang="ko-KR" altLang="en-US" dirty="0">
                <a:ea typeface="맑은 고딕"/>
              </a:rPr>
              <a:t> 변수를 변경해도 </a:t>
            </a:r>
            <a:r>
              <a:rPr lang="ko-KR" altLang="en-US" dirty="0" err="1">
                <a:ea typeface="맑은 고딕"/>
              </a:rPr>
              <a:t>조건식을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불만족시키지</a:t>
            </a:r>
            <a:r>
              <a:rPr lang="ko-KR" altLang="en-US" dirty="0">
                <a:ea typeface="맑은 고딕"/>
              </a:rPr>
              <a:t> 못한다면 </a:t>
            </a:r>
            <a:r>
              <a:rPr lang="ko-KR" altLang="en-US" dirty="0" err="1">
                <a:ea typeface="맑은 고딕"/>
              </a:rPr>
              <a:t>무한루프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i가 N보다 작을 때 반복인데 i--;</a:t>
            </a:r>
          </a:p>
          <a:p>
            <a:r>
              <a:rPr lang="ko-KR" altLang="en-US" dirty="0" err="1">
                <a:ea typeface="맑은 고딕"/>
              </a:rPr>
              <a:t>조건식의</a:t>
            </a:r>
            <a:r>
              <a:rPr lang="ko-KR" altLang="en-US" dirty="0">
                <a:ea typeface="맑은 고딕"/>
              </a:rPr>
              <a:t> 변수를 변경하는 부분이 while문 밖에 있다면 </a:t>
            </a:r>
            <a:r>
              <a:rPr lang="ko-KR" altLang="en-US" dirty="0" err="1">
                <a:ea typeface="맑은 고딕"/>
              </a:rPr>
              <a:t>무한루프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while블록 아래에서 i++;</a:t>
            </a:r>
          </a:p>
          <a:p>
            <a:r>
              <a:rPr lang="ko-KR" altLang="en-US" dirty="0">
                <a:ea typeface="맑은 고딕"/>
              </a:rPr>
              <a:t>while블록이 시작하기 전에 세미콜론이 있다면 블록 실행 불가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 </a:t>
            </a:r>
            <a:r>
              <a:rPr lang="ko-KR" sz="2000" dirty="0">
                <a:solidFill>
                  <a:srgbClr val="00B050"/>
                </a:solidFill>
                <a:ea typeface="맑은 고딕"/>
              </a:rPr>
              <a:t>while(i&lt;4); {…}</a:t>
            </a:r>
            <a:endParaRPr lang="ko-KR" altLang="en-US" sz="2000" dirty="0">
              <a:solidFill>
                <a:srgbClr val="00B05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332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470</Words>
  <Application>Microsoft Office PowerPoint</Application>
  <PresentationFormat>와이드스크린</PresentationFormat>
  <Paragraphs>229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맑은 고딕</vt:lpstr>
      <vt:lpstr>휴먼모음T</vt:lpstr>
      <vt:lpstr>Arial</vt:lpstr>
      <vt:lpstr>Comic Sans MS</vt:lpstr>
      <vt:lpstr>Lucida Calligraphy</vt:lpstr>
      <vt:lpstr>Symbol</vt:lpstr>
      <vt:lpstr>Verdana</vt:lpstr>
      <vt:lpstr>Office 테마</vt:lpstr>
      <vt:lpstr>KCA2019 ☆여름방학특강☆</vt:lpstr>
      <vt:lpstr>프로그램의 흐름을 제어하는 방법</vt:lpstr>
      <vt:lpstr>반복문</vt:lpstr>
      <vt:lpstr>while문</vt:lpstr>
      <vt:lpstr>예제 - 구구단 X단 출력</vt:lpstr>
      <vt:lpstr>예제 - 자연수의 합</vt:lpstr>
      <vt:lpstr>센티널(Sentinel)</vt:lpstr>
      <vt:lpstr>예제 - 성적의 평균</vt:lpstr>
      <vt:lpstr>while문에서 주의할 점</vt:lpstr>
      <vt:lpstr>do-while문</vt:lpstr>
      <vt:lpstr>예제 - 정수 맞추기</vt:lpstr>
      <vt:lpstr>for문</vt:lpstr>
      <vt:lpstr>예제 - 자연수의 합</vt:lpstr>
      <vt:lpstr>중첩 반복문</vt:lpstr>
      <vt:lpstr>예제 - 사각형 그리기</vt:lpstr>
      <vt:lpstr>break문</vt:lpstr>
      <vt:lpstr>예제 - 제곱근 구하기        (break로 빠지기)</vt:lpstr>
      <vt:lpstr>continue문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주원 정</cp:lastModifiedBy>
  <cp:revision>1182</cp:revision>
  <dcterms:created xsi:type="dcterms:W3CDTF">2012-07-30T17:18:39Z</dcterms:created>
  <dcterms:modified xsi:type="dcterms:W3CDTF">2019-05-30T15:43:55Z</dcterms:modified>
</cp:coreProperties>
</file>