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91E1D-4B1D-F376-3BCC-A3E10FC4E0FC}" v="3" dt="2019-05-05T22:08:30.952"/>
    <p1510:client id="{851471E3-C97C-0C91-79B2-F9715E627328}" v="1" dt="2019-05-05T15:31:18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edenjint3927@konkuk.ac.kr::8959b079-89b5-4d38-b2d4-1b84b06523eb" providerId="AD" clId="Web-{56EF5B68-D3D7-E159-883B-2EA5328F4673}"/>
    <pc:docChg chg="modSld sldOrd">
      <pc:chgData name="정주원" userId="S::edenjint3927@konkuk.ac.kr::8959b079-89b5-4d38-b2d4-1b84b06523eb" providerId="AD" clId="Web-{56EF5B68-D3D7-E159-883B-2EA5328F4673}" dt="2019-05-05T16:00:42.578" v="5" actId="20577"/>
      <pc:docMkLst>
        <pc:docMk/>
      </pc:docMkLst>
      <pc:sldChg chg="modSp ord">
        <pc:chgData name="정주원" userId="S::edenjint3927@konkuk.ac.kr::8959b079-89b5-4d38-b2d4-1b84b06523eb" providerId="AD" clId="Web-{56EF5B68-D3D7-E159-883B-2EA5328F4673}" dt="2019-05-05T16:00:41.859" v="3" actId="20577"/>
        <pc:sldMkLst>
          <pc:docMk/>
          <pc:sldMk cId="317850116" sldId="263"/>
        </pc:sldMkLst>
        <pc:spChg chg="mod">
          <ac:chgData name="정주원" userId="S::edenjint3927@konkuk.ac.kr::8959b079-89b5-4d38-b2d4-1b84b06523eb" providerId="AD" clId="Web-{56EF5B68-D3D7-E159-883B-2EA5328F4673}" dt="2019-05-05T16:00:41.859" v="3" actId="20577"/>
          <ac:spMkLst>
            <pc:docMk/>
            <pc:sldMk cId="317850116" sldId="263"/>
            <ac:spMk id="3" creationId="{1F58C7E7-8C75-4732-AAD2-82322A97B24D}"/>
          </ac:spMkLst>
        </pc:spChg>
      </pc:sldChg>
    </pc:docChg>
  </pc:docChgLst>
  <pc:docChgLst>
    <pc:chgData name="정주원" userId="S::edenjint3927@konkuk.ac.kr::8959b079-89b5-4d38-b2d4-1b84b06523eb" providerId="AD" clId="Web-{BC5E2A92-8E79-B359-7D81-C47D3A8E9B22}"/>
    <pc:docChg chg="modSld">
      <pc:chgData name="정주원" userId="S::edenjint3927@konkuk.ac.kr::8959b079-89b5-4d38-b2d4-1b84b06523eb" providerId="AD" clId="Web-{BC5E2A92-8E79-B359-7D81-C47D3A8E9B22}" dt="2019-05-06T07:26:30.092" v="4" actId="20577"/>
      <pc:docMkLst>
        <pc:docMk/>
      </pc:docMkLst>
      <pc:sldChg chg="modSp">
        <pc:chgData name="정주원" userId="S::edenjint3927@konkuk.ac.kr::8959b079-89b5-4d38-b2d4-1b84b06523eb" providerId="AD" clId="Web-{BC5E2A92-8E79-B359-7D81-C47D3A8E9B22}" dt="2019-05-06T07:26:17.624" v="2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BC5E2A92-8E79-B359-7D81-C47D3A8E9B22}" dt="2019-05-06T07:26:17.624" v="2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19F8F84E-CE44-5B48-7864-46B81C481728}"/>
    <pc:docChg chg="addSld modSld">
      <pc:chgData name="정주원" userId="S::edenjint3927@konkuk.ac.kr::8959b079-89b5-4d38-b2d4-1b84b06523eb" providerId="AD" clId="Web-{19F8F84E-CE44-5B48-7864-46B81C481728}" dt="2019-05-06T01:13:31.575" v="58" actId="1076"/>
      <pc:docMkLst>
        <pc:docMk/>
      </pc:docMkLst>
      <pc:sldChg chg="addSp modSp new">
        <pc:chgData name="정주원" userId="S::edenjint3927@konkuk.ac.kr::8959b079-89b5-4d38-b2d4-1b84b06523eb" providerId="AD" clId="Web-{19F8F84E-CE44-5B48-7864-46B81C481728}" dt="2019-05-06T01:13:31.575" v="58" actId="1076"/>
        <pc:sldMkLst>
          <pc:docMk/>
          <pc:sldMk cId="4263084999" sldId="274"/>
        </pc:sldMkLst>
        <pc:spChg chg="mod">
          <ac:chgData name="정주원" userId="S::edenjint3927@konkuk.ac.kr::8959b079-89b5-4d38-b2d4-1b84b06523eb" providerId="AD" clId="Web-{19F8F84E-CE44-5B48-7864-46B81C481728}" dt="2019-05-06T01:09:17.578" v="13" actId="20577"/>
          <ac:spMkLst>
            <pc:docMk/>
            <pc:sldMk cId="4263084999" sldId="274"/>
            <ac:spMk id="2" creationId="{0432909B-6DAF-4848-9A76-7CD98BFE4D5A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047" v="37" actId="1076"/>
          <ac:spMkLst>
            <pc:docMk/>
            <pc:sldMk cId="4263084999" sldId="274"/>
            <ac:spMk id="4" creationId="{B0815944-D10C-4AD8-81D3-5D6AD4DF7AF3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063" v="38" actId="1076"/>
          <ac:spMkLst>
            <pc:docMk/>
            <pc:sldMk cId="4263084999" sldId="274"/>
            <ac:spMk id="5" creationId="{51EF282A-1222-48C7-9D17-C97F032500EB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063" v="39" actId="1076"/>
          <ac:spMkLst>
            <pc:docMk/>
            <pc:sldMk cId="4263084999" sldId="274"/>
            <ac:spMk id="6" creationId="{0D731917-C62C-4BEE-B8D9-BF41583BBFD3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094" v="41" actId="1076"/>
          <ac:spMkLst>
            <pc:docMk/>
            <pc:sldMk cId="4263084999" sldId="274"/>
            <ac:spMk id="8" creationId="{C7F348B0-BD88-4E6B-AA24-CB6A01B6EA2D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094" v="42" actId="1076"/>
          <ac:spMkLst>
            <pc:docMk/>
            <pc:sldMk cId="4263084999" sldId="274"/>
            <ac:spMk id="9" creationId="{BF0C7AD4-E943-437A-B548-DF247BE2D0F5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109" v="43" actId="1076"/>
          <ac:spMkLst>
            <pc:docMk/>
            <pc:sldMk cId="4263084999" sldId="274"/>
            <ac:spMk id="10" creationId="{A8024040-B855-4768-A8AD-E5B2B7CC771B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125" v="44" actId="1076"/>
          <ac:spMkLst>
            <pc:docMk/>
            <pc:sldMk cId="4263084999" sldId="274"/>
            <ac:spMk id="11" creationId="{97ABEE3D-C23D-4B41-8955-B697F6A1F1C0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141" v="46" actId="1076"/>
          <ac:spMkLst>
            <pc:docMk/>
            <pc:sldMk cId="4263084999" sldId="274"/>
            <ac:spMk id="13" creationId="{52A589B3-CD91-4246-BC5C-20F2E3BA1B1F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156" v="47" actId="1076"/>
          <ac:spMkLst>
            <pc:docMk/>
            <pc:sldMk cId="4263084999" sldId="274"/>
            <ac:spMk id="14" creationId="{019E0BFD-D987-4317-B8A1-7F67F555663D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156" v="48" actId="1076"/>
          <ac:spMkLst>
            <pc:docMk/>
            <pc:sldMk cId="4263084999" sldId="274"/>
            <ac:spMk id="15" creationId="{D6DE1E27-8919-48BF-B26E-56AF5A9060C5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203" v="52" actId="1076"/>
          <ac:spMkLst>
            <pc:docMk/>
            <pc:sldMk cId="4263084999" sldId="274"/>
            <ac:spMk id="19" creationId="{DF0741B4-9409-406D-96B2-7FC6C9C1A26C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203" v="53" actId="1076"/>
          <ac:spMkLst>
            <pc:docMk/>
            <pc:sldMk cId="4263084999" sldId="274"/>
            <ac:spMk id="20" creationId="{942EB710-A1A1-4BE4-AF2A-795EF7567737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219" v="54" actId="1076"/>
          <ac:spMkLst>
            <pc:docMk/>
            <pc:sldMk cId="4263084999" sldId="274"/>
            <ac:spMk id="21" creationId="{2D9C1A6F-E261-4F4B-8F46-649FBD4F4F83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219" v="55" actId="1076"/>
          <ac:spMkLst>
            <pc:docMk/>
            <pc:sldMk cId="4263084999" sldId="274"/>
            <ac:spMk id="22" creationId="{87CD49C2-CE4C-4307-BE06-C151FB781B5B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09:33.235" v="56" actId="1076"/>
          <ac:spMkLst>
            <pc:docMk/>
            <pc:sldMk cId="4263084999" sldId="274"/>
            <ac:spMk id="23" creationId="{86479ED6-5212-4D5E-B0C4-D69F3758BD91}"/>
          </ac:spMkLst>
        </pc:spChg>
        <pc:spChg chg="add mod">
          <ac:chgData name="정주원" userId="S::edenjint3927@konkuk.ac.kr::8959b079-89b5-4d38-b2d4-1b84b06523eb" providerId="AD" clId="Web-{19F8F84E-CE44-5B48-7864-46B81C481728}" dt="2019-05-06T01:13:31.575" v="58" actId="1076"/>
          <ac:spMkLst>
            <pc:docMk/>
            <pc:sldMk cId="4263084999" sldId="274"/>
            <ac:spMk id="24" creationId="{5E8D5335-FE15-4CBB-B741-90E3B044868A}"/>
          </ac:spMkLst>
        </pc:spChg>
        <pc:cxnChg chg="add mod">
          <ac:chgData name="정주원" userId="S::edenjint3927@konkuk.ac.kr::8959b079-89b5-4d38-b2d4-1b84b06523eb" providerId="AD" clId="Web-{19F8F84E-CE44-5B48-7864-46B81C481728}" dt="2019-05-06T01:09:33.078" v="40" actId="1076"/>
          <ac:cxnSpMkLst>
            <pc:docMk/>
            <pc:sldMk cId="4263084999" sldId="274"/>
            <ac:cxnSpMk id="7" creationId="{A59FBA17-5032-455D-96EE-3F6704ECC048}"/>
          </ac:cxnSpMkLst>
        </pc:cxnChg>
        <pc:cxnChg chg="add mod">
          <ac:chgData name="정주원" userId="S::edenjint3927@konkuk.ac.kr::8959b079-89b5-4d38-b2d4-1b84b06523eb" providerId="AD" clId="Web-{19F8F84E-CE44-5B48-7864-46B81C481728}" dt="2019-05-06T01:09:33.141" v="45" actId="1076"/>
          <ac:cxnSpMkLst>
            <pc:docMk/>
            <pc:sldMk cId="4263084999" sldId="274"/>
            <ac:cxnSpMk id="12" creationId="{70D52486-D480-48A8-B29B-5500FE44945F}"/>
          </ac:cxnSpMkLst>
        </pc:cxnChg>
        <pc:cxnChg chg="add mod">
          <ac:chgData name="정주원" userId="S::edenjint3927@konkuk.ac.kr::8959b079-89b5-4d38-b2d4-1b84b06523eb" providerId="AD" clId="Web-{19F8F84E-CE44-5B48-7864-46B81C481728}" dt="2019-05-06T01:09:33.172" v="49" actId="1076"/>
          <ac:cxnSpMkLst>
            <pc:docMk/>
            <pc:sldMk cId="4263084999" sldId="274"/>
            <ac:cxnSpMk id="16" creationId="{5CECEEEE-6575-4229-9BF8-A6F5A725E0A8}"/>
          </ac:cxnSpMkLst>
        </pc:cxnChg>
        <pc:cxnChg chg="add mod">
          <ac:chgData name="정주원" userId="S::edenjint3927@konkuk.ac.kr::8959b079-89b5-4d38-b2d4-1b84b06523eb" providerId="AD" clId="Web-{19F8F84E-CE44-5B48-7864-46B81C481728}" dt="2019-05-06T01:09:33.172" v="50" actId="1076"/>
          <ac:cxnSpMkLst>
            <pc:docMk/>
            <pc:sldMk cId="4263084999" sldId="274"/>
            <ac:cxnSpMk id="17" creationId="{72505362-61B2-4A7B-93CE-8A8CA96B4FAD}"/>
          </ac:cxnSpMkLst>
        </pc:cxnChg>
        <pc:cxnChg chg="add mod">
          <ac:chgData name="정주원" userId="S::edenjint3927@konkuk.ac.kr::8959b079-89b5-4d38-b2d4-1b84b06523eb" providerId="AD" clId="Web-{19F8F84E-CE44-5B48-7864-46B81C481728}" dt="2019-05-06T01:09:33.188" v="51" actId="1076"/>
          <ac:cxnSpMkLst>
            <pc:docMk/>
            <pc:sldMk cId="4263084999" sldId="274"/>
            <ac:cxnSpMk id="18" creationId="{29797B7B-A312-4609-BA7F-5B37147B5DFF}"/>
          </ac:cxnSpMkLst>
        </pc:cxnChg>
      </pc:sldChg>
    </pc:docChg>
  </pc:docChgLst>
  <pc:docChgLst>
    <pc:chgData clId="Web-{851471E3-C97C-0C91-79B2-F9715E627328}"/>
    <pc:docChg chg="modSld">
      <pc:chgData name="" userId="" providerId="" clId="Web-{851471E3-C97C-0C91-79B2-F9715E627328}" dt="2019-05-05T14:58:10.798" v="23" actId="20577"/>
      <pc:docMkLst>
        <pc:docMk/>
      </pc:docMkLst>
      <pc:sldChg chg="modSp">
        <pc:chgData name="" userId="" providerId="" clId="Web-{851471E3-C97C-0C91-79B2-F9715E627328}" dt="2019-05-05T14:58:10.798" v="22" actId="20577"/>
        <pc:sldMkLst>
          <pc:docMk/>
          <pc:sldMk cId="3569210928" sldId="256"/>
        </pc:sldMkLst>
        <pc:spChg chg="mod">
          <ac:chgData name="" userId="" providerId="" clId="Web-{851471E3-C97C-0C91-79B2-F9715E627328}" dt="2019-05-05T14:58:10.798" v="22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clId="Web-{BC5E2A92-8E79-B359-7D81-C47D3A8E9B22}"/>
    <pc:docChg chg="modSld">
      <pc:chgData name="" userId="" providerId="" clId="Web-{BC5E2A92-8E79-B359-7D81-C47D3A8E9B22}" dt="2019-05-06T07:26:15.747" v="5" actId="20577"/>
      <pc:docMkLst>
        <pc:docMk/>
      </pc:docMkLst>
      <pc:sldChg chg="modSp">
        <pc:chgData name="" userId="" providerId="" clId="Web-{BC5E2A92-8E79-B359-7D81-C47D3A8E9B22}" dt="2019-05-06T07:26:15.747" v="5" actId="20577"/>
        <pc:sldMkLst>
          <pc:docMk/>
          <pc:sldMk cId="3569210928" sldId="256"/>
        </pc:sldMkLst>
        <pc:spChg chg="mod">
          <ac:chgData name="" userId="" providerId="" clId="Web-{BC5E2A92-8E79-B359-7D81-C47D3A8E9B22}" dt="2019-05-06T07:26:15.747" v="5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clId="Web-{03F91E1D-4B1D-F376-3BCC-A3E10FC4E0FC}"/>
    <pc:docChg chg="delSld modSld">
      <pc:chgData name="" userId="" providerId="" clId="Web-{03F91E1D-4B1D-F376-3BCC-A3E10FC4E0FC}" dt="2019-05-05T21:43:52.164" v="7"/>
      <pc:docMkLst>
        <pc:docMk/>
      </pc:docMkLst>
      <pc:sldChg chg="modSp">
        <pc:chgData name="" userId="" providerId="" clId="Web-{03F91E1D-4B1D-F376-3BCC-A3E10FC4E0FC}" dt="2019-05-05T21:43:45.913" v="2" actId="20577"/>
        <pc:sldMkLst>
          <pc:docMk/>
          <pc:sldMk cId="3569210928" sldId="256"/>
        </pc:sldMkLst>
        <pc:spChg chg="mod">
          <ac:chgData name="" userId="" providerId="" clId="Web-{03F91E1D-4B1D-F376-3BCC-A3E10FC4E0FC}" dt="2019-05-05T21:43:45.913" v="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del">
        <pc:chgData name="" userId="" providerId="" clId="Web-{03F91E1D-4B1D-F376-3BCC-A3E10FC4E0FC}" dt="2019-05-05T21:43:49.945" v="5"/>
        <pc:sldMkLst>
          <pc:docMk/>
          <pc:sldMk cId="26351616" sldId="257"/>
        </pc:sldMkLst>
      </pc:sldChg>
      <pc:sldChg chg="del">
        <pc:chgData name="" userId="" providerId="" clId="Web-{03F91E1D-4B1D-F376-3BCC-A3E10FC4E0FC}" dt="2019-05-05T21:43:50.711" v="6"/>
        <pc:sldMkLst>
          <pc:docMk/>
          <pc:sldMk cId="3737613036" sldId="258"/>
        </pc:sldMkLst>
      </pc:sldChg>
      <pc:sldChg chg="del">
        <pc:chgData name="" userId="" providerId="" clId="Web-{03F91E1D-4B1D-F376-3BCC-A3E10FC4E0FC}" dt="2019-05-05T21:43:52.164" v="7"/>
        <pc:sldMkLst>
          <pc:docMk/>
          <pc:sldMk cId="2786437404" sldId="259"/>
        </pc:sldMkLst>
      </pc:sldChg>
    </pc:docChg>
  </pc:docChgLst>
  <pc:docChgLst>
    <pc:chgData name="정주원" userId="S::edenjint3927@konkuk.ac.kr::8959b079-89b5-4d38-b2d4-1b84b06523eb" providerId="AD" clId="Web-{03F91E1D-4B1D-F376-3BCC-A3E10FC4E0FC}"/>
    <pc:docChg chg="addSld delSld modSld">
      <pc:chgData name="정주원" userId="S::edenjint3927@konkuk.ac.kr::8959b079-89b5-4d38-b2d4-1b84b06523eb" providerId="AD" clId="Web-{03F91E1D-4B1D-F376-3BCC-A3E10FC4E0FC}" dt="2019-05-05T22:43:15.232" v="2060" actId="14100"/>
      <pc:docMkLst>
        <pc:docMk/>
      </pc:docMkLst>
      <pc:sldChg chg="modSp new">
        <pc:chgData name="정주원" userId="S::edenjint3927@konkuk.ac.kr::8959b079-89b5-4d38-b2d4-1b84b06523eb" providerId="AD" clId="Web-{03F91E1D-4B1D-F376-3BCC-A3E10FC4E0FC}" dt="2019-05-05T21:48:10.256" v="115" actId="20577"/>
        <pc:sldMkLst>
          <pc:docMk/>
          <pc:sldMk cId="595688474" sldId="257"/>
        </pc:sldMkLst>
        <pc:spChg chg="mod">
          <ac:chgData name="정주원" userId="S::edenjint3927@konkuk.ac.kr::8959b079-89b5-4d38-b2d4-1b84b06523eb" providerId="AD" clId="Web-{03F91E1D-4B1D-F376-3BCC-A3E10FC4E0FC}" dt="2019-05-05T21:44:19.804" v="7" actId="20577"/>
          <ac:spMkLst>
            <pc:docMk/>
            <pc:sldMk cId="595688474" sldId="257"/>
            <ac:spMk id="2" creationId="{D35E179F-92DC-49CE-90FC-2E06221A6378}"/>
          </ac:spMkLst>
        </pc:spChg>
        <pc:spChg chg="mod">
          <ac:chgData name="정주원" userId="S::edenjint3927@konkuk.ac.kr::8959b079-89b5-4d38-b2d4-1b84b06523eb" providerId="AD" clId="Web-{03F91E1D-4B1D-F376-3BCC-A3E10FC4E0FC}" dt="2019-05-05T21:48:10.256" v="115" actId="20577"/>
          <ac:spMkLst>
            <pc:docMk/>
            <pc:sldMk cId="595688474" sldId="257"/>
            <ac:spMk id="3" creationId="{4CD59F12-8A87-4C25-8D3B-C854DC6FC91F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03F91E1D-4B1D-F376-3BCC-A3E10FC4E0FC}" dt="2019-05-05T21:52:22.168" v="381" actId="20577"/>
        <pc:sldMkLst>
          <pc:docMk/>
          <pc:sldMk cId="1206945906" sldId="258"/>
        </pc:sldMkLst>
        <pc:spChg chg="mod ord">
          <ac:chgData name="정주원" userId="S::edenjint3927@konkuk.ac.kr::8959b079-89b5-4d38-b2d4-1b84b06523eb" providerId="AD" clId="Web-{03F91E1D-4B1D-F376-3BCC-A3E10FC4E0FC}" dt="2019-05-05T21:48:45.397" v="124" actId="20577"/>
          <ac:spMkLst>
            <pc:docMk/>
            <pc:sldMk cId="1206945906" sldId="258"/>
            <ac:spMk id="2" creationId="{BE56E7AE-79A3-43AD-8412-872436FC6D5E}"/>
          </ac:spMkLst>
        </pc:spChg>
        <pc:spChg chg="add del mod ord">
          <ac:chgData name="정주원" userId="S::edenjint3927@konkuk.ac.kr::8959b079-89b5-4d38-b2d4-1b84b06523eb" providerId="AD" clId="Web-{03F91E1D-4B1D-F376-3BCC-A3E10FC4E0FC}" dt="2019-05-05T21:52:22.168" v="381" actId="20577"/>
          <ac:spMkLst>
            <pc:docMk/>
            <pc:sldMk cId="1206945906" sldId="258"/>
            <ac:spMk id="3" creationId="{5C6CF50D-4C5F-493C-9F46-34ED0CFEB7F3}"/>
          </ac:spMkLst>
        </pc:spChg>
        <pc:spChg chg="del">
          <ac:chgData name="정주원" userId="S::edenjint3927@konkuk.ac.kr::8959b079-89b5-4d38-b2d4-1b84b06523eb" providerId="AD" clId="Web-{03F91E1D-4B1D-F376-3BCC-A3E10FC4E0FC}" dt="2019-05-05T21:48:37.115" v="121"/>
          <ac:spMkLst>
            <pc:docMk/>
            <pc:sldMk cId="1206945906" sldId="258"/>
            <ac:spMk id="4" creationId="{D8250850-0D46-4F51-88A1-1A30054532ED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49:23.241" v="192" actId="1076"/>
          <ac:spMkLst>
            <pc:docMk/>
            <pc:sldMk cId="1206945906" sldId="258"/>
            <ac:spMk id="5" creationId="{5EB22910-01D8-4122-948D-CB86E09A04FE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49:23.256" v="193" actId="1076"/>
          <ac:spMkLst>
            <pc:docMk/>
            <pc:sldMk cId="1206945906" sldId="258"/>
            <ac:spMk id="6" creationId="{4CF4673F-E5A5-4024-A1AB-050673504849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49:23.272" v="194" actId="1076"/>
          <ac:spMkLst>
            <pc:docMk/>
            <pc:sldMk cId="1206945906" sldId="258"/>
            <ac:spMk id="7" creationId="{8A7EF06D-722A-4FE4-8C2A-84094F9A8195}"/>
          </ac:spMkLst>
        </pc:spChg>
        <pc:graphicFrameChg chg="add del mod ord modGraphic">
          <ac:chgData name="정주원" userId="S::edenjint3927@konkuk.ac.kr::8959b079-89b5-4d38-b2d4-1b84b06523eb" providerId="AD" clId="Web-{03F91E1D-4B1D-F376-3BCC-A3E10FC4E0FC}" dt="2019-05-05T21:48:26.147" v="120"/>
          <ac:graphicFrameMkLst>
            <pc:docMk/>
            <pc:sldMk cId="1206945906" sldId="258"/>
            <ac:graphicFrameMk id="8" creationId="{ACD42CDB-24C6-4128-B146-94BF023363D1}"/>
          </ac:graphicFrameMkLst>
        </pc:graphicFrameChg>
      </pc:sldChg>
      <pc:sldChg chg="addSp delSp modSp new">
        <pc:chgData name="정주원" userId="S::edenjint3927@konkuk.ac.kr::8959b079-89b5-4d38-b2d4-1b84b06523eb" providerId="AD" clId="Web-{03F91E1D-4B1D-F376-3BCC-A3E10FC4E0FC}" dt="2019-05-05T22:01:02.971" v="666" actId="20577"/>
        <pc:sldMkLst>
          <pc:docMk/>
          <pc:sldMk cId="3506111844" sldId="259"/>
        </pc:sldMkLst>
        <pc:spChg chg="mod">
          <ac:chgData name="정주원" userId="S::edenjint3927@konkuk.ac.kr::8959b079-89b5-4d38-b2d4-1b84b06523eb" providerId="AD" clId="Web-{03F91E1D-4B1D-F376-3BCC-A3E10FC4E0FC}" dt="2019-05-05T22:01:02.971" v="666" actId="20577"/>
          <ac:spMkLst>
            <pc:docMk/>
            <pc:sldMk cId="3506111844" sldId="259"/>
            <ac:spMk id="2" creationId="{A8A199C4-7F37-4C86-B360-AABC2FC99424}"/>
          </ac:spMkLst>
        </pc:spChg>
        <pc:spChg chg="mod">
          <ac:chgData name="정주원" userId="S::edenjint3927@konkuk.ac.kr::8959b079-89b5-4d38-b2d4-1b84b06523eb" providerId="AD" clId="Web-{03F91E1D-4B1D-F376-3BCC-A3E10FC4E0FC}" dt="2019-05-05T21:56:19.339" v="471" actId="20577"/>
          <ac:spMkLst>
            <pc:docMk/>
            <pc:sldMk cId="3506111844" sldId="259"/>
            <ac:spMk id="3" creationId="{21393EA3-2216-46B8-AABB-3AAD60D01FC4}"/>
          </ac:spMkLst>
        </pc:spChg>
        <pc:spChg chg="add del">
          <ac:chgData name="정주원" userId="S::edenjint3927@konkuk.ac.kr::8959b079-89b5-4d38-b2d4-1b84b06523eb" providerId="AD" clId="Web-{03F91E1D-4B1D-F376-3BCC-A3E10FC4E0FC}" dt="2019-05-05T21:56:35.151" v="474"/>
          <ac:spMkLst>
            <pc:docMk/>
            <pc:sldMk cId="3506111844" sldId="259"/>
            <ac:spMk id="5" creationId="{E9D1EEF5-2630-4E96-9246-212D22AE7897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56:53.120" v="477" actId="1076"/>
          <ac:spMkLst>
            <pc:docMk/>
            <pc:sldMk cId="3506111844" sldId="259"/>
            <ac:spMk id="7" creationId="{B6902B43-F4CF-4541-BA66-84551EFB2DD8}"/>
          </ac:spMkLst>
        </pc:spChg>
        <pc:spChg chg="add mod">
          <ac:chgData name="정주원" userId="S::edenjint3927@konkuk.ac.kr::8959b079-89b5-4d38-b2d4-1b84b06523eb" providerId="AD" clId="Web-{03F91E1D-4B1D-F376-3BCC-A3E10FC4E0FC}" dt="2019-05-05T21:57:07.694" v="480" actId="1076"/>
          <ac:spMkLst>
            <pc:docMk/>
            <pc:sldMk cId="3506111844" sldId="259"/>
            <ac:spMk id="8" creationId="{CA8823FF-33BD-476A-A983-8B5BC2033555}"/>
          </ac:spMkLst>
        </pc:spChg>
        <pc:picChg chg="add del">
          <ac:chgData name="정주원" userId="S::edenjint3927@konkuk.ac.kr::8959b079-89b5-4d38-b2d4-1b84b06523eb" providerId="AD" clId="Web-{03F91E1D-4B1D-F376-3BCC-A3E10FC4E0FC}" dt="2019-05-05T21:56:35.151" v="474"/>
          <ac:picMkLst>
            <pc:docMk/>
            <pc:sldMk cId="3506111844" sldId="259"/>
            <ac:picMk id="4" creationId="{497C3362-54BB-45E4-88DD-7BBE8E118B1B}"/>
          </ac:picMkLst>
        </pc:picChg>
        <pc:picChg chg="add mod">
          <ac:chgData name="정주원" userId="S::edenjint3927@konkuk.ac.kr::8959b079-89b5-4d38-b2d4-1b84b06523eb" providerId="AD" clId="Web-{03F91E1D-4B1D-F376-3BCC-A3E10FC4E0FC}" dt="2019-05-05T21:56:53.120" v="476" actId="1076"/>
          <ac:picMkLst>
            <pc:docMk/>
            <pc:sldMk cId="3506111844" sldId="259"/>
            <ac:picMk id="6" creationId="{6222B74C-299F-495B-B207-36C45DF5D449}"/>
          </ac:picMkLst>
        </pc:picChg>
      </pc:sldChg>
      <pc:sldChg chg="del">
        <pc:chgData name="정주원" userId="S::edenjint3927@konkuk.ac.kr::8959b079-89b5-4d38-b2d4-1b84b06523eb" providerId="AD" clId="Web-{03F91E1D-4B1D-F376-3BCC-A3E10FC4E0FC}" dt="2019-05-05T21:43:54.601" v="0"/>
        <pc:sldMkLst>
          <pc:docMk/>
          <pc:sldMk cId="275895561" sldId="260"/>
        </pc:sldMkLst>
      </pc:sldChg>
      <pc:sldChg chg="addSp modSp new">
        <pc:chgData name="정주원" userId="S::edenjint3927@konkuk.ac.kr::8959b079-89b5-4d38-b2d4-1b84b06523eb" providerId="AD" clId="Web-{03F91E1D-4B1D-F376-3BCC-A3E10FC4E0FC}" dt="2019-05-05T22:00:00.221" v="654"/>
        <pc:sldMkLst>
          <pc:docMk/>
          <pc:sldMk cId="2934267291" sldId="260"/>
        </pc:sldMkLst>
        <pc:spChg chg="mod">
          <ac:chgData name="정주원" userId="S::edenjint3927@konkuk.ac.kr::8959b079-89b5-4d38-b2d4-1b84b06523eb" providerId="AD" clId="Web-{03F91E1D-4B1D-F376-3BCC-A3E10FC4E0FC}" dt="2019-05-05T21:58:03.849" v="491" actId="20577"/>
          <ac:spMkLst>
            <pc:docMk/>
            <pc:sldMk cId="2934267291" sldId="260"/>
            <ac:spMk id="2" creationId="{4A0D43E0-07BF-4ADB-AA65-AF09EE848DFB}"/>
          </ac:spMkLst>
        </pc:spChg>
        <pc:spChg chg="mod">
          <ac:chgData name="정주원" userId="S::edenjint3927@konkuk.ac.kr::8959b079-89b5-4d38-b2d4-1b84b06523eb" providerId="AD" clId="Web-{03F91E1D-4B1D-F376-3BCC-A3E10FC4E0FC}" dt="2019-05-05T21:59:59.159" v="652" actId="20577"/>
          <ac:spMkLst>
            <pc:docMk/>
            <pc:sldMk cId="2934267291" sldId="260"/>
            <ac:spMk id="3" creationId="{274F470D-E13A-42EC-A24D-D489D07C01CF}"/>
          </ac:spMkLst>
        </pc:spChg>
        <pc:spChg chg="add">
          <ac:chgData name="정주원" userId="S::edenjint3927@konkuk.ac.kr::8959b079-89b5-4d38-b2d4-1b84b06523eb" providerId="AD" clId="Web-{03F91E1D-4B1D-F376-3BCC-A3E10FC4E0FC}" dt="2019-05-05T22:00:00.221" v="654"/>
          <ac:spMkLst>
            <pc:docMk/>
            <pc:sldMk cId="2934267291" sldId="260"/>
            <ac:spMk id="4" creationId="{4210BE65-DAD7-4AD3-A185-4E83536AD81F}"/>
          </ac:spMkLst>
        </pc:spChg>
        <pc:spChg chg="add">
          <ac:chgData name="정주원" userId="S::edenjint3927@konkuk.ac.kr::8959b079-89b5-4d38-b2d4-1b84b06523eb" providerId="AD" clId="Web-{03F91E1D-4B1D-F376-3BCC-A3E10FC4E0FC}" dt="2019-05-05T22:00:00.221" v="654"/>
          <ac:spMkLst>
            <pc:docMk/>
            <pc:sldMk cId="2934267291" sldId="260"/>
            <ac:spMk id="5" creationId="{10CD2732-FCA8-4341-873C-F8C420FE8F83}"/>
          </ac:spMkLst>
        </pc:spChg>
        <pc:spChg chg="add">
          <ac:chgData name="정주원" userId="S::edenjint3927@konkuk.ac.kr::8959b079-89b5-4d38-b2d4-1b84b06523eb" providerId="AD" clId="Web-{03F91E1D-4B1D-F376-3BCC-A3E10FC4E0FC}" dt="2019-05-05T22:00:00.221" v="654"/>
          <ac:spMkLst>
            <pc:docMk/>
            <pc:sldMk cId="2934267291" sldId="260"/>
            <ac:spMk id="6" creationId="{0F9DF106-D0C6-4A77-BBC2-63990EC18C6F}"/>
          </ac:spMkLst>
        </pc:spChg>
      </pc:sldChg>
      <pc:sldChg chg="del">
        <pc:chgData name="정주원" userId="S::edenjint3927@konkuk.ac.kr::8959b079-89b5-4d38-b2d4-1b84b06523eb" providerId="AD" clId="Web-{03F91E1D-4B1D-F376-3BCC-A3E10FC4E0FC}" dt="2019-05-05T21:43:56.961" v="1"/>
        <pc:sldMkLst>
          <pc:docMk/>
          <pc:sldMk cId="1076483583" sldId="261"/>
        </pc:sldMkLst>
      </pc:sldChg>
      <pc:sldChg chg="addSp modSp new mod modClrScheme chgLayout">
        <pc:chgData name="정주원" userId="S::edenjint3927@konkuk.ac.kr::8959b079-89b5-4d38-b2d4-1b84b06523eb" providerId="AD" clId="Web-{03F91E1D-4B1D-F376-3BCC-A3E10FC4E0FC}" dt="2019-05-05T22:07:48.790" v="729" actId="20577"/>
        <pc:sldMkLst>
          <pc:docMk/>
          <pc:sldMk cId="3919154520" sldId="261"/>
        </pc:sldMkLst>
        <pc:spChg chg="mod ord">
          <ac:chgData name="정주원" userId="S::edenjint3927@konkuk.ac.kr::8959b079-89b5-4d38-b2d4-1b84b06523eb" providerId="AD" clId="Web-{03F91E1D-4B1D-F376-3BCC-A3E10FC4E0FC}" dt="2019-05-05T22:07:48.790" v="729" actId="20577"/>
          <ac:spMkLst>
            <pc:docMk/>
            <pc:sldMk cId="3919154520" sldId="261"/>
            <ac:spMk id="2" creationId="{494D291C-A356-4977-85EF-CBE28C9F1673}"/>
          </ac:spMkLst>
        </pc:spChg>
        <pc:spChg chg="mod ord">
          <ac:chgData name="정주원" userId="S::edenjint3927@konkuk.ac.kr::8959b079-89b5-4d38-b2d4-1b84b06523eb" providerId="AD" clId="Web-{03F91E1D-4B1D-F376-3BCC-A3E10FC4E0FC}" dt="2019-05-05T22:01:27.549" v="686" actId="20577"/>
          <ac:spMkLst>
            <pc:docMk/>
            <pc:sldMk cId="3919154520" sldId="261"/>
            <ac:spMk id="3" creationId="{FA6C4B51-13D7-4931-AC20-A967187F5B4E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1:57.283" v="693" actId="1076"/>
          <ac:spMkLst>
            <pc:docMk/>
            <pc:sldMk cId="3919154520" sldId="261"/>
            <ac:spMk id="5" creationId="{69F33380-2DAA-44CE-B005-4BE5A695CA2B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2:23.962" v="698" actId="20577"/>
          <ac:spMkLst>
            <pc:docMk/>
            <pc:sldMk cId="3919154520" sldId="261"/>
            <ac:spMk id="6" creationId="{D560854C-F35D-414D-99CB-C31099EA510A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01:57.283" v="692" actId="1076"/>
          <ac:picMkLst>
            <pc:docMk/>
            <pc:sldMk cId="3919154520" sldId="261"/>
            <ac:picMk id="4" creationId="{9C481CC3-6891-4006-9F0C-F996A032EC26}"/>
          </ac:picMkLst>
        </pc:picChg>
      </pc:sldChg>
      <pc:sldChg chg="del">
        <pc:chgData name="정주원" userId="S::edenjint3927@konkuk.ac.kr::8959b079-89b5-4d38-b2d4-1b84b06523eb" providerId="AD" clId="Web-{03F91E1D-4B1D-F376-3BCC-A3E10FC4E0FC}" dt="2019-05-05T21:44:00.820" v="3"/>
        <pc:sldMkLst>
          <pc:docMk/>
          <pc:sldMk cId="575876330" sldId="262"/>
        </pc:sldMkLst>
      </pc:sldChg>
      <pc:sldChg chg="addSp delSp modSp new">
        <pc:chgData name="정주원" userId="S::edenjint3927@konkuk.ac.kr::8959b079-89b5-4d38-b2d4-1b84b06523eb" providerId="AD" clId="Web-{03F91E1D-4B1D-F376-3BCC-A3E10FC4E0FC}" dt="2019-05-05T22:09:39.998" v="772" actId="14100"/>
        <pc:sldMkLst>
          <pc:docMk/>
          <pc:sldMk cId="2317552684" sldId="262"/>
        </pc:sldMkLst>
        <pc:spChg chg="mod">
          <ac:chgData name="정주원" userId="S::edenjint3927@konkuk.ac.kr::8959b079-89b5-4d38-b2d4-1b84b06523eb" providerId="AD" clId="Web-{03F91E1D-4B1D-F376-3BCC-A3E10FC4E0FC}" dt="2019-05-05T22:07:38.931" v="715" actId="20577"/>
          <ac:spMkLst>
            <pc:docMk/>
            <pc:sldMk cId="2317552684" sldId="262"/>
            <ac:spMk id="2" creationId="{9A43C99D-5B5C-4BE4-87C3-202A08C3F212}"/>
          </ac:spMkLst>
        </pc:spChg>
        <pc:spChg chg="mod">
          <ac:chgData name="정주원" userId="S::edenjint3927@konkuk.ac.kr::8959b079-89b5-4d38-b2d4-1b84b06523eb" providerId="AD" clId="Web-{03F91E1D-4B1D-F376-3BCC-A3E10FC4E0FC}" dt="2019-05-05T22:08:07.259" v="736" actId="20577"/>
          <ac:spMkLst>
            <pc:docMk/>
            <pc:sldMk cId="2317552684" sldId="262"/>
            <ac:spMk id="3" creationId="{3884781E-8570-4031-8107-96A7D8B306AE}"/>
          </ac:spMkLst>
        </pc:spChg>
        <pc:spChg chg="add del mod">
          <ac:chgData name="정주원" userId="S::edenjint3927@konkuk.ac.kr::8959b079-89b5-4d38-b2d4-1b84b06523eb" providerId="AD" clId="Web-{03F91E1D-4B1D-F376-3BCC-A3E10FC4E0FC}" dt="2019-05-05T22:08:42.858" v="750"/>
          <ac:spMkLst>
            <pc:docMk/>
            <pc:sldMk cId="2317552684" sldId="262"/>
            <ac:spMk id="5" creationId="{F04EB287-20DE-486F-9B5A-442C1E0408F1}"/>
          </ac:spMkLst>
        </pc:spChg>
        <pc:spChg chg="add del mod">
          <ac:chgData name="정주원" userId="S::edenjint3927@konkuk.ac.kr::8959b079-89b5-4d38-b2d4-1b84b06523eb" providerId="AD" clId="Web-{03F91E1D-4B1D-F376-3BCC-A3E10FC4E0FC}" dt="2019-05-05T22:08:42.858" v="749"/>
          <ac:spMkLst>
            <pc:docMk/>
            <pc:sldMk cId="2317552684" sldId="262"/>
            <ac:spMk id="6" creationId="{B3F92517-A444-46DC-8912-23A305B714EF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8:53.061" v="757" actId="1076"/>
          <ac:spMkLst>
            <pc:docMk/>
            <pc:sldMk cId="2317552684" sldId="262"/>
            <ac:spMk id="8" creationId="{B4716665-FDD7-47B7-915E-C9EAECCCDD0A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09:39.998" v="772" actId="14100"/>
          <ac:spMkLst>
            <pc:docMk/>
            <pc:sldMk cId="2317552684" sldId="262"/>
            <ac:spMk id="9" creationId="{C2FE3FC1-179E-4882-8525-24FAB7D94A24}"/>
          </ac:spMkLst>
        </pc:spChg>
        <pc:picChg chg="add del mod">
          <ac:chgData name="정주원" userId="S::edenjint3927@konkuk.ac.kr::8959b079-89b5-4d38-b2d4-1b84b06523eb" providerId="AD" clId="Web-{03F91E1D-4B1D-F376-3BCC-A3E10FC4E0FC}" dt="2019-05-05T22:08:42.858" v="751"/>
          <ac:picMkLst>
            <pc:docMk/>
            <pc:sldMk cId="2317552684" sldId="262"/>
            <ac:picMk id="4" creationId="{95B9B1C2-7D82-4F4A-9730-781388E116B0}"/>
          </ac:picMkLst>
        </pc:picChg>
        <pc:picChg chg="add mod">
          <ac:chgData name="정주원" userId="S::edenjint3927@konkuk.ac.kr::8959b079-89b5-4d38-b2d4-1b84b06523eb" providerId="AD" clId="Web-{03F91E1D-4B1D-F376-3BCC-A3E10FC4E0FC}" dt="2019-05-05T22:08:53.045" v="756" actId="1076"/>
          <ac:picMkLst>
            <pc:docMk/>
            <pc:sldMk cId="2317552684" sldId="262"/>
            <ac:picMk id="7" creationId="{7A9EFF54-5F47-4D3F-8FC3-5E33A3B52281}"/>
          </ac:picMkLst>
        </pc:picChg>
      </pc:sldChg>
      <pc:sldChg chg="del">
        <pc:chgData name="정주원" userId="S::edenjint3927@konkuk.ac.kr::8959b079-89b5-4d38-b2d4-1b84b06523eb" providerId="AD" clId="Web-{03F91E1D-4B1D-F376-3BCC-A3E10FC4E0FC}" dt="2019-05-05T21:43:58.867" v="2"/>
        <pc:sldMkLst>
          <pc:docMk/>
          <pc:sldMk cId="317850116" sldId="263"/>
        </pc:sldMkLst>
      </pc:sldChg>
      <pc:sldChg chg="addSp modSp new">
        <pc:chgData name="정주원" userId="S::edenjint3927@konkuk.ac.kr::8959b079-89b5-4d38-b2d4-1b84b06523eb" providerId="AD" clId="Web-{03F91E1D-4B1D-F376-3BCC-A3E10FC4E0FC}" dt="2019-05-05T22:16:36.723" v="934" actId="20577"/>
        <pc:sldMkLst>
          <pc:docMk/>
          <pc:sldMk cId="3516981115" sldId="263"/>
        </pc:sldMkLst>
        <pc:spChg chg="mod">
          <ac:chgData name="정주원" userId="S::edenjint3927@konkuk.ac.kr::8959b079-89b5-4d38-b2d4-1b84b06523eb" providerId="AD" clId="Web-{03F91E1D-4B1D-F376-3BCC-A3E10FC4E0FC}" dt="2019-05-05T22:14:03.706" v="788" actId="20577"/>
          <ac:spMkLst>
            <pc:docMk/>
            <pc:sldMk cId="3516981115" sldId="263"/>
            <ac:spMk id="2" creationId="{85B6E660-97C4-4518-AB99-F11294D1A19D}"/>
          </ac:spMkLst>
        </pc:spChg>
        <pc:spChg chg="mod">
          <ac:chgData name="정주원" userId="S::edenjint3927@konkuk.ac.kr::8959b079-89b5-4d38-b2d4-1b84b06523eb" providerId="AD" clId="Web-{03F91E1D-4B1D-F376-3BCC-A3E10FC4E0FC}" dt="2019-05-05T22:16:36.723" v="934" actId="20577"/>
          <ac:spMkLst>
            <pc:docMk/>
            <pc:sldMk cId="3516981115" sldId="263"/>
            <ac:spMk id="3" creationId="{406DF2E3-2955-4B10-B33E-61F99B20FCB9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14:52.471" v="833" actId="1076"/>
          <ac:spMkLst>
            <pc:docMk/>
            <pc:sldMk cId="3516981115" sldId="263"/>
            <ac:spMk id="4" creationId="{7E06AAA2-86AF-44A2-8A83-7F1CAA9E078B}"/>
          </ac:spMkLst>
        </pc:spChg>
      </pc:sldChg>
      <pc:sldChg chg="addSp modSp new mod modClrScheme chgLayout">
        <pc:chgData name="정주원" userId="S::edenjint3927@konkuk.ac.kr::8959b079-89b5-4d38-b2d4-1b84b06523eb" providerId="AD" clId="Web-{03F91E1D-4B1D-F376-3BCC-A3E10FC4E0FC}" dt="2019-05-05T22:19:13.647" v="1122" actId="20577"/>
        <pc:sldMkLst>
          <pc:docMk/>
          <pc:sldMk cId="3690223020" sldId="264"/>
        </pc:sldMkLst>
        <pc:spChg chg="mod ord">
          <ac:chgData name="정주원" userId="S::edenjint3927@konkuk.ac.kr::8959b079-89b5-4d38-b2d4-1b84b06523eb" providerId="AD" clId="Web-{03F91E1D-4B1D-F376-3BCC-A3E10FC4E0FC}" dt="2019-05-05T22:18:44.023" v="1111"/>
          <ac:spMkLst>
            <pc:docMk/>
            <pc:sldMk cId="3690223020" sldId="264"/>
            <ac:spMk id="2" creationId="{D0DA0667-2F16-43CA-9FD1-2DEF6B742DCB}"/>
          </ac:spMkLst>
        </pc:spChg>
        <pc:spChg chg="mod ord">
          <ac:chgData name="정주원" userId="S::edenjint3927@konkuk.ac.kr::8959b079-89b5-4d38-b2d4-1b84b06523eb" providerId="AD" clId="Web-{03F91E1D-4B1D-F376-3BCC-A3E10FC4E0FC}" dt="2019-05-05T22:18:44.023" v="1111"/>
          <ac:spMkLst>
            <pc:docMk/>
            <pc:sldMk cId="3690223020" sldId="264"/>
            <ac:spMk id="3" creationId="{B9ACB2DA-C5A8-4699-B298-67F331B0D4C0}"/>
          </ac:spMkLst>
        </pc:spChg>
        <pc:spChg chg="add mod ord">
          <ac:chgData name="정주원" userId="S::edenjint3927@konkuk.ac.kr::8959b079-89b5-4d38-b2d4-1b84b06523eb" providerId="AD" clId="Web-{03F91E1D-4B1D-F376-3BCC-A3E10FC4E0FC}" dt="2019-05-05T22:19:13.647" v="1122" actId="20577"/>
          <ac:spMkLst>
            <pc:docMk/>
            <pc:sldMk cId="3690223020" sldId="264"/>
            <ac:spMk id="4" creationId="{2D721BFD-BDD6-421A-9DF1-1327DDD05206}"/>
          </ac:spMkLst>
        </pc:spChg>
      </pc:sldChg>
      <pc:sldChg chg="modSp new">
        <pc:chgData name="정주원" userId="S::edenjint3927@konkuk.ac.kr::8959b079-89b5-4d38-b2d4-1b84b06523eb" providerId="AD" clId="Web-{03F91E1D-4B1D-F376-3BCC-A3E10FC4E0FC}" dt="2019-05-05T22:21:24.911" v="1273" actId="20577"/>
        <pc:sldMkLst>
          <pc:docMk/>
          <pc:sldMk cId="321017778" sldId="265"/>
        </pc:sldMkLst>
        <pc:spChg chg="mod">
          <ac:chgData name="정주원" userId="S::edenjint3927@konkuk.ac.kr::8959b079-89b5-4d38-b2d4-1b84b06523eb" providerId="AD" clId="Web-{03F91E1D-4B1D-F376-3BCC-A3E10FC4E0FC}" dt="2019-05-05T22:20:02.397" v="1145" actId="20577"/>
          <ac:spMkLst>
            <pc:docMk/>
            <pc:sldMk cId="321017778" sldId="265"/>
            <ac:spMk id="2" creationId="{4DC98D63-E5A8-4868-8F8A-83AA1776197D}"/>
          </ac:spMkLst>
        </pc:spChg>
        <pc:spChg chg="mod">
          <ac:chgData name="정주원" userId="S::edenjint3927@konkuk.ac.kr::8959b079-89b5-4d38-b2d4-1b84b06523eb" providerId="AD" clId="Web-{03F91E1D-4B1D-F376-3BCC-A3E10FC4E0FC}" dt="2019-05-05T22:21:24.911" v="1273" actId="20577"/>
          <ac:spMkLst>
            <pc:docMk/>
            <pc:sldMk cId="321017778" sldId="265"/>
            <ac:spMk id="3" creationId="{8B79CEC2-3C3D-434F-BAFC-43DACD5EF0CD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03F91E1D-4B1D-F376-3BCC-A3E10FC4E0FC}" dt="2019-05-05T22:30:42.072" v="1632"/>
        <pc:sldMkLst>
          <pc:docMk/>
          <pc:sldMk cId="2321769839" sldId="266"/>
        </pc:sldMkLst>
        <pc:spChg chg="mod ord">
          <ac:chgData name="정주원" userId="S::edenjint3927@konkuk.ac.kr::8959b079-89b5-4d38-b2d4-1b84b06523eb" providerId="AD" clId="Web-{03F91E1D-4B1D-F376-3BCC-A3E10FC4E0FC}" dt="2019-05-05T22:30:42.072" v="1632"/>
          <ac:spMkLst>
            <pc:docMk/>
            <pc:sldMk cId="2321769839" sldId="266"/>
            <ac:spMk id="2" creationId="{5C030AF7-BB39-4DF8-B205-81F42FB245D0}"/>
          </ac:spMkLst>
        </pc:spChg>
        <pc:spChg chg="mod ord">
          <ac:chgData name="정주원" userId="S::edenjint3927@konkuk.ac.kr::8959b079-89b5-4d38-b2d4-1b84b06523eb" providerId="AD" clId="Web-{03F91E1D-4B1D-F376-3BCC-A3E10FC4E0FC}" dt="2019-05-05T22:30:42.072" v="1632"/>
          <ac:spMkLst>
            <pc:docMk/>
            <pc:sldMk cId="2321769839" sldId="266"/>
            <ac:spMk id="3" creationId="{ACE68E38-042B-416A-A906-9E12CA037664}"/>
          </ac:spMkLst>
        </pc:spChg>
        <pc:spChg chg="add del mod ord">
          <ac:chgData name="정주원" userId="S::edenjint3927@konkuk.ac.kr::8959b079-89b5-4d38-b2d4-1b84b06523eb" providerId="AD" clId="Web-{03F91E1D-4B1D-F376-3BCC-A3E10FC4E0FC}" dt="2019-05-05T22:30:42.072" v="1632"/>
          <ac:spMkLst>
            <pc:docMk/>
            <pc:sldMk cId="2321769839" sldId="266"/>
            <ac:spMk id="4" creationId="{8632C792-0B10-431A-BCAA-7778F3D49632}"/>
          </ac:spMkLst>
        </pc:spChg>
      </pc:sldChg>
      <pc:sldChg chg="addSp modSp new">
        <pc:chgData name="정주원" userId="S::edenjint3927@konkuk.ac.kr::8959b079-89b5-4d38-b2d4-1b84b06523eb" providerId="AD" clId="Web-{03F91E1D-4B1D-F376-3BCC-A3E10FC4E0FC}" dt="2019-05-05T22:28:12.027" v="1588" actId="1076"/>
        <pc:sldMkLst>
          <pc:docMk/>
          <pc:sldMk cId="4127227989" sldId="267"/>
        </pc:sldMkLst>
        <pc:spChg chg="mod">
          <ac:chgData name="정주원" userId="S::edenjint3927@konkuk.ac.kr::8959b079-89b5-4d38-b2d4-1b84b06523eb" providerId="AD" clId="Web-{03F91E1D-4B1D-F376-3BCC-A3E10FC4E0FC}" dt="2019-05-05T22:26:46.293" v="1510" actId="20577"/>
          <ac:spMkLst>
            <pc:docMk/>
            <pc:sldMk cId="4127227989" sldId="267"/>
            <ac:spMk id="2" creationId="{E5DF436B-793C-4C56-930A-AF1A01359A5A}"/>
          </ac:spMkLst>
        </pc:spChg>
        <pc:spChg chg="mod">
          <ac:chgData name="정주원" userId="S::edenjint3927@konkuk.ac.kr::8959b079-89b5-4d38-b2d4-1b84b06523eb" providerId="AD" clId="Web-{03F91E1D-4B1D-F376-3BCC-A3E10FC4E0FC}" dt="2019-05-05T22:27:29.184" v="1576" actId="20577"/>
          <ac:spMkLst>
            <pc:docMk/>
            <pc:sldMk cId="4127227989" sldId="267"/>
            <ac:spMk id="3" creationId="{AAF07DF2-BDC1-4012-8A16-26E8AD62541C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28:12.011" v="1587" actId="1076"/>
          <ac:spMkLst>
            <pc:docMk/>
            <pc:sldMk cId="4127227989" sldId="267"/>
            <ac:spMk id="4" creationId="{2BED7B71-2196-4219-9A89-8549430F3100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28:12.027" v="1588" actId="1076"/>
          <ac:picMkLst>
            <pc:docMk/>
            <pc:sldMk cId="4127227989" sldId="267"/>
            <ac:picMk id="5" creationId="{A00DFB73-8B92-4C82-8AD7-C6236D551DBE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1:45.365" v="1644" actId="1076"/>
        <pc:sldMkLst>
          <pc:docMk/>
          <pc:sldMk cId="514174918" sldId="268"/>
        </pc:sldMkLst>
        <pc:spChg chg="mod">
          <ac:chgData name="정주원" userId="S::edenjint3927@konkuk.ac.kr::8959b079-89b5-4d38-b2d4-1b84b06523eb" providerId="AD" clId="Web-{03F91E1D-4B1D-F376-3BCC-A3E10FC4E0FC}" dt="2019-05-05T22:30:02.916" v="1614" actId="20577"/>
          <ac:spMkLst>
            <pc:docMk/>
            <pc:sldMk cId="514174918" sldId="268"/>
            <ac:spMk id="2" creationId="{99A9A500-1A79-4EE3-8296-22ADC890158B}"/>
          </ac:spMkLst>
        </pc:spChg>
        <pc:spChg chg="mod">
          <ac:chgData name="정주원" userId="S::edenjint3927@konkuk.ac.kr::8959b079-89b5-4d38-b2d4-1b84b06523eb" providerId="AD" clId="Web-{03F91E1D-4B1D-F376-3BCC-A3E10FC4E0FC}" dt="2019-05-05T22:30:16.072" v="1620" actId="20577"/>
          <ac:spMkLst>
            <pc:docMk/>
            <pc:sldMk cId="514174918" sldId="268"/>
            <ac:spMk id="3" creationId="{5B9C89EE-2168-459E-AF3F-74D905EB6BAE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1:45.334" v="1643" actId="1076"/>
          <ac:spMkLst>
            <pc:docMk/>
            <pc:sldMk cId="514174918" sldId="268"/>
            <ac:spMk id="5" creationId="{F7E8D5A7-872B-4281-AFFC-9F6356A2FBC3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1:45.365" v="1644" actId="1076"/>
          <ac:spMkLst>
            <pc:docMk/>
            <pc:sldMk cId="514174918" sldId="268"/>
            <ac:spMk id="6" creationId="{7BBBA0AB-DAC3-4770-9391-56427E27F95E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31:45.303" v="1642" actId="1076"/>
          <ac:picMkLst>
            <pc:docMk/>
            <pc:sldMk cId="514174918" sldId="268"/>
            <ac:picMk id="4" creationId="{52D98C1A-6B29-4D8B-A9C3-CAA9362B6A70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3:51.541" v="1694" actId="14100"/>
        <pc:sldMkLst>
          <pc:docMk/>
          <pc:sldMk cId="2357843005" sldId="269"/>
        </pc:sldMkLst>
        <pc:spChg chg="mod">
          <ac:chgData name="정주원" userId="S::edenjint3927@konkuk.ac.kr::8959b079-89b5-4d38-b2d4-1b84b06523eb" providerId="AD" clId="Web-{03F91E1D-4B1D-F376-3BCC-A3E10FC4E0FC}" dt="2019-05-05T22:32:56.276" v="1652" actId="20577"/>
          <ac:spMkLst>
            <pc:docMk/>
            <pc:sldMk cId="2357843005" sldId="269"/>
            <ac:spMk id="2" creationId="{3843DBD8-1733-4C20-B805-88622A1E9E69}"/>
          </ac:spMkLst>
        </pc:spChg>
        <pc:spChg chg="mod">
          <ac:chgData name="정주원" userId="S::edenjint3927@konkuk.ac.kr::8959b079-89b5-4d38-b2d4-1b84b06523eb" providerId="AD" clId="Web-{03F91E1D-4B1D-F376-3BCC-A3E10FC4E0FC}" dt="2019-05-05T22:33:25.729" v="1687" actId="20577"/>
          <ac:spMkLst>
            <pc:docMk/>
            <pc:sldMk cId="2357843005" sldId="269"/>
            <ac:spMk id="3" creationId="{42A39DE1-00DE-4383-8A7E-FA0750842095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3:31.057" v="1690" actId="1076"/>
          <ac:spMkLst>
            <pc:docMk/>
            <pc:sldMk cId="2357843005" sldId="269"/>
            <ac:spMk id="4" creationId="{2F708270-9C48-4BB2-BD07-EADD87843325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33:51.541" v="1694" actId="14100"/>
          <ac:picMkLst>
            <pc:docMk/>
            <pc:sldMk cId="2357843005" sldId="269"/>
            <ac:picMk id="5" creationId="{2F6B7B0D-CA59-49C9-A3E5-7E2435000E45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8:31.696" v="1809" actId="20577"/>
        <pc:sldMkLst>
          <pc:docMk/>
          <pc:sldMk cId="2130574063" sldId="270"/>
        </pc:sldMkLst>
        <pc:spChg chg="mod">
          <ac:chgData name="정주원" userId="S::edenjint3927@konkuk.ac.kr::8959b079-89b5-4d38-b2d4-1b84b06523eb" providerId="AD" clId="Web-{03F91E1D-4B1D-F376-3BCC-A3E10FC4E0FC}" dt="2019-05-05T22:38:31.696" v="1809" actId="20577"/>
          <ac:spMkLst>
            <pc:docMk/>
            <pc:sldMk cId="2130574063" sldId="270"/>
            <ac:spMk id="2" creationId="{F63631B7-AB90-44D6-953F-B17AE3569728}"/>
          </ac:spMkLst>
        </pc:spChg>
        <pc:spChg chg="mod">
          <ac:chgData name="정주원" userId="S::edenjint3927@konkuk.ac.kr::8959b079-89b5-4d38-b2d4-1b84b06523eb" providerId="AD" clId="Web-{03F91E1D-4B1D-F376-3BCC-A3E10FC4E0FC}" dt="2019-05-05T22:38:24.946" v="1796" actId="20577"/>
          <ac:spMkLst>
            <pc:docMk/>
            <pc:sldMk cId="2130574063" sldId="270"/>
            <ac:spMk id="3" creationId="{3824875B-5590-4C88-A8DF-0716FE43B05A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38:09.991" v="1789" actId="1076"/>
          <ac:picMkLst>
            <pc:docMk/>
            <pc:sldMk cId="2130574063" sldId="270"/>
            <ac:picMk id="4" creationId="{483823EF-4DE9-48A4-9CA3-E4B58A71699A}"/>
          </ac:picMkLst>
        </pc:picChg>
        <pc:picChg chg="add mod">
          <ac:chgData name="정주원" userId="S::edenjint3927@konkuk.ac.kr::8959b079-89b5-4d38-b2d4-1b84b06523eb" providerId="AD" clId="Web-{03F91E1D-4B1D-F376-3BCC-A3E10FC4E0FC}" dt="2019-05-05T22:38:07.587" v="1788" actId="1076"/>
          <ac:picMkLst>
            <pc:docMk/>
            <pc:sldMk cId="2130574063" sldId="270"/>
            <ac:picMk id="6" creationId="{931BFB4C-56CB-4D79-95FA-B72A42393B15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39:42.164" v="1860" actId="1076"/>
        <pc:sldMkLst>
          <pc:docMk/>
          <pc:sldMk cId="1211496059" sldId="271"/>
        </pc:sldMkLst>
        <pc:spChg chg="mod">
          <ac:chgData name="정주원" userId="S::edenjint3927@konkuk.ac.kr::8959b079-89b5-4d38-b2d4-1b84b06523eb" providerId="AD" clId="Web-{03F91E1D-4B1D-F376-3BCC-A3E10FC4E0FC}" dt="2019-05-05T22:39:26.601" v="1855" actId="20577"/>
          <ac:spMkLst>
            <pc:docMk/>
            <pc:sldMk cId="1211496059" sldId="271"/>
            <ac:spMk id="2" creationId="{CC20CAE2-06C2-467D-95F5-5152EEBAE3B6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39:42.164" v="1860" actId="1076"/>
          <ac:spMkLst>
            <pc:docMk/>
            <pc:sldMk cId="1211496059" sldId="271"/>
            <ac:spMk id="4" creationId="{B9B421E7-AF82-4FD0-97E9-BD4A207F3F4E}"/>
          </ac:spMkLst>
        </pc:spChg>
      </pc:sldChg>
      <pc:sldChg chg="addSp modSp new">
        <pc:chgData name="정주원" userId="S::edenjint3927@konkuk.ac.kr::8959b079-89b5-4d38-b2d4-1b84b06523eb" providerId="AD" clId="Web-{03F91E1D-4B1D-F376-3BCC-A3E10FC4E0FC}" dt="2019-05-05T22:40:37.553" v="1880" actId="1076"/>
        <pc:sldMkLst>
          <pc:docMk/>
          <pc:sldMk cId="2633112540" sldId="272"/>
        </pc:sldMkLst>
        <pc:spChg chg="mod">
          <ac:chgData name="정주원" userId="S::edenjint3927@konkuk.ac.kr::8959b079-89b5-4d38-b2d4-1b84b06523eb" providerId="AD" clId="Web-{03F91E1D-4B1D-F376-3BCC-A3E10FC4E0FC}" dt="2019-05-05T22:40:04.898" v="1866" actId="20577"/>
          <ac:spMkLst>
            <pc:docMk/>
            <pc:sldMk cId="2633112540" sldId="272"/>
            <ac:spMk id="2" creationId="{906A6354-6F67-4E6C-AB6F-31FBC98476D5}"/>
          </ac:spMkLst>
        </pc:spChg>
        <pc:spChg chg="mod">
          <ac:chgData name="정주원" userId="S::edenjint3927@konkuk.ac.kr::8959b079-89b5-4d38-b2d4-1b84b06523eb" providerId="AD" clId="Web-{03F91E1D-4B1D-F376-3BCC-A3E10FC4E0FC}" dt="2019-05-05T22:40:30.210" v="1875" actId="20577"/>
          <ac:spMkLst>
            <pc:docMk/>
            <pc:sldMk cId="2633112540" sldId="272"/>
            <ac:spMk id="3" creationId="{3224BB04-94FF-4888-8E82-32418BA976AA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40:37.538" v="1879" actId="1076"/>
          <ac:spMkLst>
            <pc:docMk/>
            <pc:sldMk cId="2633112540" sldId="272"/>
            <ac:spMk id="5" creationId="{D7BAE9C4-0B00-4A19-883A-2514FD6D0064}"/>
          </ac:spMkLst>
        </pc:spChg>
        <pc:spChg chg="add mod">
          <ac:chgData name="정주원" userId="S::edenjint3927@konkuk.ac.kr::8959b079-89b5-4d38-b2d4-1b84b06523eb" providerId="AD" clId="Web-{03F91E1D-4B1D-F376-3BCC-A3E10FC4E0FC}" dt="2019-05-05T22:40:37.553" v="1880" actId="1076"/>
          <ac:spMkLst>
            <pc:docMk/>
            <pc:sldMk cId="2633112540" sldId="272"/>
            <ac:spMk id="6" creationId="{F746426A-71A3-4D1F-91EE-B48D5E258A67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40:37.522" v="1878" actId="1076"/>
          <ac:picMkLst>
            <pc:docMk/>
            <pc:sldMk cId="2633112540" sldId="272"/>
            <ac:picMk id="4" creationId="{BBA1A264-2442-49B0-B866-FAD8D6E34B76}"/>
          </ac:picMkLst>
        </pc:picChg>
      </pc:sldChg>
      <pc:sldChg chg="addSp modSp new">
        <pc:chgData name="정주원" userId="S::edenjint3927@konkuk.ac.kr::8959b079-89b5-4d38-b2d4-1b84b06523eb" providerId="AD" clId="Web-{03F91E1D-4B1D-F376-3BCC-A3E10FC4E0FC}" dt="2019-05-05T22:43:15.232" v="2060" actId="14100"/>
        <pc:sldMkLst>
          <pc:docMk/>
          <pc:sldMk cId="2521308549" sldId="273"/>
        </pc:sldMkLst>
        <pc:spChg chg="mod">
          <ac:chgData name="정주원" userId="S::edenjint3927@konkuk.ac.kr::8959b079-89b5-4d38-b2d4-1b84b06523eb" providerId="AD" clId="Web-{03F91E1D-4B1D-F376-3BCC-A3E10FC4E0FC}" dt="2019-05-05T22:41:28.779" v="1884" actId="20577"/>
          <ac:spMkLst>
            <pc:docMk/>
            <pc:sldMk cId="2521308549" sldId="273"/>
            <ac:spMk id="2" creationId="{32D51076-FA8C-45BD-B10B-D662C21DFD23}"/>
          </ac:spMkLst>
        </pc:spChg>
        <pc:spChg chg="mod">
          <ac:chgData name="정주원" userId="S::edenjint3927@konkuk.ac.kr::8959b079-89b5-4d38-b2d4-1b84b06523eb" providerId="AD" clId="Web-{03F91E1D-4B1D-F376-3BCC-A3E10FC4E0FC}" dt="2019-05-05T22:43:04.060" v="2056" actId="20577"/>
          <ac:spMkLst>
            <pc:docMk/>
            <pc:sldMk cId="2521308549" sldId="273"/>
            <ac:spMk id="3" creationId="{21092D72-4F40-444A-9D55-B394F485A8BC}"/>
          </ac:spMkLst>
        </pc:spChg>
        <pc:picChg chg="add mod">
          <ac:chgData name="정주원" userId="S::edenjint3927@konkuk.ac.kr::8959b079-89b5-4d38-b2d4-1b84b06523eb" providerId="AD" clId="Web-{03F91E1D-4B1D-F376-3BCC-A3E10FC4E0FC}" dt="2019-05-05T22:43:15.232" v="2060" actId="14100"/>
          <ac:picMkLst>
            <pc:docMk/>
            <pc:sldMk cId="2521308549" sldId="273"/>
            <ac:picMk id="4" creationId="{283CA37D-0719-4B09-952C-C122E1A603F5}"/>
          </ac:picMkLst>
        </pc:picChg>
      </pc:sldChg>
    </pc:docChg>
  </pc:docChgLst>
  <pc:docChgLst>
    <pc:chgData clId="Web-{AC822D7B-9B04-44B4-28F1-09DA5204F715}"/>
    <pc:docChg chg="modSld">
      <pc:chgData name="" userId="" providerId="" clId="Web-{AC822D7B-9B04-44B4-28F1-09DA5204F715}" dt="2019-05-06T04:46:05.623" v="21" actId="20577"/>
      <pc:docMkLst>
        <pc:docMk/>
      </pc:docMkLst>
      <pc:sldChg chg="modSp">
        <pc:chgData name="" userId="" providerId="" clId="Web-{AC822D7B-9B04-44B4-28F1-09DA5204F715}" dt="2019-05-06T04:46:05.623" v="20" actId="20577"/>
        <pc:sldMkLst>
          <pc:docMk/>
          <pc:sldMk cId="3569210928" sldId="256"/>
        </pc:sldMkLst>
        <pc:spChg chg="mod">
          <ac:chgData name="" userId="" providerId="" clId="Web-{AC822D7B-9B04-44B4-28F1-09DA5204F715}" dt="2019-05-06T04:46:05.623" v="20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정주원" userId="S::edenjint3927@konkuk.ac.kr::8959b079-89b5-4d38-b2d4-1b84b06523eb" providerId="AD" clId="Web-{94AB8B66-E627-8CF9-4BD1-C7615F29E33A}"/>
    <pc:docChg chg="modSld">
      <pc:chgData name="정주원" userId="S::edenjint3927@konkuk.ac.kr::8959b079-89b5-4d38-b2d4-1b84b06523eb" providerId="AD" clId="Web-{94AB8B66-E627-8CF9-4BD1-C7615F29E33A}" dt="2019-05-18T02:03:03.477" v="1" actId="20577"/>
      <pc:docMkLst>
        <pc:docMk/>
      </pc:docMkLst>
      <pc:sldChg chg="modSp">
        <pc:chgData name="정주원" userId="S::edenjint3927@konkuk.ac.kr::8959b079-89b5-4d38-b2d4-1b84b06523eb" providerId="AD" clId="Web-{94AB8B66-E627-8CF9-4BD1-C7615F29E33A}" dt="2019-05-18T02:03:03.477" v="1" actId="20577"/>
        <pc:sldMkLst>
          <pc:docMk/>
          <pc:sldMk cId="1211496059" sldId="271"/>
        </pc:sldMkLst>
        <pc:spChg chg="mod">
          <ac:chgData name="정주원" userId="S::edenjint3927@konkuk.ac.kr::8959b079-89b5-4d38-b2d4-1b84b06523eb" providerId="AD" clId="Web-{94AB8B66-E627-8CF9-4BD1-C7615F29E33A}" dt="2019-05-18T02:03:03.477" v="1" actId="20577"/>
          <ac:spMkLst>
            <pc:docMk/>
            <pc:sldMk cId="1211496059" sldId="271"/>
            <ac:spMk id="4" creationId="{B9B421E7-AF82-4FD0-97E9-BD4A207F3F4E}"/>
          </ac:spMkLst>
        </pc:spChg>
      </pc:sldChg>
    </pc:docChg>
  </pc:docChgLst>
  <pc:docChgLst>
    <pc:chgData name="정주원" userId="S::edenjint3927@konkuk.ac.kr::8959b079-89b5-4d38-b2d4-1b84b06523eb" providerId="AD" clId="Web-{851471E3-C97C-0C91-79B2-F9715E627328}"/>
    <pc:docChg chg="addSld modSld">
      <pc:chgData name="정주원" userId="S::edenjint3927@konkuk.ac.kr::8959b079-89b5-4d38-b2d4-1b84b06523eb" providerId="AD" clId="Web-{851471E3-C97C-0C91-79B2-F9715E627328}" dt="2019-05-05T15:54:04.392" v="2403" actId="20577"/>
      <pc:docMkLst>
        <pc:docMk/>
      </pc:docMkLst>
      <pc:sldChg chg="addSp modSp">
        <pc:chgData name="정주원" userId="S::edenjint3927@konkuk.ac.kr::8959b079-89b5-4d38-b2d4-1b84b06523eb" providerId="AD" clId="Web-{851471E3-C97C-0C91-79B2-F9715E627328}" dt="2019-05-05T15:23:04.606" v="1001" actId="20577"/>
        <pc:sldMkLst>
          <pc:docMk/>
          <pc:sldMk cId="3569210928" sldId="256"/>
        </pc:sldMkLst>
        <pc:spChg chg="mod">
          <ac:chgData name="정주원" userId="S::edenjint3927@konkuk.ac.kr::8959b079-89b5-4d38-b2d4-1b84b06523eb" providerId="AD" clId="Web-{851471E3-C97C-0C91-79B2-F9715E627328}" dt="2019-05-05T14:58:51.439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정주원" userId="S::edenjint3927@konkuk.ac.kr::8959b079-89b5-4d38-b2d4-1b84b06523eb" providerId="AD" clId="Web-{851471E3-C97C-0C91-79B2-F9715E627328}" dt="2019-05-05T14:59:16.736" v="57" actId="20577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정주원" userId="S::edenjint3927@konkuk.ac.kr::8959b079-89b5-4d38-b2d4-1b84b06523eb" providerId="AD" clId="Web-{851471E3-C97C-0C91-79B2-F9715E627328}" dt="2019-05-05T15:23:04.606" v="1001" actId="20577"/>
          <ac:spMkLst>
            <pc:docMk/>
            <pc:sldMk cId="3569210928" sldId="256"/>
            <ac:spMk id="4" creationId="{08C01251-DF2C-4797-83B3-415AA261948F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12:23.028" v="499" actId="20577"/>
        <pc:sldMkLst>
          <pc:docMk/>
          <pc:sldMk cId="26351616" sldId="257"/>
        </pc:sldMkLst>
        <pc:spChg chg="mod">
          <ac:chgData name="정주원" userId="S::edenjint3927@konkuk.ac.kr::8959b079-89b5-4d38-b2d4-1b84b06523eb" providerId="AD" clId="Web-{851471E3-C97C-0C91-79B2-F9715E627328}" dt="2019-05-05T14:59:51.392" v="90" actId="20577"/>
          <ac:spMkLst>
            <pc:docMk/>
            <pc:sldMk cId="26351616" sldId="257"/>
            <ac:spMk id="2" creationId="{A49B75C8-2AD0-4463-BD94-662FE317257F}"/>
          </ac:spMkLst>
        </pc:spChg>
        <pc:spChg chg="mod">
          <ac:chgData name="정주원" userId="S::edenjint3927@konkuk.ac.kr::8959b079-89b5-4d38-b2d4-1b84b06523eb" providerId="AD" clId="Web-{851471E3-C97C-0C91-79B2-F9715E627328}" dt="2019-05-05T15:12:23.028" v="499" actId="20577"/>
          <ac:spMkLst>
            <pc:docMk/>
            <pc:sldMk cId="26351616" sldId="257"/>
            <ac:spMk id="3" creationId="{9ACBD919-486B-4FA3-94CB-A2166AE88204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19:52.950" v="824" actId="20577"/>
        <pc:sldMkLst>
          <pc:docMk/>
          <pc:sldMk cId="3737613036" sldId="258"/>
        </pc:sldMkLst>
        <pc:spChg chg="mod">
          <ac:chgData name="정주원" userId="S::edenjint3927@konkuk.ac.kr::8959b079-89b5-4d38-b2d4-1b84b06523eb" providerId="AD" clId="Web-{851471E3-C97C-0C91-79B2-F9715E627328}" dt="2019-05-05T15:13:12.106" v="511" actId="20577"/>
          <ac:spMkLst>
            <pc:docMk/>
            <pc:sldMk cId="3737613036" sldId="258"/>
            <ac:spMk id="2" creationId="{E61FB18B-6455-4FDC-9723-1B112ADD5EEE}"/>
          </ac:spMkLst>
        </pc:spChg>
        <pc:spChg chg="mod">
          <ac:chgData name="정주원" userId="S::edenjint3927@konkuk.ac.kr::8959b079-89b5-4d38-b2d4-1b84b06523eb" providerId="AD" clId="Web-{851471E3-C97C-0C91-79B2-F9715E627328}" dt="2019-05-05T15:19:52.950" v="824" actId="20577"/>
          <ac:spMkLst>
            <pc:docMk/>
            <pc:sldMk cId="3737613036" sldId="258"/>
            <ac:spMk id="3" creationId="{BFD4D79C-FB67-4271-AA20-F8F709B401E1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851471E3-C97C-0C91-79B2-F9715E627328}" dt="2019-05-05T15:31:18.619" v="1139" actId="1076"/>
        <pc:sldMkLst>
          <pc:docMk/>
          <pc:sldMk cId="2786437404" sldId="259"/>
        </pc:sldMkLst>
        <pc:spChg chg="mod ord">
          <ac:chgData name="정주원" userId="S::edenjint3927@konkuk.ac.kr::8959b079-89b5-4d38-b2d4-1b84b06523eb" providerId="AD" clId="Web-{851471E3-C97C-0C91-79B2-F9715E627328}" dt="2019-05-05T15:24:36.652" v="1003"/>
          <ac:spMkLst>
            <pc:docMk/>
            <pc:sldMk cId="2786437404" sldId="259"/>
            <ac:spMk id="2" creationId="{54985B75-2285-411B-B077-B6405AB034C1}"/>
          </ac:spMkLst>
        </pc:spChg>
        <pc:spChg chg="del mod ord">
          <ac:chgData name="정주원" userId="S::edenjint3927@konkuk.ac.kr::8959b079-89b5-4d38-b2d4-1b84b06523eb" providerId="AD" clId="Web-{851471E3-C97C-0C91-79B2-F9715E627328}" dt="2019-05-05T15:24:41.199" v="1004"/>
          <ac:spMkLst>
            <pc:docMk/>
            <pc:sldMk cId="2786437404" sldId="259"/>
            <ac:spMk id="3" creationId="{A7694ECB-355F-4FB0-81B4-CB22FBCCAEFB}"/>
          </ac:spMkLst>
        </pc:spChg>
        <pc:spChg chg="add mod ord">
          <ac:chgData name="정주원" userId="S::edenjint3927@konkuk.ac.kr::8959b079-89b5-4d38-b2d4-1b84b06523eb" providerId="AD" clId="Web-{851471E3-C97C-0C91-79B2-F9715E627328}" dt="2019-05-05T15:31:11.556" v="1135" actId="20577"/>
          <ac:spMkLst>
            <pc:docMk/>
            <pc:sldMk cId="2786437404" sldId="259"/>
            <ac:spMk id="4" creationId="{AD0977A0-6438-48B1-BA4D-F1007BE5AFF3}"/>
          </ac:spMkLst>
        </pc:spChg>
        <pc:picChg chg="add mod ord">
          <ac:chgData name="정주원" userId="S::edenjint3927@konkuk.ac.kr::8959b079-89b5-4d38-b2d4-1b84b06523eb" providerId="AD" clId="Web-{851471E3-C97C-0C91-79B2-F9715E627328}" dt="2019-05-05T15:31:18.619" v="1139" actId="1076"/>
          <ac:picMkLst>
            <pc:docMk/>
            <pc:sldMk cId="2786437404" sldId="259"/>
            <ac:picMk id="5" creationId="{9B327CA9-1F16-4B16-97D1-43A486061E9A}"/>
          </ac:picMkLst>
        </pc:picChg>
      </pc:sldChg>
      <pc:sldChg chg="modSp new">
        <pc:chgData name="정주원" userId="S::edenjint3927@konkuk.ac.kr::8959b079-89b5-4d38-b2d4-1b84b06523eb" providerId="AD" clId="Web-{851471E3-C97C-0C91-79B2-F9715E627328}" dt="2019-05-05T15:38:36.710" v="1460" actId="20577"/>
        <pc:sldMkLst>
          <pc:docMk/>
          <pc:sldMk cId="275895561" sldId="260"/>
        </pc:sldMkLst>
        <pc:spChg chg="mod">
          <ac:chgData name="정주원" userId="S::edenjint3927@konkuk.ac.kr::8959b079-89b5-4d38-b2d4-1b84b06523eb" providerId="AD" clId="Web-{851471E3-C97C-0C91-79B2-F9715E627328}" dt="2019-05-05T15:34:51.836" v="1247" actId="20577"/>
          <ac:spMkLst>
            <pc:docMk/>
            <pc:sldMk cId="275895561" sldId="260"/>
            <ac:spMk id="2" creationId="{A63AEB11-98B3-4938-BA1E-5C285EBBE679}"/>
          </ac:spMkLst>
        </pc:spChg>
        <pc:spChg chg="mod">
          <ac:chgData name="정주원" userId="S::edenjint3927@konkuk.ac.kr::8959b079-89b5-4d38-b2d4-1b84b06523eb" providerId="AD" clId="Web-{851471E3-C97C-0C91-79B2-F9715E627328}" dt="2019-05-05T15:38:36.710" v="1460" actId="20577"/>
          <ac:spMkLst>
            <pc:docMk/>
            <pc:sldMk cId="275895561" sldId="260"/>
            <ac:spMk id="3" creationId="{46217107-8D82-4DE9-84E5-8B2E94700F36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41:10.318" v="1567" actId="20577"/>
        <pc:sldMkLst>
          <pc:docMk/>
          <pc:sldMk cId="1076483583" sldId="261"/>
        </pc:sldMkLst>
        <pc:spChg chg="mod">
          <ac:chgData name="정주원" userId="S::edenjint3927@konkuk.ac.kr::8959b079-89b5-4d38-b2d4-1b84b06523eb" providerId="AD" clId="Web-{851471E3-C97C-0C91-79B2-F9715E627328}" dt="2019-05-05T15:41:10.318" v="1567" actId="20577"/>
          <ac:spMkLst>
            <pc:docMk/>
            <pc:sldMk cId="1076483583" sldId="261"/>
            <ac:spMk id="2" creationId="{CE515154-43B1-4AD6-8FA6-94D193A61A8D}"/>
          </ac:spMkLst>
        </pc:spChg>
        <pc:spChg chg="mod">
          <ac:chgData name="정주원" userId="S::edenjint3927@konkuk.ac.kr::8959b079-89b5-4d38-b2d4-1b84b06523eb" providerId="AD" clId="Web-{851471E3-C97C-0C91-79B2-F9715E627328}" dt="2019-05-05T15:40:32.569" v="1553" actId="20577"/>
          <ac:spMkLst>
            <pc:docMk/>
            <pc:sldMk cId="1076483583" sldId="261"/>
            <ac:spMk id="3" creationId="{A5B65292-14FC-4387-BEE0-18164D891B7B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48:03.972" v="2031" actId="14100"/>
        <pc:sldMkLst>
          <pc:docMk/>
          <pc:sldMk cId="575876330" sldId="262"/>
        </pc:sldMkLst>
        <pc:spChg chg="mod">
          <ac:chgData name="정주원" userId="S::edenjint3927@konkuk.ac.kr::8959b079-89b5-4d38-b2d4-1b84b06523eb" providerId="AD" clId="Web-{851471E3-C97C-0C91-79B2-F9715E627328}" dt="2019-05-05T15:42:30.459" v="1609" actId="20577"/>
          <ac:spMkLst>
            <pc:docMk/>
            <pc:sldMk cId="575876330" sldId="262"/>
            <ac:spMk id="2" creationId="{4150E736-0AF0-477C-B672-5983DBD8ED4C}"/>
          </ac:spMkLst>
        </pc:spChg>
        <pc:spChg chg="mod">
          <ac:chgData name="정주원" userId="S::edenjint3927@konkuk.ac.kr::8959b079-89b5-4d38-b2d4-1b84b06523eb" providerId="AD" clId="Web-{851471E3-C97C-0C91-79B2-F9715E627328}" dt="2019-05-05T15:48:03.972" v="2031" actId="14100"/>
          <ac:spMkLst>
            <pc:docMk/>
            <pc:sldMk cId="575876330" sldId="262"/>
            <ac:spMk id="3" creationId="{43ADDC81-D086-4D36-9FED-8728225AF0FB}"/>
          </ac:spMkLst>
        </pc:spChg>
      </pc:sldChg>
      <pc:sldChg chg="modSp new">
        <pc:chgData name="정주원" userId="S::edenjint3927@konkuk.ac.kr::8959b079-89b5-4d38-b2d4-1b84b06523eb" providerId="AD" clId="Web-{851471E3-C97C-0C91-79B2-F9715E627328}" dt="2019-05-05T15:54:04.392" v="2402" actId="20577"/>
        <pc:sldMkLst>
          <pc:docMk/>
          <pc:sldMk cId="317850116" sldId="263"/>
        </pc:sldMkLst>
        <pc:spChg chg="mod">
          <ac:chgData name="정주원" userId="S::edenjint3927@konkuk.ac.kr::8959b079-89b5-4d38-b2d4-1b84b06523eb" providerId="AD" clId="Web-{851471E3-C97C-0C91-79B2-F9715E627328}" dt="2019-05-05T15:50:49.565" v="2045" actId="20577"/>
          <ac:spMkLst>
            <pc:docMk/>
            <pc:sldMk cId="317850116" sldId="263"/>
            <ac:spMk id="2" creationId="{F8346DF6-97AD-4847-B5E7-2AE059E94F70}"/>
          </ac:spMkLst>
        </pc:spChg>
        <pc:spChg chg="mod">
          <ac:chgData name="정주원" userId="S::edenjint3927@konkuk.ac.kr::8959b079-89b5-4d38-b2d4-1b84b06523eb" providerId="AD" clId="Web-{851471E3-C97C-0C91-79B2-F9715E627328}" dt="2019-05-05T15:54:04.392" v="2402" actId="20577"/>
          <ac:spMkLst>
            <pc:docMk/>
            <pc:sldMk cId="317850116" sldId="263"/>
            <ac:spMk id="3" creationId="{1F58C7E7-8C75-4732-AAD2-82322A97B2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1차시 추가 - </a:t>
            </a:r>
            <a:r>
              <a:rPr lang="ko-KR" altLang="en-US" dirty="0" err="1">
                <a:ea typeface="맑은 고딕"/>
              </a:rPr>
              <a:t>조건문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8D63-E5A8-4868-8F8A-83AA1776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if와 else의 </a:t>
            </a:r>
            <a:r>
              <a:rPr lang="ko-KR" altLang="en-US" dirty="0" err="1">
                <a:ea typeface="맑은 고딕"/>
              </a:rPr>
              <a:t>매칭</a:t>
            </a:r>
            <a:r>
              <a:rPr lang="ko-KR" altLang="en-US" dirty="0">
                <a:ea typeface="맑은 고딕"/>
              </a:rPr>
              <a:t> 문제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CEC2-3C3D-434F-BAFC-43DACD5E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else절은 가장 가까운 if절과 매치되므로 다른 if절과 </a:t>
            </a:r>
            <a:r>
              <a:rPr lang="ko-KR" altLang="en-US" dirty="0" err="1">
                <a:ea typeface="맑은 고딕"/>
              </a:rPr>
              <a:t>매치시키려면</a:t>
            </a:r>
            <a:r>
              <a:rPr lang="ko-KR" altLang="en-US" dirty="0">
                <a:ea typeface="맑은 고딕"/>
              </a:rPr>
              <a:t> 중괄호를 사용하여 블록으로 </a:t>
            </a:r>
            <a:r>
              <a:rPr lang="ko-KR" altLang="en-US" dirty="0" err="1">
                <a:ea typeface="맑은 고딕"/>
              </a:rPr>
              <a:t>묶어주어야</a:t>
            </a:r>
            <a:r>
              <a:rPr lang="ko-KR" altLang="en-US" dirty="0">
                <a:ea typeface="맑은 고딕"/>
              </a:rPr>
              <a:t> 한다!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if</a:t>
            </a:r>
            <a:r>
              <a:rPr lang="ko-KR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dirty="0" err="1">
                <a:ea typeface="맑은 고딕"/>
              </a:rPr>
              <a:t>조건식</a:t>
            </a:r>
            <a:r>
              <a:rPr lang="en-US" altLang="ko-KR" dirty="0">
                <a:ea typeface="맑은 고딕"/>
              </a:rPr>
              <a:t>1) {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ko-KR" dirty="0">
                <a:ea typeface="맑은 고딕"/>
              </a:rPr>
              <a:t>    </a:t>
            </a:r>
            <a:r>
              <a:rPr lang="en-US" altLang="ko-KR" dirty="0">
                <a:ea typeface="맑은 고딕"/>
              </a:rPr>
              <a:t>if</a:t>
            </a:r>
            <a:r>
              <a:rPr lang="ko-KR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dirty="0" err="1">
                <a:ea typeface="맑은 고딕"/>
              </a:rPr>
              <a:t>조건식</a:t>
            </a:r>
            <a:r>
              <a:rPr lang="en-US" altLang="ko-KR" dirty="0">
                <a:ea typeface="맑은 고딕"/>
              </a:rPr>
              <a:t>2)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ko-KR" dirty="0">
                <a:ea typeface="맑은 고딕"/>
              </a:rPr>
              <a:t>        문장</a:t>
            </a:r>
            <a:r>
              <a:rPr lang="en-US" altLang="ko-KR" dirty="0">
                <a:ea typeface="맑은 고딕"/>
              </a:rPr>
              <a:t>1;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else</a:t>
            </a:r>
            <a:r>
              <a:rPr lang="ko-KR" dirty="0">
                <a:ea typeface="맑은 고딕"/>
              </a:rPr>
              <a:t> 문장</a:t>
            </a:r>
            <a:r>
              <a:rPr lang="en-US" altLang="ko-KR" dirty="0">
                <a:ea typeface="맑은 고딕"/>
              </a:rPr>
              <a:t>2;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101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0AF7-BB39-4DF8-B205-81F42FB2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정수 3개 중 최소값 찾기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B277A-569B-4843-81D6-2730F7B7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728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/else</a:t>
            </a:r>
            <a:r>
              <a:rPr lang="ko-KR" altLang="en-US" dirty="0"/>
              <a:t>문 내부에 다른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/else</a:t>
            </a:r>
            <a:r>
              <a:rPr lang="ko-KR" altLang="en-US" dirty="0"/>
              <a:t>문을 사용함으로써 여러 가지 조건에 대한 분기점을 설정할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4DC9CA-A6D8-4AA5-8941-5B1BB435236E}"/>
              </a:ext>
            </a:extLst>
          </p:cNvPr>
          <p:cNvSpPr txBox="1">
            <a:spLocks/>
          </p:cNvSpPr>
          <p:nvPr/>
        </p:nvSpPr>
        <p:spPr>
          <a:xfrm>
            <a:off x="7327490" y="1429821"/>
            <a:ext cx="4692445" cy="52659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#include &lt;stdio.h&gt;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int main(void) {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int n1, n2, n3, min;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6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printf("</a:t>
            </a:r>
            <a:r>
              <a:rPr lang="ko-KR" altLang="en-US" sz="1600"/>
              <a:t>정수 </a:t>
            </a:r>
            <a:r>
              <a:rPr lang="en-US" sz="1600"/>
              <a:t>3</a:t>
            </a:r>
            <a:r>
              <a:rPr lang="ko-KR" altLang="en-US" sz="1600"/>
              <a:t>개를 입력하시오</a:t>
            </a:r>
            <a:r>
              <a:rPr lang="en-US" sz="1600"/>
              <a:t>:");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scanf("%d %d %d", &amp;n1, &amp;n2, &amp;n3);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6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if( n1 &lt; n2 )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if( n1 &lt; n3 )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    min = n1;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else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    min = n3;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else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if( n2 &lt; n3 )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     min = n2;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else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        min = n3;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60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printf("</a:t>
            </a:r>
            <a:r>
              <a:rPr lang="ko-KR" altLang="en-US" sz="1600"/>
              <a:t>제일 작은 수는 </a:t>
            </a:r>
            <a:r>
              <a:rPr lang="en-US" sz="1600"/>
              <a:t>%d</a:t>
            </a:r>
            <a:r>
              <a:rPr lang="ko-KR" altLang="en-US" sz="1600"/>
              <a:t>입니다</a:t>
            </a:r>
            <a:r>
              <a:rPr lang="en-US" sz="1600"/>
              <a:t>\n", min);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    return 0;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1600"/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176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436B-793C-4C56-930A-AF1A0135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연속적인 if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07DF2-BDC1-4012-8A16-26E8AD62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if를 계속 중첩하면 코드가 </a:t>
            </a:r>
            <a:r>
              <a:rPr lang="ko-KR" altLang="en-US" dirty="0" err="1">
                <a:ea typeface="맑은 고딕"/>
              </a:rPr>
              <a:t>복잡해지므로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 - </a:t>
            </a:r>
            <a:r>
              <a:rPr lang="ko-KR" altLang="en-US" dirty="0" err="1">
                <a:ea typeface="맑은 고딕"/>
              </a:rPr>
              <a:t>else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if를</a:t>
            </a:r>
            <a:r>
              <a:rPr lang="ko-KR" altLang="en-US" dirty="0">
                <a:ea typeface="맑은 고딕"/>
              </a:rPr>
              <a:t> 사용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들여쓰기에 의해 계속 오른쪽으로 빠지는 것 방지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그렇다고 들여쓰기 </a:t>
            </a:r>
            <a:r>
              <a:rPr lang="ko-KR" altLang="en-US" dirty="0" err="1">
                <a:ea typeface="맑은 고딕"/>
              </a:rPr>
              <a:t>안하면</a:t>
            </a:r>
            <a:r>
              <a:rPr lang="ko-KR" altLang="en-US" dirty="0">
                <a:ea typeface="맑은 고딕"/>
              </a:rPr>
              <a:t> 흐름이 헷갈릴 수 있기에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CDE135-265E-4183-A5B2-A01989520B52}"/>
              </a:ext>
            </a:extLst>
          </p:cNvPr>
          <p:cNvGrpSpPr/>
          <p:nvPr/>
        </p:nvGrpSpPr>
        <p:grpSpPr>
          <a:xfrm>
            <a:off x="2545556" y="4001294"/>
            <a:ext cx="7100887" cy="2389187"/>
            <a:chOff x="1337065" y="3391110"/>
            <a:chExt cx="7100887" cy="23891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ED7B71-2196-4219-9A89-8549430F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065" y="3391110"/>
              <a:ext cx="7100887" cy="238918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FF"/>
                  </a:solidFill>
                  <a:latin typeface="Comic Sans MS" pitchFamily="66" charset="0"/>
                </a:rPr>
                <a:t>if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( </a:t>
              </a:r>
              <a:r>
                <a:rPr kumimoji="1" lang="ko-KR" altLang="en-US" sz="1600">
                  <a:solidFill>
                    <a:srgbClr val="000000"/>
                  </a:solidFill>
                  <a:latin typeface="Comic Sans MS" pitchFamily="66" charset="0"/>
                </a:rPr>
                <a:t>조건식</a:t>
              </a:r>
              <a:r>
                <a:rPr kumimoji="1" lang="en-US" altLang="ko-KR" sz="1600" i="1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 ) </a:t>
              </a: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      </a:t>
              </a:r>
              <a:r>
                <a:rPr kumimoji="1" lang="ko-KR" altLang="en-US" sz="1600">
                  <a:solidFill>
                    <a:srgbClr val="000000"/>
                  </a:solidFill>
                  <a:latin typeface="Comic Sans MS" pitchFamily="66" charset="0"/>
                </a:rPr>
                <a:t>문장</a:t>
              </a:r>
              <a:r>
                <a:rPr kumimoji="1" lang="en-US" altLang="ko-KR" sz="1600" i="1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; </a:t>
              </a:r>
              <a:endParaRPr kumimoji="1" lang="en-US" altLang="ko-KR" sz="1600">
                <a:solidFill>
                  <a:srgbClr val="0000FF"/>
                </a:solidFill>
                <a:latin typeface="Comic Sans MS" pitchFamily="66" charset="0"/>
              </a:endParaRP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FF"/>
                  </a:solidFill>
                  <a:latin typeface="Comic Sans MS" pitchFamily="66" charset="0"/>
                </a:rPr>
                <a:t>else if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( </a:t>
              </a:r>
              <a:r>
                <a:rPr kumimoji="1" lang="ko-KR" altLang="en-US" sz="1600">
                  <a:solidFill>
                    <a:srgbClr val="000000"/>
                  </a:solidFill>
                  <a:latin typeface="Comic Sans MS" pitchFamily="66" charset="0"/>
                </a:rPr>
                <a:t>조건식</a:t>
              </a:r>
              <a:r>
                <a:rPr kumimoji="1" lang="en-US" altLang="ko-KR" sz="1600" i="1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 ) </a:t>
              </a: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      </a:t>
              </a:r>
              <a:r>
                <a:rPr kumimoji="1" lang="ko-KR" altLang="en-US" sz="1600">
                  <a:solidFill>
                    <a:srgbClr val="000000"/>
                  </a:solidFill>
                  <a:latin typeface="Comic Sans MS" pitchFamily="66" charset="0"/>
                </a:rPr>
                <a:t>문장</a:t>
              </a:r>
              <a:r>
                <a:rPr kumimoji="1" lang="en-US" altLang="ko-KR" sz="1600" i="1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; </a:t>
              </a:r>
              <a:endParaRPr kumimoji="1" lang="en-US" altLang="ko-KR" sz="1600">
                <a:solidFill>
                  <a:srgbClr val="0000FF"/>
                </a:solidFill>
                <a:latin typeface="Comic Sans MS" pitchFamily="66" charset="0"/>
              </a:endParaRP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FF"/>
                  </a:solidFill>
                  <a:latin typeface="Comic Sans MS" pitchFamily="66" charset="0"/>
                </a:rPr>
                <a:t>else if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( </a:t>
              </a:r>
              <a:r>
                <a:rPr kumimoji="1" lang="ko-KR" altLang="en-US" sz="1600">
                  <a:solidFill>
                    <a:srgbClr val="000000"/>
                  </a:solidFill>
                  <a:latin typeface="Comic Sans MS" pitchFamily="66" charset="0"/>
                </a:rPr>
                <a:t>조건식</a:t>
              </a:r>
              <a:r>
                <a:rPr kumimoji="1" lang="en-US" altLang="ko-KR" sz="1600" i="1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 ) </a:t>
              </a: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      </a:t>
              </a:r>
              <a:r>
                <a:rPr kumimoji="1" lang="ko-KR" altLang="en-US" sz="1600">
                  <a:solidFill>
                    <a:srgbClr val="000000"/>
                  </a:solidFill>
                  <a:latin typeface="Comic Sans MS" pitchFamily="66" charset="0"/>
                </a:rPr>
                <a:t>문장</a:t>
              </a:r>
              <a:r>
                <a:rPr kumimoji="1" lang="en-US" altLang="ko-KR" sz="1600" i="1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; </a:t>
              </a:r>
              <a:endParaRPr kumimoji="1" lang="en-US" altLang="ko-KR" sz="1600">
                <a:solidFill>
                  <a:srgbClr val="0000FF"/>
                </a:solidFill>
                <a:latin typeface="Comic Sans MS" pitchFamily="66" charset="0"/>
              </a:endParaRP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FF"/>
                  </a:solidFill>
                  <a:latin typeface="Comic Sans MS" pitchFamily="66" charset="0"/>
                </a:rPr>
                <a:t>else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 </a:t>
              </a: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      </a:t>
              </a:r>
              <a:r>
                <a:rPr kumimoji="1" lang="ko-KR" altLang="en-US" sz="1600">
                  <a:solidFill>
                    <a:srgbClr val="000000"/>
                  </a:solidFill>
                  <a:latin typeface="Comic Sans MS" pitchFamily="66" charset="0"/>
                </a:rPr>
                <a:t>문장</a:t>
              </a:r>
              <a:r>
                <a:rPr kumimoji="1" lang="en-US" altLang="ko-KR" sz="1600" i="1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r>
                <a:rPr kumimoji="1" lang="en-US" altLang="ko-KR" sz="1600">
                  <a:solidFill>
                    <a:srgbClr val="000000"/>
                  </a:solidFill>
                  <a:latin typeface="Comic Sans MS" pitchFamily="66" charset="0"/>
                </a:rPr>
                <a:t>; </a:t>
              </a:r>
            </a:p>
          </p:txBody>
        </p:sp>
        <p:pic>
          <p:nvPicPr>
            <p:cNvPr id="5" name="Picture 5" descr="개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A00DFB73-8B92-4C82-8AD7-C6236D551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683" y="3808788"/>
              <a:ext cx="4669766" cy="1555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22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A500-1A79-4EE3-8296-22ADC890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문자 분류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57CB00-59E0-482C-BA26-7C94A84962AD}"/>
              </a:ext>
            </a:extLst>
          </p:cNvPr>
          <p:cNvGrpSpPr>
            <a:grpSpLocks noChangeAspect="1"/>
          </p:cNvGrpSpPr>
          <p:nvPr/>
        </p:nvGrpSpPr>
        <p:grpSpPr>
          <a:xfrm>
            <a:off x="3115537" y="3972875"/>
            <a:ext cx="2518528" cy="2520000"/>
            <a:chOff x="6935369" y="3286125"/>
            <a:chExt cx="2716212" cy="2717800"/>
          </a:xfrm>
        </p:grpSpPr>
        <p:pic>
          <p:nvPicPr>
            <p:cNvPr id="4" name="Picture 3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52D98C1A-6B29-4D8B-A9C3-CAA9362B6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5369" y="3286125"/>
              <a:ext cx="2716212" cy="271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2">
              <a:extLst>
                <a:ext uri="{FF2B5EF4-FFF2-40B4-BE49-F238E27FC236}">
                  <a16:creationId xmlns:a16="http://schemas.microsoft.com/office/drawing/2014/main" id="{F7E8D5A7-872B-4281-AFFC-9F6356A2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9681" y="3508375"/>
              <a:ext cx="2289175" cy="1476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7BBBA0AB-DAC3-4770-9391-56427E27F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4756" y="3462338"/>
              <a:ext cx="235743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chemeClr val="bg1"/>
                  </a:solidFill>
                  <a:latin typeface="HY강B"/>
                  <a:ea typeface="HY강B"/>
                </a:rPr>
                <a:t>문자를 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HY강B"/>
                  <a:ea typeface="HY강B"/>
                </a:rPr>
                <a:t>:  c</a:t>
              </a:r>
              <a:endParaRPr lang="en-US" altLang="ko-KR" sz="1400" dirty="0">
                <a:solidFill>
                  <a:schemeClr val="bg1"/>
                </a:solidFill>
                <a:latin typeface="HY강B" pitchFamily="18" charset="-127"/>
                <a:ea typeface="HY강B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/>
                </a:rPr>
                <a:t>c</a:t>
              </a:r>
              <a:r>
                <a:rPr lang="ko-KR" altLang="en-US" sz="1400" dirty="0">
                  <a:solidFill>
                    <a:schemeClr val="bg1"/>
                  </a:solidFill>
                  <a:latin typeface="HY강B" pitchFamily="18" charset="-127"/>
                  <a:ea typeface="HY강B"/>
                </a:rPr>
                <a:t>는 소문자입니다</a:t>
              </a:r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/>
                </a:rPr>
                <a:t>. </a:t>
              </a:r>
              <a:endParaRPr lang="en-US" altLang="ko-KR" sz="1400" dirty="0">
                <a:solidFill>
                  <a:schemeClr val="bg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27FE891-04B7-434F-91B7-684B5660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58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if</a:t>
            </a:r>
            <a:r>
              <a:rPr lang="ko-KR" altLang="en-US" dirty="0"/>
              <a:t>문이 반복될 때 그 조건들 중 한 가지만 충족해야 할 경우 </a:t>
            </a:r>
            <a:r>
              <a:rPr lang="en-US" altLang="ko-KR" dirty="0"/>
              <a:t>if - else if</a:t>
            </a:r>
            <a:r>
              <a:rPr lang="ko-KR" altLang="en-US" dirty="0"/>
              <a:t>문을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6B6E09-6F0F-42CC-9AB7-93048E5F024D}"/>
              </a:ext>
            </a:extLst>
          </p:cNvPr>
          <p:cNvSpPr txBox="1">
            <a:spLocks/>
          </p:cNvSpPr>
          <p:nvPr/>
        </p:nvSpPr>
        <p:spPr>
          <a:xfrm>
            <a:off x="5958348" y="365125"/>
            <a:ext cx="5884607" cy="6127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#include &lt;stdio.h&gt;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800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int main(void)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{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char ch;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printf("</a:t>
            </a:r>
            <a:r>
              <a:rPr lang="ko-KR" altLang="en-US" sz="1800"/>
              <a:t>문자를 입력하시오</a:t>
            </a:r>
            <a:r>
              <a:rPr lang="en-US" altLang="ko-KR" sz="1800"/>
              <a:t>: ");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scanf("%c", &amp;ch);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ko-KR" sz="1800"/>
            </a:br>
            <a:r>
              <a:rPr lang="en-US" altLang="ko-KR" sz="1800"/>
              <a:t>  if( ch &gt;= 'A' &amp;&amp; ch &lt;= 'Z' )       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        printf("%c</a:t>
            </a:r>
            <a:r>
              <a:rPr lang="ko-KR" altLang="en-US" sz="1800"/>
              <a:t>는 대문자입니다</a:t>
            </a:r>
            <a:r>
              <a:rPr lang="en-US" altLang="ko-KR" sz="1800"/>
              <a:t>.\n", ch);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else if( ch &gt;= 'a' &amp;&amp; ch &lt;= 'z' )  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        printf("%c</a:t>
            </a:r>
            <a:r>
              <a:rPr lang="ko-KR" altLang="en-US" sz="1800"/>
              <a:t>는 소문자입니다</a:t>
            </a:r>
            <a:r>
              <a:rPr lang="en-US" altLang="ko-KR" sz="1800"/>
              <a:t>.\n", ch);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else if( ch &gt;= '0' &amp;&amp; ch &lt;= '9' )  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        printf("%c</a:t>
            </a:r>
            <a:r>
              <a:rPr lang="ko-KR" altLang="en-US" sz="1800"/>
              <a:t>는 숫자입니다</a:t>
            </a:r>
            <a:r>
              <a:rPr lang="en-US" altLang="ko-KR" sz="1800"/>
              <a:t>.\n", ch);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else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                printf("%c</a:t>
            </a:r>
            <a:r>
              <a:rPr lang="ko-KR" altLang="en-US" sz="1800"/>
              <a:t>는 기타문자입니다</a:t>
            </a:r>
            <a:r>
              <a:rPr lang="en-US" altLang="ko-KR" sz="1800"/>
              <a:t>.\n", ch);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ko-KR" sz="1800"/>
            </a:br>
            <a:r>
              <a:rPr lang="en-US" altLang="ko-KR" sz="1800"/>
              <a:t>  return 0;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/>
              <a:t>}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417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DBD8-1733-4C20-B805-88622A1E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switch문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9DE1-00DE-4383-8A7E-FA075084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여러 가지 경우 중에서 하나를 선택하는데 사용</a:t>
            </a:r>
            <a:endParaRPr lang="ko-KR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F708270-9C48-4BB2-BD07-EADD87843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371" y="2401246"/>
            <a:ext cx="2017451" cy="375487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(</a:t>
            </a:r>
            <a:r>
              <a:rPr lang="ko-KR" altLang="en-US" sz="1400" dirty="0" err="1">
                <a:solidFill>
                  <a:srgbClr val="000000"/>
                </a:solidFill>
                <a:ea typeface="굴림" pitchFamily="50" charset="-127"/>
              </a:rPr>
              <a:t>조건식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)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{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400" i="1" dirty="0">
                <a:solidFill>
                  <a:srgbClr val="000000"/>
                </a:solidFill>
                <a:ea typeface="굴림" pitchFamily="50" charset="-127"/>
              </a:rPr>
              <a:t>c1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: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ko-KR" altLang="en-US" sz="1400" dirty="0">
                <a:solidFill>
                  <a:srgbClr val="000000"/>
                </a:solidFill>
                <a:ea typeface="굴림" pitchFamily="50" charset="-127"/>
              </a:rPr>
              <a:t>문장</a:t>
            </a:r>
            <a:r>
              <a:rPr lang="en-US" altLang="ko-KR" sz="1400" i="1" dirty="0">
                <a:solidFill>
                  <a:srgbClr val="000000"/>
                </a:solidFill>
                <a:ea typeface="굴림" pitchFamily="50" charset="-127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400" i="1" dirty="0">
                <a:solidFill>
                  <a:srgbClr val="000000"/>
                </a:solidFill>
                <a:ea typeface="굴림" pitchFamily="50" charset="-127"/>
              </a:rPr>
              <a:t>c2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: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ko-KR" altLang="en-US" sz="1400" dirty="0">
                <a:solidFill>
                  <a:srgbClr val="000000"/>
                </a:solidFill>
                <a:ea typeface="굴림" pitchFamily="50" charset="-127"/>
              </a:rPr>
              <a:t>문장</a:t>
            </a:r>
            <a:r>
              <a:rPr lang="en-US" altLang="ko-KR" sz="1400" i="1" dirty="0">
                <a:solidFill>
                  <a:srgbClr val="000000"/>
                </a:solidFill>
                <a:ea typeface="굴림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...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en-US" altLang="ko-KR" sz="1400" i="1" dirty="0" err="1">
                <a:solidFill>
                  <a:srgbClr val="000000"/>
                </a:solidFill>
                <a:ea typeface="굴림" pitchFamily="50" charset="-127"/>
              </a:rPr>
              <a:t>cn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: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ko-KR" altLang="en-US" sz="1400" dirty="0">
                <a:solidFill>
                  <a:srgbClr val="000000"/>
                </a:solidFill>
                <a:ea typeface="굴림" pitchFamily="50" charset="-127"/>
              </a:rPr>
              <a:t>문장</a:t>
            </a:r>
            <a:r>
              <a:rPr lang="en-US" altLang="ko-KR" sz="1400" i="1" dirty="0">
                <a:solidFill>
                  <a:srgbClr val="000000"/>
                </a:solidFill>
                <a:ea typeface="굴림" pitchFamily="50" charset="-127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: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ko-KR" altLang="en-US" sz="1400" dirty="0">
                <a:solidFill>
                  <a:srgbClr val="000000"/>
                </a:solidFill>
                <a:ea typeface="굴림" pitchFamily="50" charset="-127"/>
              </a:rPr>
              <a:t>문장</a:t>
            </a:r>
            <a:r>
              <a:rPr lang="en-US" altLang="ko-KR" sz="1400" i="1" dirty="0">
                <a:solidFill>
                  <a:srgbClr val="000000"/>
                </a:solidFill>
                <a:ea typeface="굴림" pitchFamily="50" charset="-127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      </a:t>
            </a:r>
            <a:r>
              <a:rPr lang="en-US" altLang="ko-KR" sz="1400" dirty="0">
                <a:solidFill>
                  <a:srgbClr val="0000FF"/>
                </a:solidFill>
                <a:ea typeface="굴림" pitchFamily="50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a typeface="굴림" pitchFamily="50" charset="-127"/>
              </a:rPr>
              <a:t>} </a:t>
            </a:r>
            <a:endParaRPr lang="ko-KR" altLang="en-US" sz="1400" dirty="0">
              <a:solidFill>
                <a:srgbClr val="000000"/>
              </a:solidFill>
              <a:ea typeface="굴림" pitchFamily="50" charset="-127"/>
            </a:endParaRPr>
          </a:p>
          <a:p>
            <a:endParaRPr lang="ko-KR" altLang="en-US" sz="1400" dirty="0">
              <a:ea typeface="굴림" pitchFamily="50" charset="-127"/>
            </a:endParaRPr>
          </a:p>
        </p:txBody>
      </p:sp>
      <p:pic>
        <p:nvPicPr>
          <p:cNvPr id="5" name="Picture 5" descr="시계이(가) 표시된 사진&#10;&#10;높은 신뢰도로 생성된 설명">
            <a:extLst>
              <a:ext uri="{FF2B5EF4-FFF2-40B4-BE49-F238E27FC236}">
                <a16:creationId xmlns:a16="http://schemas.microsoft.com/office/drawing/2014/main" id="{2F6B7B0D-CA59-49C9-A3E5-7E243500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64" y="2397010"/>
            <a:ext cx="5230482" cy="37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4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31B7-AB90-44D6-953F-B17AE35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switch문 - break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875B-5590-4C88-A8DF-0716FE43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break는 </a:t>
            </a:r>
            <a:r>
              <a:rPr lang="ko-KR" dirty="0">
                <a:ea typeface="맑은 고딕"/>
              </a:rPr>
              <a:t>문장의 실행을 끝내고 </a:t>
            </a:r>
            <a:r>
              <a:rPr lang="en-US" altLang="ko-KR" dirty="0">
                <a:ea typeface="맑은 고딕"/>
              </a:rPr>
              <a:t>switch </a:t>
            </a:r>
            <a:r>
              <a:rPr lang="ko-KR" dirty="0">
                <a:ea typeface="맑은 고딕"/>
              </a:rPr>
              <a:t>문을 탈출하는데 사용</a:t>
            </a:r>
          </a:p>
          <a:p>
            <a:r>
              <a:rPr lang="ko-KR" altLang="en-US" dirty="0">
                <a:ea typeface="맑은 고딕"/>
              </a:rPr>
              <a:t>때로는 </a:t>
            </a:r>
            <a:r>
              <a:rPr lang="en-US" dirty="0">
                <a:ea typeface="맑은 고딕"/>
              </a:rPr>
              <a:t>2</a:t>
            </a:r>
            <a:r>
              <a:rPr lang="ko-KR" dirty="0">
                <a:ea typeface="맑은 고딕"/>
              </a:rPr>
              <a:t>개의 경우를 하나로 묶어서 처리하기 위하여 의</a:t>
            </a:r>
            <a:r>
              <a:rPr lang="ko-KR" altLang="en-US" dirty="0">
                <a:ea typeface="맑은 고딕"/>
              </a:rPr>
              <a:t>도적으로 생략</a:t>
            </a:r>
            <a:endParaRPr lang="ko-KR" dirty="0" err="1">
              <a:ea typeface="맑은 고딕"/>
            </a:endParaRPr>
          </a:p>
        </p:txBody>
      </p:sp>
      <p:pic>
        <p:nvPicPr>
          <p:cNvPr id="4" name="Picture 4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83823EF-4DE9-48A4-9CA3-E4B58A7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34" y="2919086"/>
            <a:ext cx="3390181" cy="3392094"/>
          </a:xfrm>
          <a:prstGeom prst="rect">
            <a:avLst/>
          </a:prstGeom>
        </p:spPr>
      </p:pic>
      <p:pic>
        <p:nvPicPr>
          <p:cNvPr id="6" name="Picture 6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931BFB4C-56CB-4D79-95FA-B72A4239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37" y="2923673"/>
            <a:ext cx="3361425" cy="35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CAE2-06C2-467D-95F5-5152EEBA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switch문 - 주의할 점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421E7-AF82-4FD0-97E9-BD4A207F3F4E}"/>
              </a:ext>
            </a:extLst>
          </p:cNvPr>
          <p:cNvSpPr>
            <a:spLocks noGrp="1"/>
          </p:cNvSpPr>
          <p:nvPr/>
        </p:nvSpPr>
        <p:spPr bwMode="auto">
          <a:xfrm>
            <a:off x="1907875" y="1822330"/>
            <a:ext cx="8390467" cy="450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8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304925" indent="-39528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93863" indent="-3873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3913" indent="-398463" algn="l" rtl="0" eaLnBrk="0" fontAlgn="base" latinLnBrk="1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511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Trebuchet MS"/>
                <a:ea typeface="맑은 고딕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  <a:ea typeface="맑은 고딕"/>
              </a:rPr>
              <a:t>(number) {</a:t>
            </a:r>
            <a:r>
              <a:rPr lang="ko-KR" altLang="en-US" sz="1200" dirty="0">
                <a:solidFill>
                  <a:srgbClr val="000000"/>
                </a:solidFill>
                <a:latin typeface="Trebuchet MS"/>
                <a:ea typeface="맑은 고딕"/>
              </a:rPr>
              <a:t>	</a:t>
            </a:r>
            <a:endParaRPr lang="ko-KR"/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case x:			// </a:t>
            </a: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변수는 사용할 수 없다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2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"x</a:t>
            </a:r>
            <a:r>
              <a:rPr lang="ko-KR" altLang="en-US" sz="1200" dirty="0">
                <a:solidFill>
                  <a:srgbClr val="800000"/>
                </a:solidFill>
                <a:latin typeface="Trebuchet MS"/>
              </a:rPr>
              <a:t>와 일치합니다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. "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2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case (x+2):		// </a:t>
            </a: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변수가 들어간 수식은 사용할 수 없다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2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200" dirty="0">
                <a:solidFill>
                  <a:srgbClr val="800000"/>
                </a:solidFill>
                <a:latin typeface="Trebuchet MS"/>
              </a:rPr>
              <a:t>수식과 일치합니다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. "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2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case 0.001:		// </a:t>
            </a: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실수는 사용할 수 없다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200" dirty="0">
                <a:solidFill>
                  <a:srgbClr val="800000"/>
                </a:solidFill>
                <a:latin typeface="Trebuchet MS"/>
              </a:rPr>
              <a:t>실수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2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case “001”:		// </a:t>
            </a:r>
            <a:r>
              <a:rPr lang="ko-KR" altLang="en-US" sz="1200" dirty="0">
                <a:solidFill>
                  <a:srgbClr val="FF0000"/>
                </a:solidFill>
                <a:latin typeface="Trebuchet MS"/>
              </a:rPr>
              <a:t>문자열은 사용할 수 없다</a:t>
            </a:r>
            <a:r>
              <a:rPr lang="en-US" altLang="ko-KR" sz="12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200" dirty="0">
                <a:solidFill>
                  <a:srgbClr val="800000"/>
                </a:solidFill>
                <a:latin typeface="Trebuchet MS"/>
              </a:rPr>
              <a:t>문자열</a:t>
            </a:r>
            <a:r>
              <a:rPr lang="en-US" altLang="ko-KR" sz="12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2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Trebuchet MS"/>
              </a:rPr>
              <a:t>}</a:t>
            </a:r>
            <a:r>
              <a:rPr lang="ko-KR" altLang="en-US" sz="1200" dirty="0">
                <a:solidFill>
                  <a:srgbClr val="000000"/>
                </a:solidFill>
                <a:latin typeface="Trebuchet MS"/>
              </a:rPr>
              <a:t>	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14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6354-6F67-4E6C-AB6F-31FBC984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달의 일수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D4AF03-3BF3-4A54-A1C6-748D6E1BCBF8}"/>
              </a:ext>
            </a:extLst>
          </p:cNvPr>
          <p:cNvGrpSpPr>
            <a:grpSpLocks noChangeAspect="1"/>
          </p:cNvGrpSpPr>
          <p:nvPr/>
        </p:nvGrpSpPr>
        <p:grpSpPr>
          <a:xfrm>
            <a:off x="3843773" y="4001294"/>
            <a:ext cx="2518528" cy="2520000"/>
            <a:chOff x="6719708" y="3516163"/>
            <a:chExt cx="2716212" cy="2717800"/>
          </a:xfrm>
        </p:grpSpPr>
        <p:pic>
          <p:nvPicPr>
            <p:cNvPr id="4" name="Picture 3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BBA1A264-2442-49B0-B866-FAD8D6E34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9708" y="3516163"/>
              <a:ext cx="2716212" cy="271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2">
              <a:extLst>
                <a:ext uri="{FF2B5EF4-FFF2-40B4-BE49-F238E27FC236}">
                  <a16:creationId xmlns:a16="http://schemas.microsoft.com/office/drawing/2014/main" id="{D7BAE9C4-0B00-4A19-883A-2514FD6D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020" y="3738413"/>
              <a:ext cx="2289175" cy="1476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F746426A-71A3-4D1F-91EE-B48D5E258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095" y="3692376"/>
              <a:ext cx="23574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달을 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:  12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12</a:t>
              </a:r>
              <a:r>
                <a:rPr lang="ko-KR" altLang="en-US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월의 일수는 </a:t>
              </a:r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31</a:t>
              </a:r>
              <a:r>
                <a:rPr lang="ko-KR" altLang="en-US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입니다</a:t>
              </a:r>
              <a:r>
                <a:rPr lang="en-US" altLang="ko-KR" sz="1400" dirty="0">
                  <a:solidFill>
                    <a:schemeClr val="bg1"/>
                  </a:solidFill>
                  <a:latin typeface="HY강B" pitchFamily="18" charset="-127"/>
                  <a:ea typeface="HY강B" pitchFamily="18" charset="-127"/>
                </a:rPr>
                <a:t>. </a:t>
              </a:r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A468098-0D1D-4A00-82C4-7FB54BCB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06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switch</a:t>
            </a:r>
            <a:r>
              <a:rPr lang="ko-KR" altLang="en-US" dirty="0"/>
              <a:t>문을 이용하여 여러 가지 경우 중 한 가지에 해당할 때의 수행할 내용을 결정할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61395-0580-45FA-906B-33753A75FDC8}"/>
              </a:ext>
            </a:extLst>
          </p:cNvPr>
          <p:cNvSpPr txBox="1">
            <a:spLocks/>
          </p:cNvSpPr>
          <p:nvPr/>
        </p:nvSpPr>
        <p:spPr>
          <a:xfrm>
            <a:off x="7123471" y="365125"/>
            <a:ext cx="4719485" cy="6127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#include &lt;stdio.h&gt;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200"/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int main(void)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{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int month, days;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printf("</a:t>
            </a:r>
            <a:r>
              <a:rPr lang="ko-KR" altLang="en-US" sz="1200"/>
              <a:t>달을 입력하시오</a:t>
            </a:r>
            <a:r>
              <a:rPr lang="en-US" altLang="ko-KR" sz="1200"/>
              <a:t>: ");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scanf("%d", &amp;month);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200"/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switch(month)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{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case 2: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        days = 28;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        break;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case 4: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case 6: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case 9: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case 11: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        days = 30;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        break;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default: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        days = 31;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                break;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}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printf("%d</a:t>
            </a:r>
            <a:r>
              <a:rPr lang="ko-KR" altLang="en-US" sz="1200"/>
              <a:t>월의 일수는 </a:t>
            </a:r>
            <a:r>
              <a:rPr lang="en-US" altLang="ko-KR" sz="1200"/>
              <a:t>%d</a:t>
            </a:r>
            <a:r>
              <a:rPr lang="ko-KR" altLang="en-US" sz="1200"/>
              <a:t>입니다</a:t>
            </a:r>
            <a:r>
              <a:rPr lang="en-US" altLang="ko-KR" sz="1200"/>
              <a:t>.\n", month, days);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        return 0; </a:t>
            </a:r>
          </a:p>
          <a:p>
            <a:pPr marL="469900" indent="-469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200"/>
              <a:t>}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311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1076-FA8C-45BD-B10B-D662C21D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goto문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2D72-4F40-444A-9D55-B394F485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조건 없이 어떤 위치로 이동</a:t>
            </a:r>
          </a:p>
          <a:p>
            <a:r>
              <a:rPr lang="ko-KR" altLang="en-US" dirty="0">
                <a:ea typeface="맑은 고딕"/>
              </a:rPr>
              <a:t>소개는 하지만... 사용하지 않는 걸 권장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// 불분명한 흐름, 불안정한 코드 야기</a:t>
            </a:r>
          </a:p>
        </p:txBody>
      </p:sp>
      <p:pic>
        <p:nvPicPr>
          <p:cNvPr id="4" name="Picture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83CA37D-0719-4B09-952C-C122E1A6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98" y="1960562"/>
            <a:ext cx="4972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909B-6DAF-4848-9A76-7CD98BFE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프로그램의 흐름을 제어하는 방법</a:t>
            </a:r>
            <a:endParaRPr lang="ko-KR" altLang="en-US" dirty="0"/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B0815944-D10C-4AD8-81D3-5D6AD4DF7AF3}"/>
              </a:ext>
            </a:extLst>
          </p:cNvPr>
          <p:cNvSpPr/>
          <p:nvPr/>
        </p:nvSpPr>
        <p:spPr bwMode="auto">
          <a:xfrm>
            <a:off x="1696859" y="1520825"/>
            <a:ext cx="2647950" cy="489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latin typeface="Arial" pitchFamily="34" charset="0"/>
              <a:ea typeface="+mn-ea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1EF282A-1222-48C7-9D17-C97F0325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459" y="1619250"/>
            <a:ext cx="244633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1) </a:t>
            </a:r>
            <a:r>
              <a:rPr lang="ko-KR" altLang="en-US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순차구조</a:t>
            </a:r>
            <a:endParaRPr lang="en-US" altLang="ko-KR" sz="200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차례대로 실행</a:t>
            </a:r>
          </a:p>
        </p:txBody>
      </p:sp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0D731917-C62C-4BEE-B8D9-BF41583BBFD3}"/>
              </a:ext>
            </a:extLst>
          </p:cNvPr>
          <p:cNvSpPr/>
          <p:nvPr/>
        </p:nvSpPr>
        <p:spPr bwMode="auto">
          <a:xfrm>
            <a:off x="1976258" y="2800350"/>
            <a:ext cx="2090737" cy="3432175"/>
          </a:xfrm>
          <a:prstGeom prst="roundRect">
            <a:avLst/>
          </a:prstGeom>
          <a:solidFill>
            <a:srgbClr val="FFFF00">
              <a:alpha val="38000"/>
            </a:srgbClr>
          </a:solidFill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>
              <a:latin typeface="Arial" pitchFamily="34" charset="0"/>
              <a:ea typeface="+mn-ea"/>
            </a:endParaRPr>
          </a:p>
        </p:txBody>
      </p:sp>
      <p:cxnSp>
        <p:nvCxnSpPr>
          <p:cNvPr id="7" name="직선 화살표 연결선 5">
            <a:extLst>
              <a:ext uri="{FF2B5EF4-FFF2-40B4-BE49-F238E27FC236}">
                <a16:creationId xmlns:a16="http://schemas.microsoft.com/office/drawing/2014/main" id="{A59FBA17-5032-455D-96EE-3F6704ECC0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16071" y="3121025"/>
            <a:ext cx="0" cy="2636838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F348B0-BD88-4E6B-AA24-CB6A01B6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659" y="3097213"/>
            <a:ext cx="503237" cy="452437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BF0C7AD4-E943-437A-B548-DF247BE2D0F5}"/>
              </a:ext>
            </a:extLst>
          </p:cNvPr>
          <p:cNvSpPr/>
          <p:nvPr/>
        </p:nvSpPr>
        <p:spPr bwMode="auto">
          <a:xfrm>
            <a:off x="4782959" y="1520825"/>
            <a:ext cx="2647950" cy="4891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latin typeface="Arial" pitchFamily="34" charset="0"/>
              <a:ea typeface="+mn-ea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8024040-B855-4768-A8AD-E5B2B7CC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884" y="1608138"/>
            <a:ext cx="26479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2) </a:t>
            </a:r>
            <a:r>
              <a:rPr lang="ko-KR" altLang="en-US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선택구조</a:t>
            </a:r>
            <a:endParaRPr lang="en-US" altLang="ko-KR" sz="200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조건을 검사하여 여러 개     </a:t>
            </a:r>
            <a:endParaRPr lang="en-US" altLang="ko-KR" sz="16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의 실행 경로 중에서   </a:t>
            </a:r>
            <a:endParaRPr lang="en-US" altLang="ko-KR" sz="16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하나를 선택</a:t>
            </a: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97ABEE3D-C23D-4B41-8955-B697F6A1F1C0}"/>
              </a:ext>
            </a:extLst>
          </p:cNvPr>
          <p:cNvSpPr/>
          <p:nvPr/>
        </p:nvSpPr>
        <p:spPr bwMode="auto">
          <a:xfrm>
            <a:off x="5062358" y="2801938"/>
            <a:ext cx="2089150" cy="3432175"/>
          </a:xfrm>
          <a:prstGeom prst="roundRect">
            <a:avLst/>
          </a:prstGeom>
          <a:solidFill>
            <a:srgbClr val="FFFF00">
              <a:alpha val="38000"/>
            </a:srgbClr>
          </a:solidFill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>
              <a:latin typeface="Arial" pitchFamily="34" charset="0"/>
              <a:ea typeface="+mn-ea"/>
            </a:endParaRPr>
          </a:p>
        </p:txBody>
      </p:sp>
      <p:cxnSp>
        <p:nvCxnSpPr>
          <p:cNvPr id="12" name="직선 화살표 연결선 14">
            <a:extLst>
              <a:ext uri="{FF2B5EF4-FFF2-40B4-BE49-F238E27FC236}">
                <a16:creationId xmlns:a16="http://schemas.microsoft.com/office/drawing/2014/main" id="{70D52486-D480-48A8-B29B-5500FE4494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03695" y="3143250"/>
            <a:ext cx="0" cy="2636838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6">
            <a:extLst>
              <a:ext uri="{FF2B5EF4-FFF2-40B4-BE49-F238E27FC236}">
                <a16:creationId xmlns:a16="http://schemas.microsoft.com/office/drawing/2014/main" id="{52A589B3-CD91-4246-BC5C-20F2E3BA1B1F}"/>
              </a:ext>
            </a:extLst>
          </p:cNvPr>
          <p:cNvSpPr/>
          <p:nvPr/>
        </p:nvSpPr>
        <p:spPr bwMode="auto">
          <a:xfrm>
            <a:off x="7834133" y="1493838"/>
            <a:ext cx="2649537" cy="4918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latin typeface="Arial" pitchFamily="34" charset="0"/>
              <a:ea typeface="+mn-ea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19E0BFD-D987-4317-B8A1-7F67F5556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196" y="1593850"/>
            <a:ext cx="24463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3) </a:t>
            </a:r>
            <a:r>
              <a:rPr lang="ko-KR" altLang="en-US" sz="20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반복구조</a:t>
            </a:r>
            <a:endParaRPr lang="en-US" altLang="ko-KR" sz="200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-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조건이 만족될 때가지</a:t>
            </a:r>
            <a:endParaRPr lang="en-US" altLang="ko-KR" sz="160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반복</a:t>
            </a: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D6DE1E27-8919-48BF-B26E-56AF5A9060C5}"/>
              </a:ext>
            </a:extLst>
          </p:cNvPr>
          <p:cNvSpPr/>
          <p:nvPr/>
        </p:nvSpPr>
        <p:spPr bwMode="auto">
          <a:xfrm>
            <a:off x="8119883" y="2800350"/>
            <a:ext cx="2089150" cy="3432175"/>
          </a:xfrm>
          <a:prstGeom prst="roundRect">
            <a:avLst/>
          </a:prstGeom>
          <a:solidFill>
            <a:srgbClr val="FFFF00">
              <a:alpha val="38000"/>
            </a:srgbClr>
          </a:solidFill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>
              <a:defRPr/>
            </a:pPr>
            <a:endParaRPr lang="ko-KR" altLang="en-US">
              <a:latin typeface="Arial" pitchFamily="34" charset="0"/>
              <a:ea typeface="+mn-ea"/>
            </a:endParaRP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5CECEEEE-6575-4229-9BF8-A6F5A725E0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88259" y="3144838"/>
            <a:ext cx="0" cy="2636837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22">
            <a:extLst>
              <a:ext uri="{FF2B5EF4-FFF2-40B4-BE49-F238E27FC236}">
                <a16:creationId xmlns:a16="http://schemas.microsoft.com/office/drawing/2014/main" id="{72505362-61B2-4A7B-93CE-8A8CA96B4F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9571" y="4246563"/>
            <a:ext cx="1104900" cy="9525"/>
          </a:xfrm>
          <a:prstGeom prst="line">
            <a:avLst/>
          </a:prstGeom>
          <a:noFill/>
          <a:ln w="1016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화살표 연결선 24">
            <a:extLst>
              <a:ext uri="{FF2B5EF4-FFF2-40B4-BE49-F238E27FC236}">
                <a16:creationId xmlns:a16="http://schemas.microsoft.com/office/drawing/2014/main" id="{29797B7B-A312-4609-BA7F-5B37147B5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4471" y="4211638"/>
            <a:ext cx="0" cy="1295400"/>
          </a:xfrm>
          <a:prstGeom prst="straightConnector1">
            <a:avLst/>
          </a:prstGeom>
          <a:noFill/>
          <a:ln w="101600" algn="ctr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F0741B4-9409-406D-96B2-7FC6C9C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284" y="3119438"/>
            <a:ext cx="504825" cy="452437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942EB710-A1A1-4BE4-AF2A-795EF7567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134" y="4683125"/>
            <a:ext cx="557212" cy="2587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YES</a:t>
            </a:r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32">
            <a:extLst>
              <a:ext uri="{FF2B5EF4-FFF2-40B4-BE49-F238E27FC236}">
                <a16:creationId xmlns:a16="http://schemas.microsoft.com/office/drawing/2014/main" id="{2D9C1A6F-E261-4F4B-8F46-649FBD4F4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884" y="4132263"/>
            <a:ext cx="490537" cy="249237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/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NO</a:t>
            </a:r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타원 29">
            <a:extLst>
              <a:ext uri="{FF2B5EF4-FFF2-40B4-BE49-F238E27FC236}">
                <a16:creationId xmlns:a16="http://schemas.microsoft.com/office/drawing/2014/main" id="{87CD49C2-CE4C-4307-BE06-C151FB78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45" y="3930650"/>
            <a:ext cx="768350" cy="904875"/>
          </a:xfrm>
          <a:prstGeom prst="ellipse">
            <a:avLst/>
          </a:prstGeom>
          <a:noFill/>
          <a:ln w="1016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479ED6-5212-4D5E-B0C4-D69F3758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846" y="3121025"/>
            <a:ext cx="503238" cy="452438"/>
          </a:xfrm>
          <a:prstGeom prst="ellipse">
            <a:avLst/>
          </a:prstGeom>
          <a:gradFill rotWithShape="1">
            <a:gsLst>
              <a:gs pos="0">
                <a:sysClr val="window" lastClr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ko-KR" sz="3600" kern="0" dirty="0">
              <a:solidFill>
                <a:sysClr val="windowText" lastClr="000000"/>
              </a:solidFill>
              <a:latin typeface="Lucida Calligraphy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8D5335-FE15-4CBB-B741-90E3B044868A}"/>
              </a:ext>
            </a:extLst>
          </p:cNvPr>
          <p:cNvSpPr/>
          <p:nvPr/>
        </p:nvSpPr>
        <p:spPr bwMode="auto">
          <a:xfrm>
            <a:off x="4776158" y="1505310"/>
            <a:ext cx="2682815" cy="489692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08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179F-92DC-49CE-90FC-2E06221A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조건문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9F12-8A87-4C25-8D3B-C854DC6F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조건에 따라서 여러 개의 실행 경로 가운데 하나를 선택</a:t>
            </a:r>
          </a:p>
          <a:p>
            <a:r>
              <a:rPr lang="ko-KR" altLang="en-US" dirty="0">
                <a:ea typeface="맑은 고딕"/>
              </a:rPr>
              <a:t>프로그램의 흐름을 변경</a:t>
            </a:r>
          </a:p>
          <a:p>
            <a:r>
              <a:rPr lang="ko-KR" altLang="en-US" dirty="0">
                <a:ea typeface="맑은 고딕"/>
              </a:rPr>
              <a:t>~한다면 ~하고, 그렇지 않다면 ~한다.</a:t>
            </a:r>
          </a:p>
        </p:txBody>
      </p:sp>
    </p:spTree>
    <p:extLst>
      <p:ext uri="{BB962C8B-B14F-4D97-AF65-F5344CB8AC3E}">
        <p14:creationId xmlns:p14="http://schemas.microsoft.com/office/powerpoint/2010/main" val="59568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E7AE-79A3-43AD-8412-872436FC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if문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F50D-4C5F-493C-9F46-34ED0CFE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조건에 따라서 결정을 내리는 경에 사용</a:t>
            </a:r>
          </a:p>
          <a:p>
            <a:r>
              <a:rPr lang="ko-KR" altLang="en-US" dirty="0" err="1">
                <a:ea typeface="맑은 고딕"/>
              </a:rPr>
              <a:t>조건식이</a:t>
            </a:r>
            <a:r>
              <a:rPr lang="ko-KR" altLang="en-US" dirty="0">
                <a:ea typeface="맑은 고딕"/>
              </a:rPr>
              <a:t> 참일 때 if블록 내의 문장 실행</a:t>
            </a:r>
          </a:p>
          <a:p>
            <a:r>
              <a:rPr lang="ko-KR" altLang="en-US" dirty="0" err="1">
                <a:ea typeface="맑은 고딕"/>
              </a:rPr>
              <a:t>조건식이</a:t>
            </a:r>
            <a:r>
              <a:rPr lang="ko-KR" altLang="en-US" dirty="0">
                <a:ea typeface="맑은 고딕"/>
              </a:rPr>
              <a:t> 거짓일 때 if블록 내부 무시하고 </a:t>
            </a:r>
            <a:r>
              <a:rPr lang="ko-KR" altLang="en-US" dirty="0" err="1">
                <a:ea typeface="맑은 고딕"/>
              </a:rPr>
              <a:t>빠져나감</a:t>
            </a:r>
          </a:p>
          <a:p>
            <a:r>
              <a:rPr lang="ko-KR" altLang="en-US" dirty="0">
                <a:ea typeface="맑은 고딕"/>
              </a:rPr>
              <a:t>{}블록을 사용한 </a:t>
            </a:r>
            <a:r>
              <a:rPr lang="ko-KR" altLang="en-US" dirty="0" err="1">
                <a:ea typeface="맑은 고딕"/>
              </a:rPr>
              <a:t>복합문이</a:t>
            </a:r>
            <a:r>
              <a:rPr lang="ko-KR" altLang="en-US" dirty="0">
                <a:ea typeface="맑은 고딕"/>
              </a:rPr>
              <a:t> 아닌 </a:t>
            </a:r>
            <a:r>
              <a:rPr lang="ko-KR" altLang="en-US" dirty="0" err="1">
                <a:ea typeface="맑은 고딕"/>
              </a:rPr>
              <a:t>단일문도</a:t>
            </a:r>
            <a:r>
              <a:rPr lang="ko-KR" altLang="en-US" dirty="0">
                <a:ea typeface="맑은 고딕"/>
              </a:rPr>
              <a:t> 사용 가능</a:t>
            </a:r>
            <a:endParaRPr lang="ko-KR" altLang="en-US" dirty="0" err="1">
              <a:ea typeface="맑은 고딕" panose="020B05030200000200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0771B9-E28E-411B-81DD-2768BCCB4F11}"/>
              </a:ext>
            </a:extLst>
          </p:cNvPr>
          <p:cNvGrpSpPr/>
          <p:nvPr/>
        </p:nvGrpSpPr>
        <p:grpSpPr>
          <a:xfrm>
            <a:off x="2289079" y="4743630"/>
            <a:ext cx="7180263" cy="1100138"/>
            <a:chOff x="2289079" y="4743630"/>
            <a:chExt cx="7180263" cy="11001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B22910-01D8-4122-948D-CB86E09A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079" y="5072243"/>
              <a:ext cx="4314825" cy="7715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2000">
                  <a:solidFill>
                    <a:srgbClr val="0000FF"/>
                  </a:solidFill>
                  <a:latin typeface="Comic Sans MS" pitchFamily="66" charset="0"/>
                </a:rPr>
                <a:t>if</a:t>
              </a:r>
              <a:r>
                <a:rPr kumimoji="1" lang="en-US" altLang="ko-KR" sz="2000">
                  <a:latin typeface="Comic Sans MS" pitchFamily="66" charset="0"/>
                </a:rPr>
                <a:t>( </a:t>
              </a:r>
              <a:r>
                <a:rPr kumimoji="1" lang="ko-KR" altLang="en-US" sz="2000">
                  <a:latin typeface="Comic Sans MS" pitchFamily="66" charset="0"/>
                </a:rPr>
                <a:t>조건식 </a:t>
              </a:r>
              <a:r>
                <a:rPr kumimoji="1" lang="en-US" altLang="ko-KR" sz="2000">
                  <a:latin typeface="Comic Sans MS" pitchFamily="66" charset="0"/>
                </a:rPr>
                <a:t>)  </a:t>
              </a:r>
            </a:p>
            <a:p>
              <a:pPr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2000">
                  <a:latin typeface="Comic Sans MS" pitchFamily="66" charset="0"/>
                </a:rPr>
                <a:t>      </a:t>
              </a:r>
              <a:r>
                <a:rPr kumimoji="1" lang="ko-KR" altLang="en-US" sz="2000">
                  <a:latin typeface="Comic Sans MS" pitchFamily="66" charset="0"/>
                </a:rPr>
                <a:t>문장</a:t>
              </a:r>
              <a:r>
                <a:rPr kumimoji="1" lang="en-US" altLang="ko-KR" sz="2000" i="1">
                  <a:latin typeface="Comic Sans MS" pitchFamily="66" charset="0"/>
                </a:rPr>
                <a:t>;</a:t>
              </a:r>
              <a:r>
                <a:rPr kumimoji="1" lang="en-US" altLang="ko-KR" sz="2000">
                  <a:latin typeface="Comic Sans MS" pitchFamily="66" charset="0"/>
                </a:rPr>
                <a:t> </a:t>
              </a:r>
            </a:p>
          </p:txBody>
        </p:sp>
        <p:sp>
          <p:nvSpPr>
            <p:cNvPr id="6" name="AutoShape 535">
              <a:extLst>
                <a:ext uri="{FF2B5EF4-FFF2-40B4-BE49-F238E27FC236}">
                  <a16:creationId xmlns:a16="http://schemas.microsoft.com/office/drawing/2014/main" id="{4CF4673F-E5A5-4024-A1AB-05067350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67" y="4743630"/>
              <a:ext cx="2343150" cy="395288"/>
            </a:xfrm>
            <a:prstGeom prst="borderCallout2">
              <a:avLst>
                <a:gd name="adj1" fmla="val 28917"/>
                <a:gd name="adj2" fmla="val -3250"/>
                <a:gd name="adj3" fmla="val 28917"/>
                <a:gd name="adj4" fmla="val -75134"/>
                <a:gd name="adj5" fmla="val 126505"/>
                <a:gd name="adj6" fmla="val -149727"/>
              </a:avLst>
            </a:prstGeom>
            <a:solidFill>
              <a:srgbClr val="CCFFCC"/>
            </a:solidFill>
            <a:ln w="9525">
              <a:solidFill>
                <a:schemeClr val="tx2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algn="ctr"/>
              <a:r>
                <a:rPr lang="ko-KR" altLang="en-US" sz="14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조건식이 참으로 계산되면</a:t>
              </a:r>
            </a:p>
          </p:txBody>
        </p:sp>
        <p:sp>
          <p:nvSpPr>
            <p:cNvPr id="7" name="AutoShape 536">
              <a:extLst>
                <a:ext uri="{FF2B5EF4-FFF2-40B4-BE49-F238E27FC236}">
                  <a16:creationId xmlns:a16="http://schemas.microsoft.com/office/drawing/2014/main" id="{8A7EF06D-722A-4FE4-8C2A-84094F9A8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479" y="5381805"/>
              <a:ext cx="2328863" cy="341313"/>
            </a:xfrm>
            <a:prstGeom prst="borderCallout2">
              <a:avLst>
                <a:gd name="adj1" fmla="val 33486"/>
                <a:gd name="adj2" fmla="val -3273"/>
                <a:gd name="adj3" fmla="val 33486"/>
                <a:gd name="adj4" fmla="val -80370"/>
                <a:gd name="adj5" fmla="val 80931"/>
                <a:gd name="adj6" fmla="val -160259"/>
              </a:avLst>
            </a:prstGeom>
            <a:solidFill>
              <a:srgbClr val="CCFFCC"/>
            </a:solidFill>
            <a:ln w="9525">
              <a:solidFill>
                <a:schemeClr val="tx2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algn="ctr"/>
              <a:r>
                <a:rPr lang="ko-KR" altLang="en-US" sz="14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문장이 실행된다</a:t>
              </a:r>
              <a:r>
                <a:rPr lang="en-US" altLang="ko-KR" sz="1400">
                  <a:solidFill>
                    <a:srgbClr val="0000FF"/>
                  </a:solidFill>
                  <a:latin typeface="HY엽서L" pitchFamily="18" charset="-127"/>
                  <a:ea typeface="HY엽서L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9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9C4-7F37-4C86-B360-AABC2FC9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절대값 구하기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8E8B71-896A-4929-B365-6A8DFAF79E98}"/>
              </a:ext>
            </a:extLst>
          </p:cNvPr>
          <p:cNvGrpSpPr>
            <a:grpSpLocks noChangeAspect="1"/>
          </p:cNvGrpSpPr>
          <p:nvPr/>
        </p:nvGrpSpPr>
        <p:grpSpPr>
          <a:xfrm>
            <a:off x="4132591" y="3972875"/>
            <a:ext cx="2520000" cy="2520000"/>
            <a:chOff x="7350934" y="3037188"/>
            <a:chExt cx="3113087" cy="3113087"/>
          </a:xfrm>
        </p:grpSpPr>
        <p:pic>
          <p:nvPicPr>
            <p:cNvPr id="6" name="Picture 5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6222B74C-299F-495B-B207-36C45DF5D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34" y="3037188"/>
              <a:ext cx="3113087" cy="311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31">
              <a:extLst>
                <a:ext uri="{FF2B5EF4-FFF2-40B4-BE49-F238E27FC236}">
                  <a16:creationId xmlns:a16="http://schemas.microsoft.com/office/drawing/2014/main" id="{B6902B43-F4CF-4541-BA66-84551EFB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5409" y="3291188"/>
              <a:ext cx="2624137" cy="1692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CA8823FF-33BD-476A-A983-8B5BC2033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21" y="3353818"/>
              <a:ext cx="2703513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ko-KR" altLang="en-US" sz="1500">
                  <a:solidFill>
                    <a:schemeClr val="bg1"/>
                  </a:solidFill>
                </a:rPr>
                <a:t>정수를 입력하시오</a:t>
              </a:r>
              <a:r>
                <a:rPr lang="en-US" altLang="ko-KR" sz="1500">
                  <a:solidFill>
                    <a:schemeClr val="bg1"/>
                  </a:solidFill>
                </a:rPr>
                <a:t>.</a:t>
              </a:r>
            </a:p>
            <a:p>
              <a:r>
                <a:rPr lang="en-US" altLang="ko-KR" sz="1500">
                  <a:solidFill>
                    <a:schemeClr val="bg1"/>
                  </a:solidFill>
                </a:rPr>
                <a:t>-5</a:t>
              </a:r>
            </a:p>
            <a:p>
              <a:r>
                <a:rPr lang="ko-KR" altLang="en-US" sz="1500">
                  <a:solidFill>
                    <a:schemeClr val="bg1"/>
                  </a:solidFill>
                </a:rPr>
                <a:t>절대값은 </a:t>
              </a:r>
              <a:r>
                <a:rPr lang="en-US" altLang="ko-KR" sz="1500">
                  <a:solidFill>
                    <a:schemeClr val="bg1"/>
                  </a:solidFill>
                </a:rPr>
                <a:t>5 </a:t>
              </a:r>
              <a:r>
                <a:rPr lang="ko-KR" altLang="en-US" sz="1500">
                  <a:solidFill>
                    <a:schemeClr val="bg1"/>
                  </a:solidFill>
                </a:rPr>
                <a:t>입니다</a:t>
              </a:r>
              <a:r>
                <a:rPr lang="en-US" altLang="ko-KR" sz="1500">
                  <a:solidFill>
                    <a:schemeClr val="bg1"/>
                  </a:solidFill>
                </a:rPr>
                <a:t>.</a:t>
              </a:r>
              <a:endParaRPr lang="ko-KR" altLang="en-US" sz="1500">
                <a:solidFill>
                  <a:schemeClr val="bg1"/>
                </a:solidFill>
              </a:endParaRPr>
            </a:p>
          </p:txBody>
        </p:sp>
      </p:grp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D22122-AF62-4ED5-B6C3-41C83144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39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if</a:t>
            </a:r>
            <a:r>
              <a:rPr lang="ko-KR" altLang="en-US" dirty="0"/>
              <a:t>문을 이용하여 주어진 조건을 만족할 경우에만 블록 내부 연산을 수행할 수 있다</a:t>
            </a:r>
            <a:r>
              <a:rPr lang="en-US" altLang="ko-KR" dirty="0"/>
              <a:t>.</a:t>
            </a:r>
          </a:p>
          <a:p>
            <a:pPr algn="just"/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BE3775-416A-47D0-97F2-E9419299A58A}"/>
              </a:ext>
            </a:extLst>
          </p:cNvPr>
          <p:cNvSpPr txBox="1">
            <a:spLocks/>
          </p:cNvSpPr>
          <p:nvPr/>
        </p:nvSpPr>
        <p:spPr>
          <a:xfrm>
            <a:off x="6957392" y="365125"/>
            <a:ext cx="4899990" cy="6127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int main(void)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{ 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int number;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ko-KR" altLang="en-US" dirty="0"/>
              <a:t>정수를 </a:t>
            </a:r>
            <a:r>
              <a:rPr lang="ko-KR" altLang="en-US" dirty="0" err="1"/>
              <a:t>입력하시오</a:t>
            </a:r>
            <a:r>
              <a:rPr lang="en-US" dirty="0"/>
              <a:t>:");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</a:t>
            </a:r>
            <a:r>
              <a:rPr lang="en-US" dirty="0" err="1"/>
              <a:t>scanf</a:t>
            </a:r>
            <a:r>
              <a:rPr lang="en-US" dirty="0"/>
              <a:t>("%d", &amp;number);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if( number &lt; 0 )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        number = -number;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ko-KR" altLang="en-US" dirty="0"/>
              <a:t>절대값은 </a:t>
            </a:r>
            <a:r>
              <a:rPr lang="en-US" dirty="0"/>
              <a:t>%d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dirty="0"/>
              <a:t>.\n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", number);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        return 0; 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} </a:t>
            </a:r>
            <a:endParaRPr lang="ko-KR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11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3E0-07BF-4ADB-AA65-AF09EE8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if-else문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470D-E13A-42EC-A24D-D489D07C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조건식이</a:t>
            </a:r>
            <a:r>
              <a:rPr lang="ko-KR" altLang="en-US" dirty="0">
                <a:ea typeface="맑은 고딕"/>
              </a:rPr>
              <a:t> 참일 때 if블록 내의 문장 실행 (else블록 무시)</a:t>
            </a:r>
          </a:p>
          <a:p>
            <a:r>
              <a:rPr lang="ko-KR" altLang="en-US" dirty="0" err="1">
                <a:ea typeface="맑은 고딕"/>
              </a:rPr>
              <a:t>조건식이</a:t>
            </a:r>
            <a:r>
              <a:rPr lang="ko-KR" altLang="en-US" dirty="0">
                <a:ea typeface="맑은 고딕"/>
              </a:rPr>
              <a:t> 거짓일 때 else블록 내의 문장 실행 (if블록 무시)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1E0E73-2518-4946-B561-D0A54EF98AA7}"/>
              </a:ext>
            </a:extLst>
          </p:cNvPr>
          <p:cNvGrpSpPr/>
          <p:nvPr/>
        </p:nvGrpSpPr>
        <p:grpSpPr>
          <a:xfrm>
            <a:off x="2337593" y="4287838"/>
            <a:ext cx="7516813" cy="1519237"/>
            <a:chOff x="1266825" y="4287838"/>
            <a:chExt cx="7516813" cy="15192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10BE65-DAD7-4AD3-A185-4E83536A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4287838"/>
              <a:ext cx="5789613" cy="1519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2000">
                  <a:solidFill>
                    <a:srgbClr val="0000FF"/>
                  </a:solidFill>
                  <a:latin typeface="Comic Sans MS" pitchFamily="66" charset="0"/>
                </a:rPr>
                <a:t>if</a:t>
              </a:r>
              <a:r>
                <a:rPr kumimoji="1" lang="en-US" altLang="ko-KR" sz="2000">
                  <a:latin typeface="Comic Sans MS" pitchFamily="66" charset="0"/>
                </a:rPr>
                <a:t>( </a:t>
              </a:r>
              <a:r>
                <a:rPr kumimoji="1" lang="ko-KR" altLang="en-US" sz="2000">
                  <a:latin typeface="Comic Sans MS" pitchFamily="66" charset="0"/>
                </a:rPr>
                <a:t>조건식 </a:t>
              </a:r>
              <a:r>
                <a:rPr kumimoji="1" lang="en-US" altLang="ko-KR" sz="2000">
                  <a:latin typeface="Comic Sans MS" pitchFamily="66" charset="0"/>
                </a:rPr>
                <a:t>) 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2000">
                  <a:latin typeface="Comic Sans MS" pitchFamily="66" charset="0"/>
                </a:rPr>
                <a:t>      </a:t>
              </a:r>
              <a:r>
                <a:rPr kumimoji="1" lang="ko-KR" altLang="en-US" sz="2000">
                  <a:latin typeface="Comic Sans MS" pitchFamily="66" charset="0"/>
                </a:rPr>
                <a:t>문장</a:t>
              </a:r>
              <a:r>
                <a:rPr kumimoji="1" lang="en-US" altLang="ko-KR" sz="2000" i="1">
                  <a:latin typeface="Comic Sans MS" pitchFamily="66" charset="0"/>
                </a:rPr>
                <a:t>1</a:t>
              </a:r>
              <a:r>
                <a:rPr kumimoji="1" lang="en-US" altLang="ko-KR" sz="2000">
                  <a:latin typeface="Comic Sans MS" pitchFamily="66" charset="0"/>
                </a:rPr>
                <a:t>;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2000">
                  <a:solidFill>
                    <a:srgbClr val="0000FF"/>
                  </a:solidFill>
                  <a:latin typeface="Comic Sans MS" pitchFamily="66" charset="0"/>
                </a:rPr>
                <a:t>else </a:t>
              </a:r>
              <a:r>
                <a:rPr kumimoji="1" lang="en-US" altLang="ko-KR" sz="2000">
                  <a:latin typeface="Comic Sans MS" pitchFamily="66" charset="0"/>
                </a:rPr>
                <a:t>  </a:t>
              </a:r>
            </a:p>
            <a:p>
              <a:pPr marL="342900" indent="-342900" eaLnBrk="1" latinLnBrk="1" hangingPunct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</a:pPr>
              <a:r>
                <a:rPr kumimoji="1" lang="en-US" altLang="ko-KR" sz="2000">
                  <a:latin typeface="Comic Sans MS" pitchFamily="66" charset="0"/>
                </a:rPr>
                <a:t>      </a:t>
              </a:r>
              <a:r>
                <a:rPr kumimoji="1" lang="ko-KR" altLang="en-US" sz="2000">
                  <a:latin typeface="Comic Sans MS" pitchFamily="66" charset="0"/>
                </a:rPr>
                <a:t>문장</a:t>
              </a:r>
              <a:r>
                <a:rPr kumimoji="1" lang="en-US" altLang="ko-KR" sz="2000" i="1">
                  <a:latin typeface="Comic Sans MS" pitchFamily="66" charset="0"/>
                </a:rPr>
                <a:t>2</a:t>
              </a:r>
              <a:r>
                <a:rPr kumimoji="1" lang="en-US" altLang="ko-KR" sz="2000">
                  <a:latin typeface="Comic Sans MS" pitchFamily="66" charset="0"/>
                </a:rPr>
                <a:t>; </a:t>
              </a:r>
            </a:p>
          </p:txBody>
        </p:sp>
        <p:sp>
          <p:nvSpPr>
            <p:cNvPr id="5" name="AutoShape 24">
              <a:extLst>
                <a:ext uri="{FF2B5EF4-FFF2-40B4-BE49-F238E27FC236}">
                  <a16:creationId xmlns:a16="http://schemas.microsoft.com/office/drawing/2014/main" id="{10CD2732-FCA8-4341-873C-F8C420FE8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4348163"/>
              <a:ext cx="2582863" cy="333375"/>
            </a:xfrm>
            <a:prstGeom prst="borderCallout2">
              <a:avLst>
                <a:gd name="adj1" fmla="val 34287"/>
                <a:gd name="adj2" fmla="val -2949"/>
                <a:gd name="adj3" fmla="val 34287"/>
                <a:gd name="adj4" fmla="val -71236"/>
                <a:gd name="adj5" fmla="val 161431"/>
                <a:gd name="adj6" fmla="val -141796"/>
              </a:avLst>
            </a:prstGeom>
            <a:solidFill>
              <a:srgbClr val="CCFFCC"/>
            </a:solidFill>
            <a:ln w="9525">
              <a:solidFill>
                <a:schemeClr val="tx2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algn="ctr"/>
              <a:r>
                <a:rPr lang="ko-KR" altLang="en-US" sz="1400">
                  <a:solidFill>
                    <a:srgbClr val="0000FF"/>
                  </a:solidFill>
                  <a:ea typeface="HY엽서L" pitchFamily="18" charset="-127"/>
                </a:rPr>
                <a:t>조건식이 참이면 실행된다</a:t>
              </a:r>
              <a:r>
                <a:rPr lang="en-US" altLang="ko-KR" sz="1400">
                  <a:solidFill>
                    <a:srgbClr val="0000FF"/>
                  </a:solidFill>
                  <a:ea typeface="HY엽서L" pitchFamily="18" charset="-127"/>
                </a:rPr>
                <a:t>.</a:t>
              </a:r>
            </a:p>
          </p:txBody>
        </p:sp>
        <p:sp>
          <p:nvSpPr>
            <p:cNvPr id="6" name="AutoShape 25">
              <a:extLst>
                <a:ext uri="{FF2B5EF4-FFF2-40B4-BE49-F238E27FC236}">
                  <a16:creationId xmlns:a16="http://schemas.microsoft.com/office/drawing/2014/main" id="{0F9DF106-D0C6-4A77-BBC2-63990EC18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5056188"/>
              <a:ext cx="2611438" cy="325437"/>
            </a:xfrm>
            <a:prstGeom prst="borderCallout2">
              <a:avLst>
                <a:gd name="adj1" fmla="val 35120"/>
                <a:gd name="adj2" fmla="val -2917"/>
                <a:gd name="adj3" fmla="val 35120"/>
                <a:gd name="adj4" fmla="val -70273"/>
                <a:gd name="adj5" fmla="val 172685"/>
                <a:gd name="adj6" fmla="val -139940"/>
              </a:avLst>
            </a:prstGeom>
            <a:solidFill>
              <a:srgbClr val="CCFFCC"/>
            </a:solidFill>
            <a:ln w="9525">
              <a:solidFill>
                <a:schemeClr val="tx2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pPr algn="ctr"/>
              <a:r>
                <a:rPr lang="ko-KR" altLang="en-US" sz="1400">
                  <a:solidFill>
                    <a:srgbClr val="0000FF"/>
                  </a:solidFill>
                  <a:ea typeface="HY엽서L" pitchFamily="18" charset="-127"/>
                </a:rPr>
                <a:t>조건식이 거짓이면 실행된다</a:t>
              </a:r>
              <a:r>
                <a:rPr lang="en-US" altLang="ko-KR" sz="1400">
                  <a:solidFill>
                    <a:srgbClr val="0000FF"/>
                  </a:solidFill>
                  <a:ea typeface="HY엽서L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2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291C-A356-4977-85EF-CBE28C9F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예제 - 홀짝 구분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6A5ED5-42F4-4BE4-8FCF-BA4E107B4C1E}"/>
              </a:ext>
            </a:extLst>
          </p:cNvPr>
          <p:cNvGrpSpPr>
            <a:grpSpLocks noChangeAspect="1"/>
          </p:cNvGrpSpPr>
          <p:nvPr/>
        </p:nvGrpSpPr>
        <p:grpSpPr>
          <a:xfrm>
            <a:off x="3379787" y="3966802"/>
            <a:ext cx="2520000" cy="2521472"/>
            <a:chOff x="7797980" y="3387126"/>
            <a:chExt cx="2716213" cy="2717800"/>
          </a:xfrm>
        </p:grpSpPr>
        <p:pic>
          <p:nvPicPr>
            <p:cNvPr id="4" name="Picture 3" descr="C:\Users\jinsol\AppData\Local\Microsoft\Windows\Temporary Internet Files\Content.IE5\4APYS3SV\MC900424236[1].wmf">
              <a:extLst>
                <a:ext uri="{FF2B5EF4-FFF2-40B4-BE49-F238E27FC236}">
                  <a16:creationId xmlns:a16="http://schemas.microsoft.com/office/drawing/2014/main" id="{9C481CC3-6891-4006-9F0C-F996A032E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980" y="3387126"/>
              <a:ext cx="2716213" cy="271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2">
              <a:extLst>
                <a:ext uri="{FF2B5EF4-FFF2-40B4-BE49-F238E27FC236}">
                  <a16:creationId xmlns:a16="http://schemas.microsoft.com/office/drawing/2014/main" id="{69F33380-2DAA-44CE-B005-4BE5A695C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293" y="3609376"/>
              <a:ext cx="2289175" cy="1476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D560854C-F35D-414D-99CB-C31099EA5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7368" y="3649603"/>
              <a:ext cx="23574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pitchFamily="34" charset="0"/>
                  <a:ea typeface="휴먼모음T" pitchFamily="18" charset="-127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chemeClr val="bg1"/>
                  </a:solidFill>
                  <a:latin typeface="Arial"/>
                  <a:ea typeface="휴먼모음T"/>
                  <a:cs typeface="Arial"/>
                </a:rPr>
                <a:t>정수를 입력하시오</a:t>
              </a:r>
              <a:r>
                <a:rPr lang="en-US" altLang="ko-KR" sz="1400" dirty="0">
                  <a:solidFill>
                    <a:schemeClr val="bg1"/>
                  </a:solidFill>
                  <a:latin typeface="Arial"/>
                  <a:ea typeface="휴먼모음T"/>
                  <a:cs typeface="Arial"/>
                </a:rPr>
                <a:t>:   50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r>
                <a:rPr lang="ko-KR" altLang="en-US" sz="1400" dirty="0">
                  <a:solidFill>
                    <a:schemeClr val="bg1"/>
                  </a:solidFill>
                  <a:latin typeface="Arial"/>
                  <a:ea typeface="휴먼모음T"/>
                  <a:cs typeface="Arial"/>
                </a:rPr>
                <a:t>입력된 정수는 짝수입니다</a:t>
              </a:r>
              <a:r>
                <a:rPr lang="en-US" altLang="ko-KR" sz="1400" dirty="0">
                  <a:solidFill>
                    <a:schemeClr val="bg1"/>
                  </a:solidFill>
                  <a:latin typeface="Arial"/>
                  <a:ea typeface="휴먼모음T"/>
                  <a:cs typeface="Arial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Arial"/>
                <a:ea typeface="휴먼모음T"/>
                <a:cs typeface="Arial"/>
              </a:endParaRPr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375F4E0-030F-48ED-A944-2C89A16C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[ </a:t>
            </a:r>
            <a:r>
              <a:rPr lang="ko-KR" altLang="en-US" dirty="0"/>
              <a:t>학습 목표 </a:t>
            </a:r>
            <a:r>
              <a:rPr lang="en-US" altLang="ko-KR" dirty="0"/>
              <a:t>]</a:t>
            </a:r>
          </a:p>
          <a:p>
            <a:pPr algn="just"/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else</a:t>
            </a:r>
            <a:r>
              <a:rPr lang="ko-KR" altLang="en-US" dirty="0"/>
              <a:t>문을 이용하여 주어진 조건을 만족할 경우에는 </a:t>
            </a:r>
            <a:r>
              <a:rPr lang="en-US" altLang="ko-KR" dirty="0"/>
              <a:t>if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그렇지 않은 경우에는 </a:t>
            </a:r>
            <a:r>
              <a:rPr lang="en-US" altLang="ko-KR" dirty="0"/>
              <a:t>else</a:t>
            </a:r>
            <a:r>
              <a:rPr lang="ko-KR" altLang="en-US" dirty="0"/>
              <a:t>블록 내부 연산을 수행할 수 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9A9EBD3-B750-4720-BB36-7E67C148C74D}"/>
              </a:ext>
            </a:extLst>
          </p:cNvPr>
          <p:cNvSpPr txBox="1">
            <a:spLocks/>
          </p:cNvSpPr>
          <p:nvPr/>
        </p:nvSpPr>
        <p:spPr>
          <a:xfrm>
            <a:off x="6436726" y="365125"/>
            <a:ext cx="5384213" cy="6127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#include &lt;stdio.h&gt;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int main(void)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{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int number;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printf("</a:t>
            </a:r>
            <a:r>
              <a:rPr lang="ko-KR" altLang="en-US"/>
              <a:t>정수를 입력하시오</a:t>
            </a:r>
            <a:r>
              <a:rPr lang="en-US" altLang="ko-KR"/>
              <a:t>:");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scanf("%d", &amp;number);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if( number % 2 == 0 )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        printf("</a:t>
            </a:r>
            <a:r>
              <a:rPr lang="ko-KR" altLang="en-US"/>
              <a:t>입력된 정수는 짝</a:t>
            </a:r>
            <a:endParaRPr lang="en-US" altLang="ko-KR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/>
              <a:t>수입니다</a:t>
            </a:r>
            <a:r>
              <a:rPr lang="en-US" altLang="ko-KR"/>
              <a:t>.\n");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else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        printf("</a:t>
            </a:r>
            <a:r>
              <a:rPr lang="ko-KR" altLang="en-US"/>
              <a:t>입력된 정수는 홀</a:t>
            </a:r>
            <a:endParaRPr lang="en-US" altLang="ko-KR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/>
              <a:t>수입니다</a:t>
            </a:r>
            <a:r>
              <a:rPr lang="en-US" altLang="ko-KR"/>
              <a:t>.\n");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/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        return 0; 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15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E660-97C4-4518-AB99-F11294D1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중첩 if문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F2E3-2955-4B10-B33E-61F99B20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if블록 내부에 다시 if문이 있는 경우</a:t>
            </a:r>
          </a:p>
          <a:p>
            <a:r>
              <a:rPr lang="ko-KR" altLang="en-US" dirty="0">
                <a:ea typeface="맑은 고딕"/>
              </a:rPr>
              <a:t>조건식1이 참이고 조건식2도 참일 때 문장 실행</a:t>
            </a:r>
          </a:p>
          <a:p>
            <a:r>
              <a:rPr lang="ko-KR" altLang="en-US" dirty="0">
                <a:ea typeface="맑은 고딕"/>
              </a:rPr>
              <a:t>물론 if-else 문이 들어갈 수도 있다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6AAA2-86AF-44A2-8A83-7F1CAA9E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31" y="5044895"/>
            <a:ext cx="7094537" cy="100896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휴먼모음T" pitchFamily="18" charset="-127"/>
                <a:cs typeface="+mn-cs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( 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조건식</a:t>
            </a:r>
            <a:r>
              <a:rPr kumimoji="1" lang="en-US" altLang="ko-KR" sz="16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1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 )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HY엽서L" pitchFamily="18" charset="-127"/>
            </a:endParaRP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      </a:t>
            </a: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( 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조건식</a:t>
            </a:r>
            <a:r>
              <a:rPr kumimoji="1" lang="en-US" altLang="ko-KR" sz="16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2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 ) </a:t>
            </a:r>
          </a:p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              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문장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;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98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0667-2F16-43CA-9FD1-2DEF6B74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if와 else의 </a:t>
            </a:r>
            <a:r>
              <a:rPr lang="ko-KR" altLang="en-US" dirty="0" err="1">
                <a:ea typeface="맑은 고딕"/>
              </a:rPr>
              <a:t>매칭</a:t>
            </a:r>
            <a:r>
              <a:rPr lang="ko-KR" altLang="en-US" dirty="0">
                <a:ea typeface="맑은 고딕"/>
              </a:rPr>
              <a:t> 문제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B2DA-C5A8-4699-B298-67F331B0D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if (조건식1)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if (조건식2)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    문장1;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  else 문장2;</a:t>
            </a:r>
          </a:p>
          <a:p>
            <a:pPr marL="0" indent="0">
              <a:buNone/>
            </a:pP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 panose="020B0503020000020004" pitchFamily="34" charset="-12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21BFD-BDD6-421A-9DF1-1327DDD052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맑은 고딕"/>
              </a:rPr>
              <a:t>if</a:t>
            </a:r>
            <a:r>
              <a:rPr lang="ko-KR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dirty="0">
                <a:ea typeface="맑은 고딕"/>
              </a:rPr>
              <a:t>조건식</a:t>
            </a:r>
            <a:r>
              <a:rPr lang="en-US" altLang="ko-KR" dirty="0">
                <a:ea typeface="맑은 고딕"/>
              </a:rPr>
              <a:t>1)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dirty="0">
                <a:ea typeface="맑은 고딕"/>
              </a:rPr>
              <a:t>    </a:t>
            </a:r>
            <a:r>
              <a:rPr lang="en-US" altLang="ko-KR" dirty="0">
                <a:ea typeface="맑은 고딕"/>
              </a:rPr>
              <a:t>if</a:t>
            </a:r>
            <a:r>
              <a:rPr lang="ko-KR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dirty="0" err="1">
                <a:ea typeface="맑은 고딕"/>
              </a:rPr>
              <a:t>조건식</a:t>
            </a:r>
            <a:r>
              <a:rPr lang="en-US" altLang="ko-KR" dirty="0">
                <a:ea typeface="맑은 고딕"/>
              </a:rPr>
              <a:t>2)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dirty="0">
                <a:ea typeface="맑은 고딕"/>
              </a:rPr>
              <a:t>        문장</a:t>
            </a:r>
            <a:r>
              <a:rPr lang="en-US" altLang="ko-KR" dirty="0">
                <a:ea typeface="맑은 고딕"/>
              </a:rPr>
              <a:t>1;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else</a:t>
            </a:r>
            <a:r>
              <a:rPr lang="ko-KR" dirty="0">
                <a:ea typeface="맑은 고딕"/>
              </a:rPr>
              <a:t> 문장</a:t>
            </a:r>
            <a:r>
              <a:rPr lang="en-US" altLang="ko-KR" dirty="0">
                <a:ea typeface="맑은 고딕"/>
              </a:rPr>
              <a:t>2;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2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538</Words>
  <Application>Microsoft Office PowerPoint</Application>
  <PresentationFormat>와이드스크린</PresentationFormat>
  <Paragraphs>244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HY강B</vt:lpstr>
      <vt:lpstr>HY견고딕</vt:lpstr>
      <vt:lpstr>HY엽서L</vt:lpstr>
      <vt:lpstr>맑은 고딕</vt:lpstr>
      <vt:lpstr>휴먼모음T</vt:lpstr>
      <vt:lpstr>Arial</vt:lpstr>
      <vt:lpstr>Comic Sans MS</vt:lpstr>
      <vt:lpstr>Lucida Calligraphy</vt:lpstr>
      <vt:lpstr>Symbol</vt:lpstr>
      <vt:lpstr>Trebuchet MS</vt:lpstr>
      <vt:lpstr>Verdana</vt:lpstr>
      <vt:lpstr>Wingdings</vt:lpstr>
      <vt:lpstr>Office 테마</vt:lpstr>
      <vt:lpstr>KCA2019 ☆여름방학특강☆</vt:lpstr>
      <vt:lpstr>프로그램의 흐름을 제어하는 방법</vt:lpstr>
      <vt:lpstr>조건문</vt:lpstr>
      <vt:lpstr>if문</vt:lpstr>
      <vt:lpstr>예제 - 절대값 구하기</vt:lpstr>
      <vt:lpstr>if-else문</vt:lpstr>
      <vt:lpstr>예제 - 홀짝 구분</vt:lpstr>
      <vt:lpstr>중첩 if문</vt:lpstr>
      <vt:lpstr>if와 else의 매칭 문제</vt:lpstr>
      <vt:lpstr>if와 else의 매칭 문제</vt:lpstr>
      <vt:lpstr>예제 - 정수 3개 중 최소값 찾기</vt:lpstr>
      <vt:lpstr>연속적인 if</vt:lpstr>
      <vt:lpstr>예제 - 문자 분류</vt:lpstr>
      <vt:lpstr>switch문</vt:lpstr>
      <vt:lpstr>switch문 - break</vt:lpstr>
      <vt:lpstr>switch문 - 주의할 점</vt:lpstr>
      <vt:lpstr>예제 - 달의 일수</vt:lpstr>
      <vt:lpstr>goto문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</cp:lastModifiedBy>
  <cp:revision>813</cp:revision>
  <dcterms:created xsi:type="dcterms:W3CDTF">2012-07-30T17:18:39Z</dcterms:created>
  <dcterms:modified xsi:type="dcterms:W3CDTF">2019-06-24T02:49:05Z</dcterms:modified>
</cp:coreProperties>
</file>