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471E3-C97C-0C91-79B2-F9715E627328}" v="1" dt="2019-05-05T15:31:18.619"/>
    <p1510:client id="{C89A2396-C511-707C-E29C-BFF0B7B804CB}" v="1" dt="2019-05-18T05:57:0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edenjint3927@konkuk.ac.kr::8959b079-89b5-4d38-b2d4-1b84b06523eb" providerId="AD" clId="Web-{56EF5B68-D3D7-E159-883B-2EA5328F4673}"/>
    <pc:docChg chg="modSld sldOrd">
      <pc:chgData name="정주원" userId="S::edenjint3927@konkuk.ac.kr::8959b079-89b5-4d38-b2d4-1b84b06523eb" providerId="AD" clId="Web-{56EF5B68-D3D7-E159-883B-2EA5328F4673}" dt="2019-05-05T16:00:42.578" v="5" actId="20577"/>
      <pc:docMkLst>
        <pc:docMk/>
      </pc:docMkLst>
      <pc:sldChg chg="modSp ord">
        <pc:chgData name="정주원" userId="S::edenjint3927@konkuk.ac.kr::8959b079-89b5-4d38-b2d4-1b84b06523eb" providerId="AD" clId="Web-{56EF5B68-D3D7-E159-883B-2EA5328F4673}" dt="2019-05-05T16:00:41.859" v="3" actId="20577"/>
        <pc:sldMkLst>
          <pc:docMk/>
          <pc:sldMk cId="317850116" sldId="263"/>
        </pc:sldMkLst>
        <pc:spChg chg="mod">
          <ac:chgData name="정주원" userId="S::edenjint3927@konkuk.ac.kr::8959b079-89b5-4d38-b2d4-1b84b06523eb" providerId="AD" clId="Web-{56EF5B68-D3D7-E159-883B-2EA5328F4673}" dt="2019-05-05T16:00:41.859" v="3" actId="20577"/>
          <ac:spMkLst>
            <pc:docMk/>
            <pc:sldMk cId="317850116" sldId="263"/>
            <ac:spMk id="3" creationId="{1F58C7E7-8C75-4732-AAD2-82322A97B24D}"/>
          </ac:spMkLst>
        </pc:spChg>
      </pc:sldChg>
    </pc:docChg>
  </pc:docChgLst>
  <pc:docChgLst>
    <pc:chgData clId="Web-{851471E3-C97C-0C91-79B2-F9715E627328}"/>
    <pc:docChg chg="modSld">
      <pc:chgData name="" userId="" providerId="" clId="Web-{851471E3-C97C-0C91-79B2-F9715E627328}" dt="2019-05-05T14:58:10.798" v="23" actId="20577"/>
      <pc:docMkLst>
        <pc:docMk/>
      </pc:docMkLst>
      <pc:sldChg chg="modSp">
        <pc:chgData name="" userId="" providerId="" clId="Web-{851471E3-C97C-0C91-79B2-F9715E627328}" dt="2019-05-05T14:58:10.798" v="22" actId="20577"/>
        <pc:sldMkLst>
          <pc:docMk/>
          <pc:sldMk cId="3569210928" sldId="256"/>
        </pc:sldMkLst>
        <pc:spChg chg="mod">
          <ac:chgData name="" userId="" providerId="" clId="Web-{851471E3-C97C-0C91-79B2-F9715E627328}" dt="2019-05-05T14:58:10.798" v="2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C89A2396-C511-707C-E29C-BFF0B7B804CB}"/>
    <pc:docChg chg="addSld modSld">
      <pc:chgData name="정주원" userId="S::edenjint3927@konkuk.ac.kr::8959b079-89b5-4d38-b2d4-1b84b06523eb" providerId="AD" clId="Web-{C89A2396-C511-707C-E29C-BFF0B7B804CB}" dt="2019-05-18T06:07:01.906" v="524" actId="20577"/>
      <pc:docMkLst>
        <pc:docMk/>
      </pc:docMkLst>
      <pc:sldChg chg="modSp new">
        <pc:chgData name="정주원" userId="S::edenjint3927@konkuk.ac.kr::8959b079-89b5-4d38-b2d4-1b84b06523eb" providerId="AD" clId="Web-{C89A2396-C511-707C-E29C-BFF0B7B804CB}" dt="2019-05-18T06:06:38.687" v="522" actId="20577"/>
        <pc:sldMkLst>
          <pc:docMk/>
          <pc:sldMk cId="1121044647" sldId="264"/>
        </pc:sldMkLst>
        <pc:spChg chg="mod">
          <ac:chgData name="정주원" userId="S::edenjint3927@konkuk.ac.kr::8959b079-89b5-4d38-b2d4-1b84b06523eb" providerId="AD" clId="Web-{C89A2396-C511-707C-E29C-BFF0B7B804CB}" dt="2019-05-18T05:57:00.458" v="3" actId="20577"/>
          <ac:spMkLst>
            <pc:docMk/>
            <pc:sldMk cId="1121044647" sldId="264"/>
            <ac:spMk id="2" creationId="{15DF0F28-D177-4C13-A644-DBA62F94B924}"/>
          </ac:spMkLst>
        </pc:spChg>
        <pc:spChg chg="mod">
          <ac:chgData name="정주원" userId="S::edenjint3927@konkuk.ac.kr::8959b079-89b5-4d38-b2d4-1b84b06523eb" providerId="AD" clId="Web-{C89A2396-C511-707C-E29C-BFF0B7B804CB}" dt="2019-05-18T06:06:38.687" v="522" actId="20577"/>
          <ac:spMkLst>
            <pc:docMk/>
            <pc:sldMk cId="1121044647" sldId="264"/>
            <ac:spMk id="3" creationId="{8EA704CB-D2EC-4CAE-9F87-6A5A2524AF50}"/>
          </ac:spMkLst>
        </pc:spChg>
      </pc:sldChg>
    </pc:docChg>
  </pc:docChgLst>
  <pc:docChgLst>
    <pc:chgData name="정주원" userId="S::edenjint3927@konkuk.ac.kr::8959b079-89b5-4d38-b2d4-1b84b06523eb" providerId="AD" clId="Web-{C683F4EA-EA9F-48E4-13EB-69DE2CB60F61}"/>
    <pc:docChg chg="modSld">
      <pc:chgData name="정주원" userId="S::edenjint3927@konkuk.ac.kr::8959b079-89b5-4d38-b2d4-1b84b06523eb" providerId="AD" clId="Web-{C683F4EA-EA9F-48E4-13EB-69DE2CB60F61}" dt="2019-05-06T07:26:02.659" v="31" actId="20577"/>
      <pc:docMkLst>
        <pc:docMk/>
      </pc:docMkLst>
      <pc:sldChg chg="modSp">
        <pc:chgData name="정주원" userId="S::edenjint3927@konkuk.ac.kr::8959b079-89b5-4d38-b2d4-1b84b06523eb" providerId="AD" clId="Web-{C683F4EA-EA9F-48E4-13EB-69DE2CB60F61}" dt="2019-05-06T07:26:02.659" v="30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C683F4EA-EA9F-48E4-13EB-69DE2CB60F61}" dt="2019-05-06T07:26:02.659" v="30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851471E3-C97C-0C91-79B2-F9715E627328}"/>
    <pc:docChg chg="addSld modSld">
      <pc:chgData name="정주원" userId="S::edenjint3927@konkuk.ac.kr::8959b079-89b5-4d38-b2d4-1b84b06523eb" providerId="AD" clId="Web-{851471E3-C97C-0C91-79B2-F9715E627328}" dt="2019-05-05T15:54:04.392" v="2403" actId="20577"/>
      <pc:docMkLst>
        <pc:docMk/>
      </pc:docMkLst>
      <pc:sldChg chg="addSp modSp">
        <pc:chgData name="정주원" userId="S::edenjint3927@konkuk.ac.kr::8959b079-89b5-4d38-b2d4-1b84b06523eb" providerId="AD" clId="Web-{851471E3-C97C-0C91-79B2-F9715E627328}" dt="2019-05-05T15:23:04.606" v="1001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851471E3-C97C-0C91-79B2-F9715E627328}" dt="2019-05-05T14:58:51.439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정주원" userId="S::edenjint3927@konkuk.ac.kr::8959b079-89b5-4d38-b2d4-1b84b06523eb" providerId="AD" clId="Web-{851471E3-C97C-0C91-79B2-F9715E627328}" dt="2019-05-05T14:59:16.736" v="57" actId="20577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정주원" userId="S::edenjint3927@konkuk.ac.kr::8959b079-89b5-4d38-b2d4-1b84b06523eb" providerId="AD" clId="Web-{851471E3-C97C-0C91-79B2-F9715E627328}" dt="2019-05-05T15:23:04.606" v="1001" actId="20577"/>
          <ac:spMkLst>
            <pc:docMk/>
            <pc:sldMk cId="3569210928" sldId="256"/>
            <ac:spMk id="4" creationId="{08C01251-DF2C-4797-83B3-415AA261948F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12:23.028" v="499" actId="20577"/>
        <pc:sldMkLst>
          <pc:docMk/>
          <pc:sldMk cId="26351616" sldId="257"/>
        </pc:sldMkLst>
        <pc:spChg chg="mod">
          <ac:chgData name="정주원" userId="S::edenjint3927@konkuk.ac.kr::8959b079-89b5-4d38-b2d4-1b84b06523eb" providerId="AD" clId="Web-{851471E3-C97C-0C91-79B2-F9715E627328}" dt="2019-05-05T14:59:51.392" v="90" actId="20577"/>
          <ac:spMkLst>
            <pc:docMk/>
            <pc:sldMk cId="26351616" sldId="257"/>
            <ac:spMk id="2" creationId="{A49B75C8-2AD0-4463-BD94-662FE317257F}"/>
          </ac:spMkLst>
        </pc:spChg>
        <pc:spChg chg="mod">
          <ac:chgData name="정주원" userId="S::edenjint3927@konkuk.ac.kr::8959b079-89b5-4d38-b2d4-1b84b06523eb" providerId="AD" clId="Web-{851471E3-C97C-0C91-79B2-F9715E627328}" dt="2019-05-05T15:12:23.028" v="499" actId="20577"/>
          <ac:spMkLst>
            <pc:docMk/>
            <pc:sldMk cId="26351616" sldId="257"/>
            <ac:spMk id="3" creationId="{9ACBD919-486B-4FA3-94CB-A2166AE88204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19:52.950" v="824" actId="20577"/>
        <pc:sldMkLst>
          <pc:docMk/>
          <pc:sldMk cId="3737613036" sldId="258"/>
        </pc:sldMkLst>
        <pc:spChg chg="mod">
          <ac:chgData name="정주원" userId="S::edenjint3927@konkuk.ac.kr::8959b079-89b5-4d38-b2d4-1b84b06523eb" providerId="AD" clId="Web-{851471E3-C97C-0C91-79B2-F9715E627328}" dt="2019-05-05T15:13:12.106" v="511" actId="20577"/>
          <ac:spMkLst>
            <pc:docMk/>
            <pc:sldMk cId="3737613036" sldId="258"/>
            <ac:spMk id="2" creationId="{E61FB18B-6455-4FDC-9723-1B112ADD5EEE}"/>
          </ac:spMkLst>
        </pc:spChg>
        <pc:spChg chg="mod">
          <ac:chgData name="정주원" userId="S::edenjint3927@konkuk.ac.kr::8959b079-89b5-4d38-b2d4-1b84b06523eb" providerId="AD" clId="Web-{851471E3-C97C-0C91-79B2-F9715E627328}" dt="2019-05-05T15:19:52.950" v="824" actId="20577"/>
          <ac:spMkLst>
            <pc:docMk/>
            <pc:sldMk cId="3737613036" sldId="258"/>
            <ac:spMk id="3" creationId="{BFD4D79C-FB67-4271-AA20-F8F709B401E1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851471E3-C97C-0C91-79B2-F9715E627328}" dt="2019-05-05T15:31:18.619" v="1139" actId="1076"/>
        <pc:sldMkLst>
          <pc:docMk/>
          <pc:sldMk cId="2786437404" sldId="259"/>
        </pc:sldMkLst>
        <pc:spChg chg="mod ord">
          <ac:chgData name="정주원" userId="S::edenjint3927@konkuk.ac.kr::8959b079-89b5-4d38-b2d4-1b84b06523eb" providerId="AD" clId="Web-{851471E3-C97C-0C91-79B2-F9715E627328}" dt="2019-05-05T15:24:36.652" v="1003"/>
          <ac:spMkLst>
            <pc:docMk/>
            <pc:sldMk cId="2786437404" sldId="259"/>
            <ac:spMk id="2" creationId="{54985B75-2285-411B-B077-B6405AB034C1}"/>
          </ac:spMkLst>
        </pc:spChg>
        <pc:spChg chg="del mod ord">
          <ac:chgData name="정주원" userId="S::edenjint3927@konkuk.ac.kr::8959b079-89b5-4d38-b2d4-1b84b06523eb" providerId="AD" clId="Web-{851471E3-C97C-0C91-79B2-F9715E627328}" dt="2019-05-05T15:24:41.199" v="1004"/>
          <ac:spMkLst>
            <pc:docMk/>
            <pc:sldMk cId="2786437404" sldId="259"/>
            <ac:spMk id="3" creationId="{A7694ECB-355F-4FB0-81B4-CB22FBCCAEFB}"/>
          </ac:spMkLst>
        </pc:spChg>
        <pc:spChg chg="add mod ord">
          <ac:chgData name="정주원" userId="S::edenjint3927@konkuk.ac.kr::8959b079-89b5-4d38-b2d4-1b84b06523eb" providerId="AD" clId="Web-{851471E3-C97C-0C91-79B2-F9715E627328}" dt="2019-05-05T15:31:11.556" v="1135" actId="20577"/>
          <ac:spMkLst>
            <pc:docMk/>
            <pc:sldMk cId="2786437404" sldId="259"/>
            <ac:spMk id="4" creationId="{AD0977A0-6438-48B1-BA4D-F1007BE5AFF3}"/>
          </ac:spMkLst>
        </pc:spChg>
        <pc:picChg chg="add mod ord">
          <ac:chgData name="정주원" userId="S::edenjint3927@konkuk.ac.kr::8959b079-89b5-4d38-b2d4-1b84b06523eb" providerId="AD" clId="Web-{851471E3-C97C-0C91-79B2-F9715E627328}" dt="2019-05-05T15:31:18.619" v="1139" actId="1076"/>
          <ac:picMkLst>
            <pc:docMk/>
            <pc:sldMk cId="2786437404" sldId="259"/>
            <ac:picMk id="5" creationId="{9B327CA9-1F16-4B16-97D1-43A486061E9A}"/>
          </ac:picMkLst>
        </pc:picChg>
      </pc:sldChg>
      <pc:sldChg chg="modSp new">
        <pc:chgData name="정주원" userId="S::edenjint3927@konkuk.ac.kr::8959b079-89b5-4d38-b2d4-1b84b06523eb" providerId="AD" clId="Web-{851471E3-C97C-0C91-79B2-F9715E627328}" dt="2019-05-05T15:38:36.710" v="1460" actId="20577"/>
        <pc:sldMkLst>
          <pc:docMk/>
          <pc:sldMk cId="275895561" sldId="260"/>
        </pc:sldMkLst>
        <pc:spChg chg="mod">
          <ac:chgData name="정주원" userId="S::edenjint3927@konkuk.ac.kr::8959b079-89b5-4d38-b2d4-1b84b06523eb" providerId="AD" clId="Web-{851471E3-C97C-0C91-79B2-F9715E627328}" dt="2019-05-05T15:34:51.836" v="1247" actId="20577"/>
          <ac:spMkLst>
            <pc:docMk/>
            <pc:sldMk cId="275895561" sldId="260"/>
            <ac:spMk id="2" creationId="{A63AEB11-98B3-4938-BA1E-5C285EBBE679}"/>
          </ac:spMkLst>
        </pc:spChg>
        <pc:spChg chg="mod">
          <ac:chgData name="정주원" userId="S::edenjint3927@konkuk.ac.kr::8959b079-89b5-4d38-b2d4-1b84b06523eb" providerId="AD" clId="Web-{851471E3-C97C-0C91-79B2-F9715E627328}" dt="2019-05-05T15:38:36.710" v="1460" actId="20577"/>
          <ac:spMkLst>
            <pc:docMk/>
            <pc:sldMk cId="275895561" sldId="260"/>
            <ac:spMk id="3" creationId="{46217107-8D82-4DE9-84E5-8B2E94700F36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41:10.318" v="1567" actId="20577"/>
        <pc:sldMkLst>
          <pc:docMk/>
          <pc:sldMk cId="1076483583" sldId="261"/>
        </pc:sldMkLst>
        <pc:spChg chg="mod">
          <ac:chgData name="정주원" userId="S::edenjint3927@konkuk.ac.kr::8959b079-89b5-4d38-b2d4-1b84b06523eb" providerId="AD" clId="Web-{851471E3-C97C-0C91-79B2-F9715E627328}" dt="2019-05-05T15:41:10.318" v="1567" actId="20577"/>
          <ac:spMkLst>
            <pc:docMk/>
            <pc:sldMk cId="1076483583" sldId="261"/>
            <ac:spMk id="2" creationId="{CE515154-43B1-4AD6-8FA6-94D193A61A8D}"/>
          </ac:spMkLst>
        </pc:spChg>
        <pc:spChg chg="mod">
          <ac:chgData name="정주원" userId="S::edenjint3927@konkuk.ac.kr::8959b079-89b5-4d38-b2d4-1b84b06523eb" providerId="AD" clId="Web-{851471E3-C97C-0C91-79B2-F9715E627328}" dt="2019-05-05T15:40:32.569" v="1553" actId="20577"/>
          <ac:spMkLst>
            <pc:docMk/>
            <pc:sldMk cId="1076483583" sldId="261"/>
            <ac:spMk id="3" creationId="{A5B65292-14FC-4387-BEE0-18164D891B7B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48:03.972" v="2031" actId="14100"/>
        <pc:sldMkLst>
          <pc:docMk/>
          <pc:sldMk cId="575876330" sldId="262"/>
        </pc:sldMkLst>
        <pc:spChg chg="mod">
          <ac:chgData name="정주원" userId="S::edenjint3927@konkuk.ac.kr::8959b079-89b5-4d38-b2d4-1b84b06523eb" providerId="AD" clId="Web-{851471E3-C97C-0C91-79B2-F9715E627328}" dt="2019-05-05T15:42:30.459" v="1609" actId="20577"/>
          <ac:spMkLst>
            <pc:docMk/>
            <pc:sldMk cId="575876330" sldId="262"/>
            <ac:spMk id="2" creationId="{4150E736-0AF0-477C-B672-5983DBD8ED4C}"/>
          </ac:spMkLst>
        </pc:spChg>
        <pc:spChg chg="mod">
          <ac:chgData name="정주원" userId="S::edenjint3927@konkuk.ac.kr::8959b079-89b5-4d38-b2d4-1b84b06523eb" providerId="AD" clId="Web-{851471E3-C97C-0C91-79B2-F9715E627328}" dt="2019-05-05T15:48:03.972" v="2031" actId="14100"/>
          <ac:spMkLst>
            <pc:docMk/>
            <pc:sldMk cId="575876330" sldId="262"/>
            <ac:spMk id="3" creationId="{43ADDC81-D086-4D36-9FED-8728225AF0FB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54:04.392" v="2402" actId="20577"/>
        <pc:sldMkLst>
          <pc:docMk/>
          <pc:sldMk cId="317850116" sldId="263"/>
        </pc:sldMkLst>
        <pc:spChg chg="mod">
          <ac:chgData name="정주원" userId="S::edenjint3927@konkuk.ac.kr::8959b079-89b5-4d38-b2d4-1b84b06523eb" providerId="AD" clId="Web-{851471E3-C97C-0C91-79B2-F9715E627328}" dt="2019-05-05T15:50:49.565" v="2045" actId="20577"/>
          <ac:spMkLst>
            <pc:docMk/>
            <pc:sldMk cId="317850116" sldId="263"/>
            <ac:spMk id="2" creationId="{F8346DF6-97AD-4847-B5E7-2AE059E94F70}"/>
          </ac:spMkLst>
        </pc:spChg>
        <pc:spChg chg="mod">
          <ac:chgData name="정주원" userId="S::edenjint3927@konkuk.ac.kr::8959b079-89b5-4d38-b2d4-1b84b06523eb" providerId="AD" clId="Web-{851471E3-C97C-0C91-79B2-F9715E627328}" dt="2019-05-05T15:54:04.392" v="2402" actId="20577"/>
          <ac:spMkLst>
            <pc:docMk/>
            <pc:sldMk cId="317850116" sldId="263"/>
            <ac:spMk id="3" creationId="{1F58C7E7-8C75-4732-AAD2-82322A97B2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kr.html" TargetMode="External"/><Relationship Id="rId2" Type="http://schemas.openxmlformats.org/officeDocument/2006/relationships/hyperlink" Target="http://releases.ubuntu.com/18.04.1/ubuntu-18.04.1desktop-amd64.is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nkukackr-my.sharepoint.com/:b:/g/personal/edenjint3927_konkuk_ac_kr/EV-zkxuD3GJHtjoZ9sgixQMBCEuwNovjMxILfb_GxQFLfw?e=84qE3c" TargetMode="External"/><Relationship Id="rId4" Type="http://schemas.openxmlformats.org/officeDocument/2006/relationships/hyperlink" Target="https://www.virtualbox.org/wiki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nkukackr-my.sharepoint.com/:b:/g/personal/edenjint3927_konkuk_ac_kr/EVARTiW-UD5Lntj-73ufIIABZkr7pPDpo1ATyfH5wsufdQ?e=dZ9v3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1차시 - Linux, terminal, vim, gcc, gdb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75C8-2AD0-4463-BD94-662FE317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Linux 설치 - </a:t>
            </a:r>
            <a:r>
              <a:rPr lang="ko-KR" altLang="en-US" dirty="0" err="1">
                <a:ea typeface="맑은 고딕"/>
              </a:rPr>
              <a:t>가상머신</a:t>
            </a:r>
            <a:r>
              <a:rPr lang="ko-KR" altLang="en-US" dirty="0">
                <a:ea typeface="맑은 고딕"/>
              </a:rPr>
              <a:t> 사용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D919-486B-4FA3-94CB-A2166AE8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Ubuntu 18.04.1: </a:t>
            </a:r>
            <a:r>
              <a:rPr lang="ko-KR" dirty="0">
                <a:ea typeface="맑은 고딕"/>
                <a:hlinkClick r:id="rId2"/>
              </a:rPr>
              <a:t>http://releases.ubuntu.com/18.04.1/ubuntu-18.04.1desktop-amd64.iso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 다른 버전도 상관 없다. 검색하면 최신 버전 나올 것.</a:t>
            </a:r>
          </a:p>
          <a:p>
            <a:r>
              <a:rPr lang="ko-KR" altLang="en-US" dirty="0">
                <a:ea typeface="맑은 고딕"/>
              </a:rPr>
              <a:t>우리는 가상머신을 사용할 것</a:t>
            </a:r>
          </a:p>
          <a:p>
            <a:pPr marL="0" indent="0">
              <a:buNone/>
            </a:pPr>
            <a:r>
              <a:rPr lang="ko-KR" sz="2000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sz="2000" dirty="0" err="1">
                <a:solidFill>
                  <a:srgbClr val="00B050"/>
                </a:solidFill>
                <a:ea typeface="맑은 고딕"/>
              </a:rPr>
              <a:t>가상머신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: 호스트 </a:t>
            </a:r>
            <a:r>
              <a:rPr lang="ko-KR" sz="2000" dirty="0" err="1">
                <a:solidFill>
                  <a:srgbClr val="00B050"/>
                </a:solidFill>
                <a:ea typeface="맑은 고딕"/>
              </a:rPr>
              <a:t>운영체제에서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다른 시스템을 운용하기 위한 가상의 머신</a:t>
            </a:r>
            <a:endParaRPr lang="ko-KR" sz="2000" dirty="0">
              <a:solidFill>
                <a:srgbClr val="00B050"/>
              </a:solidFill>
            </a:endParaRPr>
          </a:p>
          <a:p>
            <a:r>
              <a:rPr lang="ko-KR" altLang="en-US" dirty="0">
                <a:ea typeface="맑은 고딕"/>
              </a:rPr>
              <a:t>VMware 또는 </a:t>
            </a:r>
            <a:r>
              <a:rPr lang="ko-KR" altLang="en-US" dirty="0" err="1">
                <a:ea typeface="맑은 고딕"/>
              </a:rPr>
              <a:t>VirtualBox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택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1)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//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VMware: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  <a:hlinkClick r:id="rId3"/>
              </a:rPr>
              <a:t>https</a:t>
            </a:r>
            <a:r>
              <a:rPr lang="ko-KR" sz="2000" dirty="0">
                <a:solidFill>
                  <a:srgbClr val="00B050"/>
                </a:solidFill>
                <a:ea typeface="맑은 고딕"/>
                <a:hlinkClick r:id="rId3"/>
              </a:rPr>
              <a:t>://www.vmware.com/kr.html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&gt; 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다운로드 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&gt;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Workstation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Player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&gt;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Windows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용 버전 다운로드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 VirtualBox: </a:t>
            </a:r>
            <a:r>
              <a:rPr lang="ko-KR" sz="2000" dirty="0">
                <a:solidFill>
                  <a:srgbClr val="00B050"/>
                </a:solidFill>
                <a:ea typeface="맑은 고딕"/>
                <a:hlinkClick r:id="rId4"/>
              </a:rPr>
              <a:t>https://www.virtualbox.org/wiki/Downloads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&gt;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Windows host</a:t>
            </a:r>
            <a:endParaRPr lang="ko-KR" sz="2000" dirty="0">
              <a:solidFill>
                <a:srgbClr val="00B050"/>
              </a:solidFill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자세한 설명은 </a:t>
            </a:r>
            <a:r>
              <a:rPr lang="ko-KR" altLang="en-US" dirty="0">
                <a:ea typeface="맑은 고딕"/>
                <a:hlinkClick r:id="rId5"/>
              </a:rPr>
              <a:t>시스템프로그래밍</a:t>
            </a:r>
            <a:r>
              <a:rPr lang="en-US" altLang="ko-KR" dirty="0">
                <a:ea typeface="맑은 고딕"/>
                <a:hlinkClick r:id="rId5"/>
              </a:rPr>
              <a:t>2018</a:t>
            </a:r>
            <a:r>
              <a:rPr lang="ko-KR" altLang="en-US" dirty="0">
                <a:ea typeface="맑은 고딕"/>
                <a:hlinkClick r:id="rId5"/>
              </a:rPr>
              <a:t> 실습 자료</a:t>
            </a:r>
            <a:r>
              <a:rPr lang="ko-KR" altLang="en-US" dirty="0">
                <a:ea typeface="맑은 고딕"/>
              </a:rPr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263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B18B-6455-4FDC-9723-1B112ADD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Terminal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D79C-FB67-4271-AA20-F8F709B4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맑은 고딕"/>
              </a:rPr>
              <a:t>Shell을 통해서 명령어를 실행하거나 프로그램을 사용할 수 있는 프로그램</a:t>
            </a:r>
          </a:p>
          <a:p>
            <a:r>
              <a:rPr lang="en-US" altLang="ko-KR" dirty="0" err="1">
                <a:ea typeface="맑은 고딕"/>
              </a:rPr>
              <a:t>Linux에서의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코딩은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여기서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이루어진다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코딩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말고도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이것저것이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이루어진다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우선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필수적인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프로그램을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설치해보자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ea typeface="맑은 고딕"/>
              </a:rPr>
              <a:t>~$</a:t>
            </a:r>
            <a:r>
              <a:rPr lang="en-US" altLang="ko-KR" dirty="0">
                <a:ea typeface="맑은 고딕"/>
              </a:rPr>
              <a:t> </a:t>
            </a:r>
            <a:r>
              <a:rPr lang="en-US" dirty="0" err="1">
                <a:ea typeface="맑은 고딕"/>
              </a:rPr>
              <a:t>sudo</a:t>
            </a:r>
            <a:r>
              <a:rPr lang="en-US" dirty="0">
                <a:ea typeface="맑은 고딕"/>
              </a:rPr>
              <a:t> apt install -y vim </a:t>
            </a:r>
            <a:r>
              <a:rPr lang="en-US" dirty="0" err="1">
                <a:ea typeface="맑은 고딕"/>
              </a:rPr>
              <a:t>gcc</a:t>
            </a:r>
            <a:endParaRPr lang="en-US" altLang="ko-KR" dirty="0" err="1"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sudo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: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관리자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권한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.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실행을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위해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비밀번호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(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설치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할 때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입력한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계정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비밀번호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)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ea typeface="맑은 고딕"/>
              </a:rPr>
              <a:t>필요</a:t>
            </a: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// 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입력하면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화면상에선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비밀번호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표시가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안되지만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,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내부적으로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입력되고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있음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(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비밀번호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길이를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볼 수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있어서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보안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목적으로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가림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)</a:t>
            </a:r>
            <a:endParaRPr lang="en-US" altLang="ko-KR" sz="2000" dirty="0">
              <a:solidFill>
                <a:srgbClr val="00B050"/>
              </a:solidFill>
              <a:ea typeface="맑은 고딕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ea typeface="맑은 고딕"/>
              </a:rPr>
              <a:t>// vim: text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editer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        </a:t>
            </a:r>
            <a:r>
              <a:rPr lang="en-US" sz="2000" dirty="0" err="1">
                <a:solidFill>
                  <a:srgbClr val="00B050"/>
                </a:solidFill>
                <a:ea typeface="맑은 고딕"/>
              </a:rPr>
              <a:t>gcc</a:t>
            </a:r>
            <a:r>
              <a:rPr lang="en-US" sz="2000" dirty="0">
                <a:solidFill>
                  <a:srgbClr val="00B050"/>
                </a:solidFill>
                <a:ea typeface="맑은 고딕"/>
              </a:rPr>
              <a:t>: compiler</a:t>
            </a:r>
          </a:p>
        </p:txBody>
      </p:sp>
    </p:spTree>
    <p:extLst>
      <p:ext uri="{BB962C8B-B14F-4D97-AF65-F5344CB8AC3E}">
        <p14:creationId xmlns:p14="http://schemas.microsoft.com/office/powerpoint/2010/main" val="37376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5B75-2285-411B-B077-B6405AB0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Shell의 구성</a:t>
            </a:r>
            <a:endParaRPr lang="ko-KR" altLang="en-US" dirty="0"/>
          </a:p>
        </p:txBody>
      </p:sp>
      <p:pic>
        <p:nvPicPr>
          <p:cNvPr id="5" name="Picture 5" descr="장치이(가) 표시된 사진&#10;&#10;높은 신뢰도로 생성된 설명">
            <a:extLst>
              <a:ext uri="{FF2B5EF4-FFF2-40B4-BE49-F238E27FC236}">
                <a16:creationId xmlns:a16="http://schemas.microsoft.com/office/drawing/2014/main" id="{9B327CA9-1F16-4B16-97D1-43A486061E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32618"/>
            <a:ext cx="5181600" cy="23373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977A0-6438-48B1-BA4D-F1007BE5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72353" cy="4811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맑은 고딕"/>
              </a:rPr>
              <a:t>파일 (File</a:t>
            </a:r>
            <a:r>
              <a:rPr lang="en-US" altLang="ko-KR" dirty="0">
                <a:ea typeface="맑은 고딕"/>
              </a:rPr>
              <a:t>):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리눅스는 모든 것을 파일로 취급</a:t>
            </a:r>
            <a:endParaRPr lang="ko-KR" sz="24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(</a:t>
            </a:r>
            <a:r>
              <a:rPr lang="en-US" altLang="ko-KR" sz="2400" dirty="0" err="1">
                <a:ea typeface="맑은 고딕"/>
              </a:rPr>
              <a:t>Device마저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파일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취급</a:t>
            </a:r>
            <a:r>
              <a:rPr lang="en-US" altLang="ko-KR" sz="2400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ea typeface="맑은 고딕"/>
              </a:rPr>
              <a:t>숨김</a:t>
            </a:r>
            <a:r>
              <a:rPr lang="en-US" sz="2400" dirty="0">
                <a:ea typeface="맑은 고딕"/>
              </a:rPr>
              <a:t> </a:t>
            </a:r>
            <a:r>
              <a:rPr lang="en-US" sz="2400" dirty="0" err="1">
                <a:ea typeface="맑은 고딕"/>
              </a:rPr>
              <a:t>파일은</a:t>
            </a:r>
            <a:r>
              <a:rPr lang="en-US" sz="2400" dirty="0">
                <a:ea typeface="맑은 고딕"/>
              </a:rPr>
              <a:t> .(dot)</a:t>
            </a:r>
            <a:r>
              <a:rPr lang="en-US" sz="2400" dirty="0" err="1">
                <a:ea typeface="맑은 고딕"/>
              </a:rPr>
              <a:t>으로</a:t>
            </a:r>
            <a:r>
              <a:rPr lang="en-US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시작</a:t>
            </a:r>
            <a:endParaRPr lang="en-US" sz="2400" dirty="0"/>
          </a:p>
          <a:p>
            <a:r>
              <a:rPr lang="ko-KR" dirty="0" err="1">
                <a:ea typeface="맑은 고딕"/>
              </a:rPr>
              <a:t>디렉토리</a:t>
            </a:r>
            <a:r>
              <a:rPr lang="ko-KR" dirty="0">
                <a:ea typeface="맑은 고딕"/>
              </a:rPr>
              <a:t> (Directory</a:t>
            </a:r>
            <a:r>
              <a:rPr lang="en-US" altLang="ko-KR" dirty="0">
                <a:ea typeface="맑은 고딕"/>
              </a:rPr>
              <a:t>):</a:t>
            </a:r>
          </a:p>
          <a:p>
            <a:pPr marL="0" indent="0">
              <a:buNone/>
            </a:pPr>
            <a:r>
              <a:rPr lang="en-US" sz="2400" dirty="0" err="1">
                <a:ea typeface="맑은 고딕"/>
              </a:rPr>
              <a:t>윈도우의</a:t>
            </a:r>
            <a:r>
              <a:rPr lang="en-US" sz="2400" dirty="0">
                <a:ea typeface="맑은 고딕"/>
              </a:rPr>
              <a:t> </a:t>
            </a:r>
            <a:r>
              <a:rPr lang="en-US" sz="2400" dirty="0" err="1">
                <a:ea typeface="맑은 고딕"/>
              </a:rPr>
              <a:t>폴더</a:t>
            </a:r>
            <a:r>
              <a:rPr lang="en-US" sz="2400" dirty="0">
                <a:ea typeface="맑은 고딕"/>
              </a:rPr>
              <a:t> </a:t>
            </a:r>
            <a:r>
              <a:rPr lang="en-US" sz="2400" dirty="0" err="1">
                <a:ea typeface="맑은 고딕"/>
              </a:rPr>
              <a:t>개념</a:t>
            </a:r>
            <a:endParaRPr lang="en-US" sz="2400" dirty="0">
              <a:ea typeface="맑은 고딕"/>
            </a:endParaRPr>
          </a:p>
          <a:p>
            <a:pPr marL="0" indent="0">
              <a:buNone/>
            </a:pPr>
            <a:r>
              <a:rPr lang="en-US" sz="2400" dirty="0">
                <a:ea typeface="맑은 고딕"/>
              </a:rPr>
              <a:t>/ :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최상위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디렉토리</a:t>
            </a:r>
            <a:r>
              <a:rPr lang="en-US" sz="2400" dirty="0">
                <a:ea typeface="맑은 고딕"/>
              </a:rPr>
              <a:t>,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절대경로의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시작점</a:t>
            </a:r>
            <a:endParaRPr lang="en-US" altLang="ko-KR" sz="2400" dirty="0">
              <a:ea typeface="맑은 고딕"/>
            </a:endParaRPr>
          </a:p>
          <a:p>
            <a:pPr marL="0" indent="0">
              <a:buNone/>
            </a:pPr>
            <a:r>
              <a:rPr lang="en-US" sz="2400" dirty="0">
                <a:ea typeface="맑은 고딕"/>
              </a:rPr>
              <a:t>/root : root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계정의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홈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디렉토리</a:t>
            </a:r>
            <a:endParaRPr lang="en-US" altLang="ko-KR" sz="2400" dirty="0" err="1">
              <a:ea typeface="맑은 고딕"/>
            </a:endParaRPr>
          </a:p>
          <a:p>
            <a:pPr marL="0" indent="0">
              <a:buNone/>
            </a:pPr>
            <a:r>
              <a:rPr lang="en-US" sz="2400" dirty="0">
                <a:ea typeface="맑은 고딕"/>
              </a:rPr>
              <a:t>/home : </a:t>
            </a:r>
            <a:r>
              <a:rPr lang="en-US" sz="2400" dirty="0" err="1">
                <a:ea typeface="맑은 고딕"/>
              </a:rPr>
              <a:t>일반</a:t>
            </a:r>
            <a:r>
              <a:rPr lang="en-US" sz="2400" dirty="0">
                <a:ea typeface="맑은 고딕"/>
              </a:rPr>
              <a:t> </a:t>
            </a:r>
            <a:r>
              <a:rPr lang="en-US" sz="2400" dirty="0" err="1">
                <a:ea typeface="맑은 고딕"/>
              </a:rPr>
              <a:t>사용자</a:t>
            </a:r>
            <a:r>
              <a:rPr lang="en-US" sz="2400" dirty="0">
                <a:ea typeface="맑은 고딕"/>
              </a:rPr>
              <a:t> </a:t>
            </a:r>
            <a:r>
              <a:rPr lang="en-US" sz="2400" dirty="0" err="1">
                <a:ea typeface="맑은 고딕"/>
              </a:rPr>
              <a:t>계정의</a:t>
            </a:r>
            <a:r>
              <a:rPr lang="en-US" sz="2400" dirty="0">
                <a:ea typeface="맑은 고딕"/>
              </a:rPr>
              <a:t> 홈 </a:t>
            </a:r>
            <a:r>
              <a:rPr lang="en-US" sz="2400" dirty="0" err="1">
                <a:ea typeface="맑은 고딕"/>
              </a:rPr>
              <a:t>디렉토리</a:t>
            </a:r>
          </a:p>
          <a:p>
            <a:pPr marL="0" indent="0">
              <a:buNone/>
            </a:pPr>
            <a:r>
              <a:rPr lang="en-US" sz="2400" dirty="0">
                <a:ea typeface="맑은 고딕"/>
              </a:rPr>
              <a:t>~ : /home/</a:t>
            </a:r>
            <a:r>
              <a:rPr lang="ko-KR" altLang="en-US" sz="2400" dirty="0" err="1">
                <a:ea typeface="맑은 고딕"/>
              </a:rPr>
              <a:t>사용자계정</a:t>
            </a:r>
            <a:endParaRPr 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64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EB11-98B3-4938-BA1E-5C285EBB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이어서...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7107-8D82-4DE9-84E5-8B2E9470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자연스럽게(?) 앞서 언급된 </a:t>
            </a:r>
            <a:r>
              <a:rPr lang="ko-KR" altLang="en-US" dirty="0" err="1">
                <a:ea typeface="맑은 고딕"/>
              </a:rPr>
              <a:t>시스템프로그래밍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실습자료</a:t>
            </a:r>
            <a:r>
              <a:rPr lang="ko-KR" altLang="en-US" dirty="0">
                <a:ea typeface="맑은 고딕"/>
              </a:rPr>
              <a:t> p.77로 넘어갑시다.</a:t>
            </a:r>
          </a:p>
          <a:p>
            <a:r>
              <a:rPr lang="ko-KR" altLang="en-US" dirty="0">
                <a:ea typeface="맑은 고딕"/>
              </a:rPr>
              <a:t>교수님의 친절한 </a:t>
            </a:r>
            <a:r>
              <a:rPr lang="ko-KR" altLang="en-US" dirty="0" err="1">
                <a:ea typeface="맑은 고딕"/>
              </a:rPr>
              <a:t>수업자료가</a:t>
            </a:r>
            <a:r>
              <a:rPr lang="ko-KR" altLang="en-US" dirty="0">
                <a:ea typeface="맑은 고딕"/>
              </a:rPr>
              <a:t> 있으니 굳이 </a:t>
            </a:r>
            <a:r>
              <a:rPr lang="ko-KR" altLang="en-US" dirty="0" err="1">
                <a:ea typeface="맑은 고딕"/>
              </a:rPr>
              <a:t>복붙하지</a:t>
            </a:r>
            <a:r>
              <a:rPr lang="ko-KR" altLang="en-US" dirty="0">
                <a:ea typeface="맑은 고딕"/>
              </a:rPr>
              <a:t> 않겠습니다.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(파일/</a:t>
            </a:r>
            <a:r>
              <a:rPr lang="ko-KR" altLang="en-US" dirty="0" err="1">
                <a:ea typeface="맑은 고딕"/>
              </a:rPr>
              <a:t>디렉토리</a:t>
            </a:r>
            <a:r>
              <a:rPr lang="ko-KR" altLang="en-US" dirty="0">
                <a:ea typeface="맑은 고딕"/>
              </a:rPr>
              <a:t>, Man page, Vim, GCC)</a:t>
            </a:r>
          </a:p>
          <a:p>
            <a:r>
              <a:rPr lang="ko-KR" altLang="en-US" dirty="0">
                <a:ea typeface="맑은 고딕"/>
              </a:rPr>
              <a:t>Vi로 간단한 프로그램을 작성하여 GCC로 compile 후 </a:t>
            </a:r>
            <a:r>
              <a:rPr lang="ko-KR" altLang="en-US" dirty="0" err="1">
                <a:ea typeface="맑은 고딕"/>
              </a:rPr>
              <a:t>실행해보는</a:t>
            </a:r>
            <a:r>
              <a:rPr lang="ko-KR" altLang="en-US" dirty="0">
                <a:ea typeface="맑은 고딕"/>
              </a:rPr>
              <a:t> 실습까지...는 </a:t>
            </a:r>
            <a:r>
              <a:rPr lang="ko-KR" altLang="en-US" dirty="0" err="1">
                <a:ea typeface="맑은 고딕"/>
              </a:rPr>
              <a:t>진교수님</a:t>
            </a:r>
            <a:r>
              <a:rPr lang="ko-KR" altLang="en-US" dirty="0">
                <a:ea typeface="맑은 고딕"/>
              </a:rPr>
              <a:t> 사랑합니다?</a:t>
            </a:r>
          </a:p>
        </p:txBody>
      </p:sp>
    </p:spTree>
    <p:extLst>
      <p:ext uri="{BB962C8B-B14F-4D97-AF65-F5344CB8AC3E}">
        <p14:creationId xmlns:p14="http://schemas.microsoft.com/office/powerpoint/2010/main" val="2758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5154-43B1-4AD6-8FA6-94D193A6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GDB (</a:t>
            </a:r>
            <a:r>
              <a:rPr lang="ko-KR" b="1" dirty="0">
                <a:ea typeface="맑은 고딕"/>
              </a:rPr>
              <a:t>G</a:t>
            </a:r>
            <a:r>
              <a:rPr lang="ko-KR" dirty="0">
                <a:ea typeface="맑은 고딕"/>
              </a:rPr>
              <a:t>NU Project </a:t>
            </a:r>
            <a:r>
              <a:rPr lang="en-US" altLang="ko-KR" b="1" dirty="0">
                <a:ea typeface="맑은 고딕"/>
              </a:rPr>
              <a:t>D</a:t>
            </a:r>
            <a:r>
              <a:rPr lang="en-US" altLang="ko-KR" dirty="0">
                <a:ea typeface="맑은 고딕"/>
              </a:rPr>
              <a:t>e</a:t>
            </a:r>
            <a:r>
              <a:rPr lang="en-US" altLang="ko-KR" b="1" dirty="0">
                <a:ea typeface="맑은 고딕"/>
              </a:rPr>
              <a:t>b</a:t>
            </a:r>
            <a:r>
              <a:rPr lang="en-US" altLang="ko-KR" dirty="0">
                <a:ea typeface="맑은 고딕"/>
              </a:rPr>
              <a:t>ugger)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5292-14FC-4387-BEE0-18164D89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...도 </a:t>
            </a:r>
            <a:r>
              <a:rPr lang="ko-KR" altLang="en-US" dirty="0" err="1">
                <a:ea typeface="맑은 고딕"/>
              </a:rPr>
              <a:t>진교수님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수업자료를</a:t>
            </a:r>
            <a:r>
              <a:rPr lang="ko-KR" altLang="en-US" dirty="0">
                <a:ea typeface="맑은 고딕"/>
              </a:rPr>
              <a:t> 활용합니다.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en-US" altLang="ko-KR" dirty="0">
                <a:ea typeface="맑은 고딕"/>
                <a:hlinkClick r:id="rId2"/>
              </a:rPr>
              <a:t>p</a:t>
            </a:r>
            <a:r>
              <a:rPr lang="ko-KR" dirty="0">
                <a:ea typeface="맑은 고딕"/>
                <a:hlinkClick r:id="rId2"/>
              </a:rPr>
              <a:t>.</a:t>
            </a:r>
            <a:r>
              <a:rPr lang="en-US" altLang="ko-KR" dirty="0">
                <a:ea typeface="맑은 고딕"/>
                <a:hlinkClick r:id="rId2"/>
              </a:rPr>
              <a:t>30</a:t>
            </a:r>
            <a:r>
              <a:rPr lang="ko-KR" altLang="en-US" dirty="0">
                <a:ea typeface="맑은 고딕"/>
                <a:hlinkClick r:id="rId2"/>
              </a:rPr>
              <a:t>부터 참고하세요</a:t>
            </a:r>
            <a:r>
              <a:rPr lang="ko-KR" dirty="0">
                <a:ea typeface="맑은 고딕"/>
                <a:hlinkClick r:id="rId2"/>
              </a:rPr>
              <a:t>.</a:t>
            </a:r>
            <a:endParaRPr lang="ko-KR">
              <a:ea typeface="맑은 고딕"/>
              <a:hlinkClick r:id="rId2"/>
            </a:endParaRPr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648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6DF6-97AD-4847-B5E7-2AE059E9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다중 컴파일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C7E7-8C75-4732-AAD2-82322A97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당장은 문제 없어도 하나의 거대한 C파일은 다루기 </a:t>
            </a:r>
            <a:r>
              <a:rPr lang="ko-KR" altLang="en-US" dirty="0" err="1">
                <a:ea typeface="맑은 고딕"/>
              </a:rPr>
              <a:t>복잡해질</a:t>
            </a:r>
            <a:r>
              <a:rPr lang="ko-KR" altLang="en-US" dirty="0">
                <a:ea typeface="맑은 고딕"/>
              </a:rPr>
              <a:t> 수 있다.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기능별로 C파일을 나누어 구현하면 이후, 해당 기능이 </a:t>
            </a:r>
            <a:r>
              <a:rPr lang="ko-KR" altLang="en-US" dirty="0" err="1">
                <a:ea typeface="맑은 고딕"/>
              </a:rPr>
              <a:t>필요해지면</a:t>
            </a:r>
            <a:r>
              <a:rPr lang="ko-KR" altLang="en-US" dirty="0">
                <a:ea typeface="맑은 고딕"/>
              </a:rPr>
              <a:t> 그 C파일만 가져다 쓸 수 있다는 이점이 있다.</a:t>
            </a:r>
          </a:p>
          <a:p>
            <a:r>
              <a:rPr lang="ko-KR" altLang="en-US" dirty="0">
                <a:ea typeface="맑은 고딕"/>
              </a:rPr>
              <a:t>그러니 하나의 C파일로 제출하라는 조건이 없다면 이왕이면 기능별로 나누어 </a:t>
            </a:r>
            <a:r>
              <a:rPr lang="ko-KR" altLang="en-US" dirty="0" err="1">
                <a:ea typeface="맑은 고딕"/>
              </a:rPr>
              <a:t>코딩하는</a:t>
            </a:r>
            <a:r>
              <a:rPr lang="ko-KR" altLang="en-US" dirty="0">
                <a:ea typeface="맑은 고딕"/>
              </a:rPr>
              <a:t> 습관을 들이자.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  <a:ea typeface="맑은 고딕"/>
              </a:rPr>
              <a:t>~$</a:t>
            </a:r>
            <a:r>
              <a:rPr lang="ko-KR" altLang="en-US" dirty="0">
                <a:ea typeface="맑은 고딕"/>
              </a:rPr>
              <a:t> gcc </a:t>
            </a:r>
            <a:r>
              <a:rPr lang="ko-KR" altLang="en-US" i="1" dirty="0">
                <a:solidFill>
                  <a:srgbClr val="002060"/>
                </a:solidFill>
                <a:ea typeface="맑은 고딕"/>
              </a:rPr>
              <a:t>code1.c code2.c header.h</a:t>
            </a:r>
            <a:r>
              <a:rPr lang="ko-KR" altLang="en-US" dirty="0">
                <a:ea typeface="맑은 고딕"/>
              </a:rPr>
              <a:t> -o </a:t>
            </a:r>
            <a:r>
              <a:rPr lang="ko-KR" altLang="en-US" i="1" dirty="0">
                <a:solidFill>
                  <a:srgbClr val="002060"/>
                </a:solidFill>
                <a:ea typeface="맑은 고딕"/>
              </a:rPr>
              <a:t>exefile</a:t>
            </a:r>
          </a:p>
        </p:txBody>
      </p:sp>
    </p:spTree>
    <p:extLst>
      <p:ext uri="{BB962C8B-B14F-4D97-AF65-F5344CB8AC3E}">
        <p14:creationId xmlns:p14="http://schemas.microsoft.com/office/powerpoint/2010/main" val="31785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E736-0AF0-477C-B672-5983DBD8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C파일(~.c)과 </a:t>
            </a:r>
            <a:r>
              <a:rPr lang="ko-KR" altLang="en-US" dirty="0" err="1">
                <a:ea typeface="맑은 고딕"/>
              </a:rPr>
              <a:t>헤더파일</a:t>
            </a:r>
            <a:r>
              <a:rPr lang="ko-KR" altLang="en-US" dirty="0">
                <a:ea typeface="맑은 고딕"/>
              </a:rPr>
              <a:t>(~.h)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DC81-D086-4D36-9FED-8728225A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일반적인 코드의 내용은 C파일에 구현</a:t>
            </a:r>
            <a:endParaRPr lang="ko-KR" altLang="en-US" dirty="0"/>
          </a:p>
          <a:p>
            <a:r>
              <a:rPr lang="ko-KR" altLang="en-US" dirty="0">
                <a:ea typeface="맑은 고딕"/>
              </a:rPr>
              <a:t>보조적인? 부분(함수의 선언이던가, 이후 배우게 될 구조체라던가...)은 </a:t>
            </a:r>
            <a:r>
              <a:rPr lang="ko-KR" altLang="en-US" dirty="0" err="1">
                <a:ea typeface="맑은 고딕"/>
              </a:rPr>
              <a:t>헤더파일에</a:t>
            </a:r>
            <a:r>
              <a:rPr lang="ko-KR" altLang="en-US" dirty="0">
                <a:ea typeface="맑은 고딕"/>
              </a:rPr>
              <a:t> 구현</a:t>
            </a:r>
          </a:p>
          <a:p>
            <a:r>
              <a:rPr lang="ko-KR" altLang="en-US" dirty="0">
                <a:ea typeface="맑은 고딕"/>
              </a:rPr>
              <a:t>사실 이건 여기, 저건 저기 하고 명확하게 나뉘어 있는 건 없다.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Library header: 따로 </a:t>
            </a:r>
            <a:r>
              <a:rPr lang="ko-KR" altLang="en-US" dirty="0" err="1">
                <a:ea typeface="맑은 고딕"/>
              </a:rPr>
              <a:t>구현해주지</a:t>
            </a:r>
            <a:r>
              <a:rPr lang="ko-KR" altLang="en-US" dirty="0">
                <a:ea typeface="맑은 고딕"/>
              </a:rPr>
              <a:t> 않아도 제공되는 것.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#include &lt;header.h&gt;</a:t>
            </a:r>
          </a:p>
          <a:p>
            <a:r>
              <a:rPr lang="ko-KR" altLang="en-US" dirty="0">
                <a:ea typeface="맑은 고딕"/>
              </a:rPr>
              <a:t>사용자 지정 header: 개발자가 직접 구현하는 것.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#include "header.h"</a:t>
            </a:r>
          </a:p>
        </p:txBody>
      </p:sp>
    </p:spTree>
    <p:extLst>
      <p:ext uri="{BB962C8B-B14F-4D97-AF65-F5344CB8AC3E}">
        <p14:creationId xmlns:p14="http://schemas.microsoft.com/office/powerpoint/2010/main" val="57587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0F28-D177-4C13-A644-DBA62F9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전처리기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04CB-D2EC-4CAE-9F87-6A5A2524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컴파일러가 </a:t>
            </a:r>
            <a:r>
              <a:rPr lang="ko-KR" altLang="en-US" dirty="0" err="1">
                <a:ea typeface="맑은 고딕"/>
              </a:rPr>
              <a:t>컴파일하기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전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b="1" dirty="0" err="1">
                <a:ea typeface="맑은 고딕"/>
              </a:rPr>
              <a:t>처리</a:t>
            </a:r>
            <a:r>
              <a:rPr lang="ko-KR" altLang="en-US" dirty="0" err="1">
                <a:ea typeface="맑은 고딕"/>
              </a:rPr>
              <a:t>해주는</a:t>
            </a:r>
            <a:r>
              <a:rPr lang="ko-KR" altLang="en-US" dirty="0">
                <a:ea typeface="맑은 고딕"/>
              </a:rPr>
              <a:t> 부분</a:t>
            </a:r>
          </a:p>
          <a:p>
            <a:r>
              <a:rPr lang="ko-KR" altLang="en-US" dirty="0">
                <a:ea typeface="맑은 고딕"/>
              </a:rPr>
              <a:t>#include: 특정 프로그램 파일을 현재 위치에 첨부하여 하나의 파일처럼 컴파일. 헤더 파일에 선언된 내용을 사용하기 위해 헤더 파일을 코드에 포함시킬 때 사용한다</a:t>
            </a:r>
          </a:p>
          <a:p>
            <a:r>
              <a:rPr lang="ko-KR" altLang="en-US" dirty="0">
                <a:ea typeface="맑은 고딕"/>
              </a:rPr>
              <a:t>#if, #endif: 조건에 따라 임의 영역을 상황에 맞게 컴파일에서 제거 가능. 조건이 충족할 때만 #if~#endif 사이 영역이 </a:t>
            </a:r>
            <a:r>
              <a:rPr lang="ko-KR" altLang="en-US" dirty="0" err="1">
                <a:ea typeface="맑은 고딕"/>
              </a:rPr>
              <a:t>컴파일된다</a:t>
            </a:r>
          </a:p>
          <a:p>
            <a:r>
              <a:rPr lang="ko-KR" altLang="en-US" dirty="0">
                <a:ea typeface="맑은 고딕"/>
              </a:rPr>
              <a:t>#define: 특정 숫자, 함수 , 프로그램 블록을 다른 형태로 변환 지정</a:t>
            </a: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#define PI  3.141592</a:t>
            </a:r>
            <a:endParaRPr lang="ko-KR" altLang="en-US" sz="2000">
              <a:solidFill>
                <a:srgbClr val="00B05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#define SWAP(x, y) {int t; t=a; b=t;}</a:t>
            </a:r>
          </a:p>
        </p:txBody>
      </p:sp>
    </p:spTree>
    <p:extLst>
      <p:ext uri="{BB962C8B-B14F-4D97-AF65-F5344CB8AC3E}">
        <p14:creationId xmlns:p14="http://schemas.microsoft.com/office/powerpoint/2010/main" val="11210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437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KCA2019 ☆여름방학특강☆</vt:lpstr>
      <vt:lpstr>Linux 설치 - 가상머신 사용</vt:lpstr>
      <vt:lpstr>Terminal</vt:lpstr>
      <vt:lpstr>Shell의 구성</vt:lpstr>
      <vt:lpstr>이어서...</vt:lpstr>
      <vt:lpstr>GDB (GNU Project Debugger)</vt:lpstr>
      <vt:lpstr>다중 컴파일</vt:lpstr>
      <vt:lpstr>C파일(~.c)과 헤더파일(~.h)</vt:lpstr>
      <vt:lpstr>전처리기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</cp:lastModifiedBy>
  <cp:revision>458</cp:revision>
  <dcterms:created xsi:type="dcterms:W3CDTF">2012-07-30T17:18:39Z</dcterms:created>
  <dcterms:modified xsi:type="dcterms:W3CDTF">2019-06-21T06:13:12Z</dcterms:modified>
</cp:coreProperties>
</file>