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3" r:id="rId5"/>
    <p:sldId id="261" r:id="rId6"/>
    <p:sldId id="262" r:id="rId7"/>
    <p:sldId id="263" r:id="rId8"/>
    <p:sldId id="264" r:id="rId9"/>
    <p:sldId id="278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" id="{194CAEB6-0796-44E4-BFC3-37DB56FFF2E7}">
          <p14:sldIdLst>
            <p14:sldId id="257"/>
            <p14:sldId id="258"/>
            <p14:sldId id="259"/>
            <p14:sldId id="293"/>
            <p14:sldId id="261"/>
          </p14:sldIdLst>
        </p14:section>
        <p14:section name="ArrayList" id="{CD4CB87E-D911-4C4C-8693-433E8593951A}">
          <p14:sldIdLst>
            <p14:sldId id="262"/>
            <p14:sldId id="263"/>
            <p14:sldId id="264"/>
            <p14:sldId id="278"/>
            <p14:sldId id="265"/>
            <p14:sldId id="279"/>
          </p14:sldIdLst>
        </p14:section>
        <p14:section name="LinkedList" id="{C22D8531-595B-4A4D-9F3E-F5D45C2ECF6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CD895-BCDA-405C-8D0D-9C0C59420E1A}" v="63" dt="2019-05-17T06:28:37.267"/>
    <p1510:client id="{F9AA4274-FB2A-BD7C-6B88-8447BC3F0745}" v="26" dt="2019-05-18T03:27:51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59" autoAdjust="0"/>
    <p:restoredTop sz="94660"/>
  </p:normalViewPr>
  <p:slideViewPr>
    <p:cSldViewPr snapToGrid="0">
      <p:cViewPr varScale="1">
        <p:scale>
          <a:sx n="49" d="100"/>
          <a:sy n="49" d="100"/>
        </p:scale>
        <p:origin x="-9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F17CD895-BCDA-405C-8D0D-9C0C59420E1A}"/>
    <pc:docChg chg="addSld modSld sldOrd">
      <pc:chgData name="정주원" userId="S::edenjint3927@konkuk.ac.kr::8959b079-89b5-4d38-b2d4-1b84b06523eb" providerId="AD" clId="Web-{F17CD895-BCDA-405C-8D0D-9C0C59420E1A}" dt="2019-05-17T08:10:46.782" v="2803" actId="1076"/>
      <pc:docMkLst>
        <pc:docMk/>
      </pc:docMkLst>
      <pc:sldChg chg="modSp new">
        <pc:chgData name="정주원" userId="S::edenjint3927@konkuk.ac.kr::8959b079-89b5-4d38-b2d4-1b84b06523eb" providerId="AD" clId="Web-{F17CD895-BCDA-405C-8D0D-9C0C59420E1A}" dt="2019-05-17T03:23:26.217" v="167" actId="20577"/>
        <pc:sldMkLst>
          <pc:docMk/>
          <pc:sldMk cId="2142704144" sldId="258"/>
        </pc:sldMkLst>
        <pc:spChg chg="mod">
          <ac:chgData name="정주원" userId="S::edenjint3927@konkuk.ac.kr::8959b079-89b5-4d38-b2d4-1b84b06523eb" providerId="AD" clId="Web-{F17CD895-BCDA-405C-8D0D-9C0C59420E1A}" dt="2019-05-17T03:22:10.245" v="8" actId="20577"/>
          <ac:spMkLst>
            <pc:docMk/>
            <pc:sldMk cId="2142704144" sldId="258"/>
            <ac:spMk id="2" creationId="{88783FB0-31A7-4A0D-8D2F-B191EA383F06}"/>
          </ac:spMkLst>
        </pc:spChg>
        <pc:spChg chg="mod">
          <ac:chgData name="정주원" userId="S::edenjint3927@konkuk.ac.kr::8959b079-89b5-4d38-b2d4-1b84b06523eb" providerId="AD" clId="Web-{F17CD895-BCDA-405C-8D0D-9C0C59420E1A}" dt="2019-05-17T03:23:26.217" v="167" actId="20577"/>
          <ac:spMkLst>
            <pc:docMk/>
            <pc:sldMk cId="2142704144" sldId="258"/>
            <ac:spMk id="3" creationId="{338F9FCF-30F9-4DC8-8ED0-1C32BEEF4774}"/>
          </ac:spMkLst>
        </pc:spChg>
      </pc:sldChg>
      <pc:sldChg chg="addSp modSp new">
        <pc:chgData name="정주원" userId="S::edenjint3927@konkuk.ac.kr::8959b079-89b5-4d38-b2d4-1b84b06523eb" providerId="AD" clId="Web-{F17CD895-BCDA-405C-8D0D-9C0C59420E1A}" dt="2019-05-17T03:24:41.356" v="184" actId="14100"/>
        <pc:sldMkLst>
          <pc:docMk/>
          <pc:sldMk cId="1582184500" sldId="259"/>
        </pc:sldMkLst>
        <pc:spChg chg="mod">
          <ac:chgData name="정주원" userId="S::edenjint3927@konkuk.ac.kr::8959b079-89b5-4d38-b2d4-1b84b06523eb" providerId="AD" clId="Web-{F17CD895-BCDA-405C-8D0D-9C0C59420E1A}" dt="2019-05-17T03:23:58.746" v="172" actId="20577"/>
          <ac:spMkLst>
            <pc:docMk/>
            <pc:sldMk cId="1582184500" sldId="259"/>
            <ac:spMk id="2" creationId="{45DC9449-34A3-48F4-94E2-1D78A0AD5C22}"/>
          </ac:spMkLst>
        </pc:spChg>
        <pc:spChg chg="mod">
          <ac:chgData name="정주원" userId="S::edenjint3927@konkuk.ac.kr::8959b079-89b5-4d38-b2d4-1b84b06523eb" providerId="AD" clId="Web-{F17CD895-BCDA-405C-8D0D-9C0C59420E1A}" dt="2019-05-17T03:24:18.465" v="181" actId="14100"/>
          <ac:spMkLst>
            <pc:docMk/>
            <pc:sldMk cId="1582184500" sldId="259"/>
            <ac:spMk id="3" creationId="{278EB7D0-016A-47CC-93B9-4F667D05313F}"/>
          </ac:spMkLst>
        </pc:spChg>
        <pc:picChg chg="add mod">
          <ac:chgData name="정주원" userId="S::edenjint3927@konkuk.ac.kr::8959b079-89b5-4d38-b2d4-1b84b06523eb" providerId="AD" clId="Web-{F17CD895-BCDA-405C-8D0D-9C0C59420E1A}" dt="2019-05-17T03:24:41.356" v="184" actId="14100"/>
          <ac:picMkLst>
            <pc:docMk/>
            <pc:sldMk cId="1582184500" sldId="259"/>
            <ac:picMk id="4" creationId="{A4F5ECD0-3059-4898-973B-210C9ABFB83C}"/>
          </ac:picMkLst>
        </pc:picChg>
      </pc:sldChg>
      <pc:sldChg chg="addSp delSp modSp new mod modClrScheme chgLayout">
        <pc:chgData name="정주원" userId="S::edenjint3927@konkuk.ac.kr::8959b079-89b5-4d38-b2d4-1b84b06523eb" providerId="AD" clId="Web-{F17CD895-BCDA-405C-8D0D-9C0C59420E1A}" dt="2019-05-17T03:31:13.375" v="412" actId="20577"/>
        <pc:sldMkLst>
          <pc:docMk/>
          <pc:sldMk cId="3300064940" sldId="260"/>
        </pc:sldMkLst>
        <pc:spChg chg="mod ord">
          <ac:chgData name="정주원" userId="S::edenjint3927@konkuk.ac.kr::8959b079-89b5-4d38-b2d4-1b84b06523eb" providerId="AD" clId="Web-{F17CD895-BCDA-405C-8D0D-9C0C59420E1A}" dt="2019-05-17T03:28:16.577" v="285"/>
          <ac:spMkLst>
            <pc:docMk/>
            <pc:sldMk cId="3300064940" sldId="260"/>
            <ac:spMk id="2" creationId="{4966C152-E677-4649-A36D-B14F1AB3D4D5}"/>
          </ac:spMkLst>
        </pc:spChg>
        <pc:spChg chg="mod ord">
          <ac:chgData name="정주원" userId="S::edenjint3927@konkuk.ac.kr::8959b079-89b5-4d38-b2d4-1b84b06523eb" providerId="AD" clId="Web-{F17CD895-BCDA-405C-8D0D-9C0C59420E1A}" dt="2019-05-17T03:30:27.875" v="338" actId="20577"/>
          <ac:spMkLst>
            <pc:docMk/>
            <pc:sldMk cId="3300064940" sldId="260"/>
            <ac:spMk id="3" creationId="{CF587D4E-F01E-43DE-B16E-A777DA669BCD}"/>
          </ac:spMkLst>
        </pc:spChg>
        <pc:spChg chg="add del mod ord">
          <ac:chgData name="정주원" userId="S::edenjint3927@konkuk.ac.kr::8959b079-89b5-4d38-b2d4-1b84b06523eb" providerId="AD" clId="Web-{F17CD895-BCDA-405C-8D0D-9C0C59420E1A}" dt="2019-05-17T03:28:06.186" v="284"/>
          <ac:spMkLst>
            <pc:docMk/>
            <pc:sldMk cId="3300064940" sldId="260"/>
            <ac:spMk id="4" creationId="{078E16FB-C778-4110-BD95-FB8B4797BB58}"/>
          </ac:spMkLst>
        </pc:spChg>
        <pc:spChg chg="add mod ord">
          <ac:chgData name="정주원" userId="S::edenjint3927@konkuk.ac.kr::8959b079-89b5-4d38-b2d4-1b84b06523eb" providerId="AD" clId="Web-{F17CD895-BCDA-405C-8D0D-9C0C59420E1A}" dt="2019-05-17T03:31:13.375" v="412" actId="20577"/>
          <ac:spMkLst>
            <pc:docMk/>
            <pc:sldMk cId="3300064940" sldId="260"/>
            <ac:spMk id="5" creationId="{1A0EFD16-A406-49C7-BD19-90ECA9300F92}"/>
          </ac:spMkLst>
        </pc:spChg>
      </pc:sldChg>
      <pc:sldChg chg="addSp modSp new">
        <pc:chgData name="정주원" userId="S::edenjint3927@konkuk.ac.kr::8959b079-89b5-4d38-b2d4-1b84b06523eb" providerId="AD" clId="Web-{F17CD895-BCDA-405C-8D0D-9C0C59420E1A}" dt="2019-05-17T03:33:30.189" v="627" actId="14100"/>
        <pc:sldMkLst>
          <pc:docMk/>
          <pc:sldMk cId="3365795193" sldId="261"/>
        </pc:sldMkLst>
        <pc:spChg chg="mod">
          <ac:chgData name="정주원" userId="S::edenjint3927@konkuk.ac.kr::8959b079-89b5-4d38-b2d4-1b84b06523eb" providerId="AD" clId="Web-{F17CD895-BCDA-405C-8D0D-9C0C59420E1A}" dt="2019-05-17T03:32:04.266" v="432" actId="20577"/>
          <ac:spMkLst>
            <pc:docMk/>
            <pc:sldMk cId="3365795193" sldId="261"/>
            <ac:spMk id="2" creationId="{ED2455B9-CBFB-40DA-992C-F50576FD15FA}"/>
          </ac:spMkLst>
        </pc:spChg>
        <pc:spChg chg="mod">
          <ac:chgData name="정주원" userId="S::edenjint3927@konkuk.ac.kr::8959b079-89b5-4d38-b2d4-1b84b06523eb" providerId="AD" clId="Web-{F17CD895-BCDA-405C-8D0D-9C0C59420E1A}" dt="2019-05-17T03:33:13.501" v="623" actId="20577"/>
          <ac:spMkLst>
            <pc:docMk/>
            <pc:sldMk cId="3365795193" sldId="261"/>
            <ac:spMk id="3" creationId="{26599594-65D6-4EA2-98DC-EDD68A9C425A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5" creationId="{2C70FEE4-E3AA-44CB-975C-C675000E17D1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6" creationId="{620DC7B6-1F80-47C5-98B5-A35737401927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7" creationId="{BA8716CC-F089-4935-A937-F7CAB4A06BD4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8" creationId="{42489C47-EC80-4EE1-A970-75FAA5D0A49E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9" creationId="{602FFF37-8047-41B2-B311-89E992737F40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0" creationId="{8E99D430-FAFF-4F1F-817B-BAA69BBF9EBC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1" creationId="{4B1DD7E7-89E8-418C-BAF4-F8103CD80CEE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2" creationId="{04B5ACA6-E0A0-41EB-B000-03ACC38DDE5C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3" creationId="{7A1453A9-CECB-4B3D-B73F-2683D60DD174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4" creationId="{7FFD66FC-58B5-4658-8D02-652D31EC71BE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5" creationId="{7587B4C8-809B-4B19-B0BA-10575008E0CA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6" creationId="{5A7C48CF-EE81-4FC7-8337-C8673374183A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7" creationId="{D8B08664-2D65-4181-9F21-02DF337C6659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8" creationId="{B1A3EBB0-0E10-4F7B-AD97-814ECB4546C2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19" creationId="{578CE254-21CB-482E-9C41-C6BCA90EC3F6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0" creationId="{A8406BFB-2A42-45D4-8363-9B0EA5A82686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1" creationId="{E23DE4DF-82E1-405C-A0FE-186DF00344CB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2" creationId="{1A5B08F2-3AB9-4A68-AB06-2AF6D76D1529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3" creationId="{6046CB46-45D2-4AA1-BA28-125019897052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4" creationId="{145E17C1-F9D5-4FF0-807E-B8FC11DC2835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5" creationId="{E457EDAA-4B62-42C9-9406-5403B086E1B0}"/>
          </ac:spMkLst>
        </pc:spChg>
        <pc:spChg chg="add">
          <ac:chgData name="정주원" userId="S::edenjint3927@konkuk.ac.kr::8959b079-89b5-4d38-b2d4-1b84b06523eb" providerId="AD" clId="Web-{F17CD895-BCDA-405C-8D0D-9C0C59420E1A}" dt="2019-05-17T03:33:14.298" v="625"/>
          <ac:spMkLst>
            <pc:docMk/>
            <pc:sldMk cId="3365795193" sldId="261"/>
            <ac:spMk id="26" creationId="{E6FABAE1-D907-4E33-9ADA-F8888D7A1C6F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3:33:30.189" v="627" actId="14100"/>
          <ac:grpSpMkLst>
            <pc:docMk/>
            <pc:sldMk cId="3365795193" sldId="261"/>
            <ac:grpSpMk id="4" creationId="{1E62075F-9662-4A7B-BE95-5D065A754DBC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6:38:34.509" v="1678" actId="20577"/>
        <pc:sldMkLst>
          <pc:docMk/>
          <pc:sldMk cId="1520446442" sldId="262"/>
        </pc:sldMkLst>
        <pc:spChg chg="mod">
          <ac:chgData name="정주원" userId="S::edenjint3927@konkuk.ac.kr::8959b079-89b5-4d38-b2d4-1b84b06523eb" providerId="AD" clId="Web-{F17CD895-BCDA-405C-8D0D-9C0C59420E1A}" dt="2019-05-17T06:38:34.509" v="1678" actId="20577"/>
          <ac:spMkLst>
            <pc:docMk/>
            <pc:sldMk cId="1520446442" sldId="262"/>
            <ac:spMk id="2" creationId="{20D37877-ACBA-40B9-85E6-B75F88E157E9}"/>
          </ac:spMkLst>
        </pc:spChg>
        <pc:spChg chg="mod">
          <ac:chgData name="정주원" userId="S::edenjint3927@konkuk.ac.kr::8959b079-89b5-4d38-b2d4-1b84b06523eb" providerId="AD" clId="Web-{F17CD895-BCDA-405C-8D0D-9C0C59420E1A}" dt="2019-05-17T03:36:58.019" v="736" actId="20577"/>
          <ac:spMkLst>
            <pc:docMk/>
            <pc:sldMk cId="1520446442" sldId="262"/>
            <ac:spMk id="3" creationId="{3BF627A4-4142-4BA7-BC07-82C96CA9805B}"/>
          </ac:spMkLst>
        </pc:spChg>
        <pc:picChg chg="add mod">
          <ac:chgData name="정주원" userId="S::edenjint3927@konkuk.ac.kr::8959b079-89b5-4d38-b2d4-1b84b06523eb" providerId="AD" clId="Web-{F17CD895-BCDA-405C-8D0D-9C0C59420E1A}" dt="2019-05-17T03:37:13.050" v="741" actId="1076"/>
          <ac:picMkLst>
            <pc:docMk/>
            <pc:sldMk cId="1520446442" sldId="262"/>
            <ac:picMk id="4" creationId="{888571C0-46FA-498E-BC12-61F613BCBBFE}"/>
          </ac:picMkLst>
        </pc:picChg>
      </pc:sldChg>
      <pc:sldChg chg="addSp modSp new ord">
        <pc:chgData name="정주원" userId="S::edenjint3927@konkuk.ac.kr::8959b079-89b5-4d38-b2d4-1b84b06523eb" providerId="AD" clId="Web-{F17CD895-BCDA-405C-8D0D-9C0C59420E1A}" dt="2019-05-17T06:24:13.302" v="929"/>
        <pc:sldMkLst>
          <pc:docMk/>
          <pc:sldMk cId="1787211774" sldId="263"/>
        </pc:sldMkLst>
        <pc:spChg chg="mod">
          <ac:chgData name="정주원" userId="S::edenjint3927@konkuk.ac.kr::8959b079-89b5-4d38-b2d4-1b84b06523eb" providerId="AD" clId="Web-{F17CD895-BCDA-405C-8D0D-9C0C59420E1A}" dt="2019-05-17T03:37:48.863" v="754" actId="20577"/>
          <ac:spMkLst>
            <pc:docMk/>
            <pc:sldMk cId="1787211774" sldId="263"/>
            <ac:spMk id="2" creationId="{12A16E7C-C73F-4F61-9EDD-602AF1A5B7D4}"/>
          </ac:spMkLst>
        </pc:spChg>
        <pc:spChg chg="mod">
          <ac:chgData name="정주원" userId="S::edenjint3927@konkuk.ac.kr::8959b079-89b5-4d38-b2d4-1b84b06523eb" providerId="AD" clId="Web-{F17CD895-BCDA-405C-8D0D-9C0C59420E1A}" dt="2019-05-17T03:38:55.973" v="854" actId="20577"/>
          <ac:spMkLst>
            <pc:docMk/>
            <pc:sldMk cId="1787211774" sldId="263"/>
            <ac:spMk id="3" creationId="{4A59B43C-6997-4ADE-B645-BED1CA7D076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0:19.165" v="925" actId="20577"/>
          <ac:spMkLst>
            <pc:docMk/>
            <pc:sldMk cId="1787211774" sldId="263"/>
            <ac:spMk id="4" creationId="{C4817939-658B-4B73-A64A-820AD875542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3:38:59.739" v="858" actId="1076"/>
          <ac:spMkLst>
            <pc:docMk/>
            <pc:sldMk cId="1787211774" sldId="263"/>
            <ac:spMk id="5" creationId="{43B73EF9-1147-420D-BDDB-E5FAEB0913A8}"/>
          </ac:spMkLst>
        </pc:spChg>
      </pc:sldChg>
      <pc:sldChg chg="addSp modSp new">
        <pc:chgData name="정주원" userId="S::edenjint3927@konkuk.ac.kr::8959b079-89b5-4d38-b2d4-1b84b06523eb" providerId="AD" clId="Web-{F17CD895-BCDA-405C-8D0D-9C0C59420E1A}" dt="2019-05-17T06:29:16.501" v="1287" actId="20577"/>
        <pc:sldMkLst>
          <pc:docMk/>
          <pc:sldMk cId="2194557685" sldId="264"/>
        </pc:sldMkLst>
        <pc:spChg chg="mod">
          <ac:chgData name="정주원" userId="S::edenjint3927@konkuk.ac.kr::8959b079-89b5-4d38-b2d4-1b84b06523eb" providerId="AD" clId="Web-{F17CD895-BCDA-405C-8D0D-9C0C59420E1A}" dt="2019-05-17T06:25:19.629" v="963" actId="20577"/>
          <ac:spMkLst>
            <pc:docMk/>
            <pc:sldMk cId="2194557685" sldId="264"/>
            <ac:spMk id="2" creationId="{534A268C-57FE-49C8-B4C8-5F448CE3B966}"/>
          </ac:spMkLst>
        </pc:spChg>
        <pc:spChg chg="mod">
          <ac:chgData name="정주원" userId="S::edenjint3927@konkuk.ac.kr::8959b079-89b5-4d38-b2d4-1b84b06523eb" providerId="AD" clId="Web-{F17CD895-BCDA-405C-8D0D-9C0C59420E1A}" dt="2019-05-17T06:29:16.501" v="1287" actId="20577"/>
          <ac:spMkLst>
            <pc:docMk/>
            <pc:sldMk cId="2194557685" sldId="264"/>
            <ac:spMk id="3" creationId="{6D4F7A71-D29C-4A01-8879-3328A554D1B7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345" v="1240" actId="1076"/>
          <ac:spMkLst>
            <pc:docMk/>
            <pc:sldMk cId="2194557685" sldId="264"/>
            <ac:spMk id="4" creationId="{FF5A22FB-07F6-47DF-8DD5-1263E533661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376" v="1241" actId="1076"/>
          <ac:spMkLst>
            <pc:docMk/>
            <pc:sldMk cId="2194557685" sldId="264"/>
            <ac:spMk id="5" creationId="{37A294F2-860E-49EE-A71A-A43E0670CF4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407" v="1242" actId="1076"/>
          <ac:spMkLst>
            <pc:docMk/>
            <pc:sldMk cId="2194557685" sldId="264"/>
            <ac:spMk id="6" creationId="{E00BB767-2E44-42B5-8CEC-CCA986D044C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439" v="1243" actId="1076"/>
          <ac:spMkLst>
            <pc:docMk/>
            <pc:sldMk cId="2194557685" sldId="264"/>
            <ac:spMk id="7" creationId="{E105EC62-F644-402B-A762-E0C951D7CE2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470" v="1244" actId="1076"/>
          <ac:spMkLst>
            <pc:docMk/>
            <pc:sldMk cId="2194557685" sldId="264"/>
            <ac:spMk id="8" creationId="{7509BFC5-4BE1-429D-B0CD-55062267EBE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501" v="1245" actId="1076"/>
          <ac:spMkLst>
            <pc:docMk/>
            <pc:sldMk cId="2194557685" sldId="264"/>
            <ac:spMk id="9" creationId="{A5FAF13C-C199-4F38-A207-6B9D5733FB6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517" v="1246" actId="1076"/>
          <ac:spMkLst>
            <pc:docMk/>
            <pc:sldMk cId="2194557685" sldId="264"/>
            <ac:spMk id="10" creationId="{A18BB828-BF74-47E6-B569-056F546E735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548" v="1247" actId="1076"/>
          <ac:spMkLst>
            <pc:docMk/>
            <pc:sldMk cId="2194557685" sldId="264"/>
            <ac:spMk id="11" creationId="{63867BB7-1DA0-4155-99B1-EE103809166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579" v="1248" actId="1076"/>
          <ac:spMkLst>
            <pc:docMk/>
            <pc:sldMk cId="2194557685" sldId="264"/>
            <ac:spMk id="12" creationId="{56AAA4EE-F0F9-4B83-AB5F-E96C764461A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595" v="1249" actId="1076"/>
          <ac:spMkLst>
            <pc:docMk/>
            <pc:sldMk cId="2194557685" sldId="264"/>
            <ac:spMk id="13" creationId="{880A35EB-EAA7-4C9A-BC3D-A0316E138E9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626" v="1250" actId="1076"/>
          <ac:spMkLst>
            <pc:docMk/>
            <pc:sldMk cId="2194557685" sldId="264"/>
            <ac:spMk id="14" creationId="{5F17A2A9-F73E-4066-98C9-748F0FAAA3B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657" v="1251" actId="1076"/>
          <ac:spMkLst>
            <pc:docMk/>
            <pc:sldMk cId="2194557685" sldId="264"/>
            <ac:spMk id="15" creationId="{031892C7-8FEE-4780-8A45-256603A360A8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689" v="1252" actId="1076"/>
          <ac:spMkLst>
            <pc:docMk/>
            <pc:sldMk cId="2194557685" sldId="264"/>
            <ac:spMk id="16" creationId="{E3DE5DA7-DFF4-47D1-9A01-62DE066A0FA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720" v="1253" actId="1076"/>
          <ac:spMkLst>
            <pc:docMk/>
            <pc:sldMk cId="2194557685" sldId="264"/>
            <ac:spMk id="17" creationId="{270D1AD1-4131-453F-A7F2-CD3DAC02A7A3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751" v="1254" actId="1076"/>
          <ac:spMkLst>
            <pc:docMk/>
            <pc:sldMk cId="2194557685" sldId="264"/>
            <ac:spMk id="18" creationId="{39AFC979-E49E-486F-8681-283F14311ED2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798" v="1255" actId="1076"/>
          <ac:spMkLst>
            <pc:docMk/>
            <pc:sldMk cId="2194557685" sldId="264"/>
            <ac:spMk id="19" creationId="{7B4DB835-1ED2-45BE-9F18-F7AA136E5648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829" v="1256" actId="1076"/>
          <ac:spMkLst>
            <pc:docMk/>
            <pc:sldMk cId="2194557685" sldId="264"/>
            <ac:spMk id="20" creationId="{CEDF2526-2CFE-40F7-89CE-9A509ABD853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860" v="1257" actId="1076"/>
          <ac:spMkLst>
            <pc:docMk/>
            <pc:sldMk cId="2194557685" sldId="264"/>
            <ac:spMk id="21" creationId="{A02C4F80-818C-4DF8-9056-7674D56FB27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892" v="1258" actId="1076"/>
          <ac:spMkLst>
            <pc:docMk/>
            <pc:sldMk cId="2194557685" sldId="264"/>
            <ac:spMk id="22" creationId="{A14019E9-32EC-45CA-8F13-A88A07AE3113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923" v="1259" actId="1076"/>
          <ac:spMkLst>
            <pc:docMk/>
            <pc:sldMk cId="2194557685" sldId="264"/>
            <ac:spMk id="23" creationId="{693178C8-C6E5-44E5-8A58-9335610F94B9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939" v="1260" actId="1076"/>
          <ac:spMkLst>
            <pc:docMk/>
            <pc:sldMk cId="2194557685" sldId="264"/>
            <ac:spMk id="24" creationId="{3DA2D1CA-F06E-4BA0-9422-142EEAAB25B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8.970" v="1261" actId="1076"/>
          <ac:spMkLst>
            <pc:docMk/>
            <pc:sldMk cId="2194557685" sldId="264"/>
            <ac:spMk id="25" creationId="{6DF2BCD1-9B29-4831-8D0C-C6D7D0B466BC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001" v="1262" actId="1076"/>
          <ac:spMkLst>
            <pc:docMk/>
            <pc:sldMk cId="2194557685" sldId="264"/>
            <ac:spMk id="26" creationId="{4DA48018-8C50-40C1-93C3-1549B9172F1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032" v="1263" actId="1076"/>
          <ac:spMkLst>
            <pc:docMk/>
            <pc:sldMk cId="2194557685" sldId="264"/>
            <ac:spMk id="27" creationId="{C4FE73E2-7B49-454B-B1C6-DAF772935BBF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064" v="1264" actId="1076"/>
          <ac:spMkLst>
            <pc:docMk/>
            <pc:sldMk cId="2194557685" sldId="264"/>
            <ac:spMk id="28" creationId="{4C847FBA-6725-4706-BBA7-BB1F907E520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095" v="1265" actId="1076"/>
          <ac:spMkLst>
            <pc:docMk/>
            <pc:sldMk cId="2194557685" sldId="264"/>
            <ac:spMk id="29" creationId="{5817A6A9-7FC3-4A34-A961-97E25AEDAD1B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111" v="1266" actId="1076"/>
          <ac:spMkLst>
            <pc:docMk/>
            <pc:sldMk cId="2194557685" sldId="264"/>
            <ac:spMk id="30" creationId="{89492173-55B2-4C08-8402-0EE37B6C25BF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142" v="1267" actId="1076"/>
          <ac:spMkLst>
            <pc:docMk/>
            <pc:sldMk cId="2194557685" sldId="264"/>
            <ac:spMk id="31" creationId="{D7D95BEE-2459-49A2-A137-832D97BD99C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173" v="1268" actId="1076"/>
          <ac:spMkLst>
            <pc:docMk/>
            <pc:sldMk cId="2194557685" sldId="264"/>
            <ac:spMk id="32" creationId="{63734675-3CD3-4439-A78A-0E3A14D0B01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204" v="1269" actId="1076"/>
          <ac:spMkLst>
            <pc:docMk/>
            <pc:sldMk cId="2194557685" sldId="264"/>
            <ac:spMk id="33" creationId="{C8CDAA0A-0867-4633-B99C-9FD687A77BE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220" v="1270" actId="1076"/>
          <ac:spMkLst>
            <pc:docMk/>
            <pc:sldMk cId="2194557685" sldId="264"/>
            <ac:spMk id="34" creationId="{E3856165-636A-4646-813C-FDFF245B8CD3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251" v="1271" actId="1076"/>
          <ac:spMkLst>
            <pc:docMk/>
            <pc:sldMk cId="2194557685" sldId="264"/>
            <ac:spMk id="35" creationId="{94D69BE3-60D2-4FED-8B23-51AD644E77E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282" v="1272" actId="1076"/>
          <ac:spMkLst>
            <pc:docMk/>
            <pc:sldMk cId="2194557685" sldId="264"/>
            <ac:spMk id="36" creationId="{89813833-4E6C-4068-8131-D72314AE481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314" v="1273" actId="1076"/>
          <ac:spMkLst>
            <pc:docMk/>
            <pc:sldMk cId="2194557685" sldId="264"/>
            <ac:spMk id="37" creationId="{B629FDA7-2BFF-4732-BD1F-C4AD775D1DD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345" v="1274" actId="1076"/>
          <ac:spMkLst>
            <pc:docMk/>
            <pc:sldMk cId="2194557685" sldId="264"/>
            <ac:spMk id="38" creationId="{6D01E394-CD4A-4702-A465-031FBCBE51BB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376" v="1275" actId="1076"/>
          <ac:spMkLst>
            <pc:docMk/>
            <pc:sldMk cId="2194557685" sldId="264"/>
            <ac:spMk id="39" creationId="{790D970A-CB6E-49CA-9782-BB39B0436767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407" v="1276" actId="1076"/>
          <ac:spMkLst>
            <pc:docMk/>
            <pc:sldMk cId="2194557685" sldId="264"/>
            <ac:spMk id="40" creationId="{04BF365C-877E-40AD-806B-ED6B9629044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439" v="1277" actId="1076"/>
          <ac:spMkLst>
            <pc:docMk/>
            <pc:sldMk cId="2194557685" sldId="264"/>
            <ac:spMk id="41" creationId="{1B1FB1DE-9417-4842-BD03-5FE47BF1D24B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470" v="1278" actId="1076"/>
          <ac:spMkLst>
            <pc:docMk/>
            <pc:sldMk cId="2194557685" sldId="264"/>
            <ac:spMk id="42" creationId="{7B97AFDE-B0C6-41FB-B185-87666D56FE3F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485" v="1279" actId="1076"/>
          <ac:spMkLst>
            <pc:docMk/>
            <pc:sldMk cId="2194557685" sldId="264"/>
            <ac:spMk id="43" creationId="{5DA76D52-67A9-41F4-93CD-FE4EE553E2F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532" v="1280" actId="1076"/>
          <ac:spMkLst>
            <pc:docMk/>
            <pc:sldMk cId="2194557685" sldId="264"/>
            <ac:spMk id="44" creationId="{A306013B-E573-4090-B6C0-F899AFA482F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564" v="1281" actId="1076"/>
          <ac:spMkLst>
            <pc:docMk/>
            <pc:sldMk cId="2194557685" sldId="264"/>
            <ac:spMk id="45" creationId="{81C78844-AECA-4E16-8DF8-3262AD506B7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29:09.595" v="1282" actId="1076"/>
          <ac:spMkLst>
            <pc:docMk/>
            <pc:sldMk cId="2194557685" sldId="264"/>
            <ac:spMk id="46" creationId="{C6663BDB-3BBA-4840-B115-06933FEBB78A}"/>
          </ac:spMkLst>
        </pc:spChg>
      </pc:sldChg>
      <pc:sldChg chg="addSp modSp new">
        <pc:chgData name="정주원" userId="S::edenjint3927@konkuk.ac.kr::8959b079-89b5-4d38-b2d4-1b84b06523eb" providerId="AD" clId="Web-{F17CD895-BCDA-405C-8D0D-9C0C59420E1A}" dt="2019-05-17T06:35:35.683" v="1673" actId="1076"/>
        <pc:sldMkLst>
          <pc:docMk/>
          <pc:sldMk cId="750483144" sldId="265"/>
        </pc:sldMkLst>
        <pc:spChg chg="mod">
          <ac:chgData name="정주원" userId="S::edenjint3927@konkuk.ac.kr::8959b079-89b5-4d38-b2d4-1b84b06523eb" providerId="AD" clId="Web-{F17CD895-BCDA-405C-8D0D-9C0C59420E1A}" dt="2019-05-17T06:30:03.860" v="1308" actId="20577"/>
          <ac:spMkLst>
            <pc:docMk/>
            <pc:sldMk cId="750483144" sldId="265"/>
            <ac:spMk id="2" creationId="{E76209B4-7148-405F-A1F1-2B6672D3262C}"/>
          </ac:spMkLst>
        </pc:spChg>
        <pc:spChg chg="mod">
          <ac:chgData name="정주원" userId="S::edenjint3927@konkuk.ac.kr::8959b079-89b5-4d38-b2d4-1b84b06523eb" providerId="AD" clId="Web-{F17CD895-BCDA-405C-8D0D-9C0C59420E1A}" dt="2019-05-17T06:35:22.105" v="1634" actId="20577"/>
          <ac:spMkLst>
            <pc:docMk/>
            <pc:sldMk cId="750483144" sldId="265"/>
            <ac:spMk id="3" creationId="{CA37600A-95BC-4602-83A1-D4996EC94E32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886" v="1638" actId="1076"/>
          <ac:spMkLst>
            <pc:docMk/>
            <pc:sldMk cId="750483144" sldId="265"/>
            <ac:spMk id="4" creationId="{B1A53803-76D4-479D-BB38-06A052D562E3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902" v="1639" actId="1076"/>
          <ac:spMkLst>
            <pc:docMk/>
            <pc:sldMk cId="750483144" sldId="265"/>
            <ac:spMk id="5" creationId="{37A22D2E-1CF2-4157-80FB-FC5CB2778EEB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933" v="1640" actId="1076"/>
          <ac:spMkLst>
            <pc:docMk/>
            <pc:sldMk cId="750483144" sldId="265"/>
            <ac:spMk id="6" creationId="{7BC69D36-2BDC-451E-88C6-B1C172B60599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965" v="1641" actId="1076"/>
          <ac:spMkLst>
            <pc:docMk/>
            <pc:sldMk cId="750483144" sldId="265"/>
            <ac:spMk id="7" creationId="{743A1CC7-434A-48E7-9FF3-2D5E2258FED8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980" v="1642" actId="1076"/>
          <ac:spMkLst>
            <pc:docMk/>
            <pc:sldMk cId="750483144" sldId="265"/>
            <ac:spMk id="8" creationId="{4C6B2AAF-3DF6-4AC5-B047-0EAD5D4A96F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4.996" v="1643" actId="1076"/>
          <ac:spMkLst>
            <pc:docMk/>
            <pc:sldMk cId="750483144" sldId="265"/>
            <ac:spMk id="9" creationId="{60AB4389-193D-4E5F-B8B0-AEFAE8043D0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027" v="1644" actId="1076"/>
          <ac:spMkLst>
            <pc:docMk/>
            <pc:sldMk cId="750483144" sldId="265"/>
            <ac:spMk id="10" creationId="{233FD0E0-D2BE-4287-A04B-3963704734D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043" v="1645" actId="1076"/>
          <ac:spMkLst>
            <pc:docMk/>
            <pc:sldMk cId="750483144" sldId="265"/>
            <ac:spMk id="11" creationId="{052DB89F-194D-4DD8-A666-E07DBB7CB3F2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058" v="1646" actId="1076"/>
          <ac:spMkLst>
            <pc:docMk/>
            <pc:sldMk cId="750483144" sldId="265"/>
            <ac:spMk id="12" creationId="{03489A95-D063-444A-BEEF-BB3CA38948F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090" v="1647" actId="1076"/>
          <ac:spMkLst>
            <pc:docMk/>
            <pc:sldMk cId="750483144" sldId="265"/>
            <ac:spMk id="13" creationId="{57DC7F0A-CF91-46FE-9ED1-129507A1257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105" v="1648" actId="1076"/>
          <ac:spMkLst>
            <pc:docMk/>
            <pc:sldMk cId="750483144" sldId="265"/>
            <ac:spMk id="14" creationId="{3A34FB12-95F0-43FA-B2FC-86C39D88403C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136" v="1649" actId="1076"/>
          <ac:spMkLst>
            <pc:docMk/>
            <pc:sldMk cId="750483144" sldId="265"/>
            <ac:spMk id="15" creationId="{44F12B24-E99E-49A8-AE56-E28DCF3D3AA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152" v="1650" actId="1076"/>
          <ac:spMkLst>
            <pc:docMk/>
            <pc:sldMk cId="750483144" sldId="265"/>
            <ac:spMk id="16" creationId="{76FB16A5-7C56-4850-AE2B-C7D7FF9EFC18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168" v="1651" actId="1076"/>
          <ac:spMkLst>
            <pc:docMk/>
            <pc:sldMk cId="750483144" sldId="265"/>
            <ac:spMk id="17" creationId="{6880FCA9-A598-4265-B0F9-3507D4C4EC9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199" v="1652" actId="1076"/>
          <ac:spMkLst>
            <pc:docMk/>
            <pc:sldMk cId="750483144" sldId="265"/>
            <ac:spMk id="18" creationId="{F5E35FFC-B11D-426B-B768-342AADF32DC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215" v="1653" actId="1076"/>
          <ac:spMkLst>
            <pc:docMk/>
            <pc:sldMk cId="750483144" sldId="265"/>
            <ac:spMk id="19" creationId="{D8379EF2-57AC-4ACD-BE22-1FB2DF16030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230" v="1654" actId="1076"/>
          <ac:spMkLst>
            <pc:docMk/>
            <pc:sldMk cId="750483144" sldId="265"/>
            <ac:spMk id="20" creationId="{4BB880A7-B9F2-4D60-8E1A-14B544C6D867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261" v="1655" actId="1076"/>
          <ac:spMkLst>
            <pc:docMk/>
            <pc:sldMk cId="750483144" sldId="265"/>
            <ac:spMk id="21" creationId="{A721B831-EC63-4340-B71B-101AE8DDB43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293" v="1656" actId="1076"/>
          <ac:spMkLst>
            <pc:docMk/>
            <pc:sldMk cId="750483144" sldId="265"/>
            <ac:spMk id="22" creationId="{93F61C4F-A599-47DE-B80A-E4404D556499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324" v="1657" actId="1076"/>
          <ac:spMkLst>
            <pc:docMk/>
            <pc:sldMk cId="750483144" sldId="265"/>
            <ac:spMk id="23" creationId="{6ABE2AE8-91A4-4A7E-BBA3-E4A5ACCE1E0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355" v="1658" actId="1076"/>
          <ac:spMkLst>
            <pc:docMk/>
            <pc:sldMk cId="750483144" sldId="265"/>
            <ac:spMk id="24" creationId="{B6DF3469-F272-4BA2-965B-F4FEA97B9CD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371" v="1659" actId="1076"/>
          <ac:spMkLst>
            <pc:docMk/>
            <pc:sldMk cId="750483144" sldId="265"/>
            <ac:spMk id="25" creationId="{86A23523-6C39-4EAE-94B9-2648FC9DC16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402" v="1660" actId="1076"/>
          <ac:spMkLst>
            <pc:docMk/>
            <pc:sldMk cId="750483144" sldId="265"/>
            <ac:spMk id="26" creationId="{A04F5BA1-DA72-43CF-8749-0D9577F39441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418" v="1661" actId="1076"/>
          <ac:spMkLst>
            <pc:docMk/>
            <pc:sldMk cId="750483144" sldId="265"/>
            <ac:spMk id="27" creationId="{8BF4ED15-1FFA-49EB-9897-5CAB8C07655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449" v="1662" actId="1076"/>
          <ac:spMkLst>
            <pc:docMk/>
            <pc:sldMk cId="750483144" sldId="265"/>
            <ac:spMk id="28" creationId="{B5712A23-F330-4FD0-B307-55CF99DAED2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465" v="1663" actId="1076"/>
          <ac:spMkLst>
            <pc:docMk/>
            <pc:sldMk cId="750483144" sldId="265"/>
            <ac:spMk id="29" creationId="{659B7B6F-9BE2-42B2-8B43-21FF15EF258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496" v="1664" actId="1076"/>
          <ac:spMkLst>
            <pc:docMk/>
            <pc:sldMk cId="750483144" sldId="265"/>
            <ac:spMk id="30" creationId="{963FE8C9-2B9F-407E-9DCC-BA81D7CAD432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511" v="1665" actId="1076"/>
          <ac:spMkLst>
            <pc:docMk/>
            <pc:sldMk cId="750483144" sldId="265"/>
            <ac:spMk id="31" creationId="{4E2CBB1C-064F-456A-8A8C-32D90B298810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543" v="1666" actId="1076"/>
          <ac:spMkLst>
            <pc:docMk/>
            <pc:sldMk cId="750483144" sldId="265"/>
            <ac:spMk id="32" creationId="{0EC89659-5E64-45DB-BD4B-40B03C7C3F1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558" v="1667" actId="1076"/>
          <ac:spMkLst>
            <pc:docMk/>
            <pc:sldMk cId="750483144" sldId="265"/>
            <ac:spMk id="33" creationId="{F9D09C05-1106-4AED-94B0-25B3E6FF8219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590" v="1668" actId="1076"/>
          <ac:spMkLst>
            <pc:docMk/>
            <pc:sldMk cId="750483144" sldId="265"/>
            <ac:spMk id="34" creationId="{51193006-A2BE-492B-8B1F-DC13DA1000CC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605" v="1669" actId="1076"/>
          <ac:spMkLst>
            <pc:docMk/>
            <pc:sldMk cId="750483144" sldId="265"/>
            <ac:spMk id="35" creationId="{509D2086-A3E6-4CEA-8543-91BC60EE9D58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621" v="1670" actId="1076"/>
          <ac:spMkLst>
            <pc:docMk/>
            <pc:sldMk cId="750483144" sldId="265"/>
            <ac:spMk id="36" creationId="{C05CA6C1-9400-4BD8-AF42-9AB4611F67C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652" v="1671" actId="1076"/>
          <ac:spMkLst>
            <pc:docMk/>
            <pc:sldMk cId="750483144" sldId="265"/>
            <ac:spMk id="37" creationId="{1354D83D-5887-4267-9EF3-DA5764E396C6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668" v="1672" actId="1076"/>
          <ac:spMkLst>
            <pc:docMk/>
            <pc:sldMk cId="750483144" sldId="265"/>
            <ac:spMk id="38" creationId="{9816A088-9EC2-47A4-8F15-685F4FD685C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6:35:35.683" v="1673" actId="1076"/>
          <ac:spMkLst>
            <pc:docMk/>
            <pc:sldMk cId="750483144" sldId="265"/>
            <ac:spMk id="39" creationId="{AFABABE4-9146-45A2-91A2-5ED9A7F8557D}"/>
          </ac:spMkLst>
        </pc:spChg>
      </pc:sldChg>
      <pc:sldChg chg="addSp modSp new">
        <pc:chgData name="정주원" userId="S::edenjint3927@konkuk.ac.kr::8959b079-89b5-4d38-b2d4-1b84b06523eb" providerId="AD" clId="Web-{F17CD895-BCDA-405C-8D0D-9C0C59420E1A}" dt="2019-05-17T06:44:46.644" v="1894" actId="14100"/>
        <pc:sldMkLst>
          <pc:docMk/>
          <pc:sldMk cId="819525510" sldId="266"/>
        </pc:sldMkLst>
        <pc:spChg chg="mod">
          <ac:chgData name="정주원" userId="S::edenjint3927@konkuk.ac.kr::8959b079-89b5-4d38-b2d4-1b84b06523eb" providerId="AD" clId="Web-{F17CD895-BCDA-405C-8D0D-9C0C59420E1A}" dt="2019-05-17T06:39:01.462" v="1690" actId="20577"/>
          <ac:spMkLst>
            <pc:docMk/>
            <pc:sldMk cId="819525510" sldId="266"/>
            <ac:spMk id="2" creationId="{D8054638-800A-4AA7-95F1-361F1A16340A}"/>
          </ac:spMkLst>
        </pc:spChg>
        <pc:spChg chg="mod">
          <ac:chgData name="정주원" userId="S::edenjint3927@konkuk.ac.kr::8959b079-89b5-4d38-b2d4-1b84b06523eb" providerId="AD" clId="Web-{F17CD895-BCDA-405C-8D0D-9C0C59420E1A}" dt="2019-05-17T06:44:15.739" v="1887" actId="20577"/>
          <ac:spMkLst>
            <pc:docMk/>
            <pc:sldMk cId="819525510" sldId="266"/>
            <ac:spMk id="3" creationId="{CD6DE3F6-043B-4A90-9422-A397E187EA82}"/>
          </ac:spMkLst>
        </pc:spChg>
        <pc:picChg chg="add mod">
          <ac:chgData name="정주원" userId="S::edenjint3927@konkuk.ac.kr::8959b079-89b5-4d38-b2d4-1b84b06523eb" providerId="AD" clId="Web-{F17CD895-BCDA-405C-8D0D-9C0C59420E1A}" dt="2019-05-17T06:44:32.176" v="1890" actId="1076"/>
          <ac:picMkLst>
            <pc:docMk/>
            <pc:sldMk cId="819525510" sldId="266"/>
            <ac:picMk id="4" creationId="{39F7BC5D-4E46-4059-BFA7-A4C54362AC1F}"/>
          </ac:picMkLst>
        </pc:picChg>
        <pc:picChg chg="add mod">
          <ac:chgData name="정주원" userId="S::edenjint3927@konkuk.ac.kr::8959b079-89b5-4d38-b2d4-1b84b06523eb" providerId="AD" clId="Web-{F17CD895-BCDA-405C-8D0D-9C0C59420E1A}" dt="2019-05-17T06:44:46.644" v="1894" actId="14100"/>
          <ac:picMkLst>
            <pc:docMk/>
            <pc:sldMk cId="819525510" sldId="266"/>
            <ac:picMk id="6" creationId="{FD9E0EDB-0F2F-45C0-BBEE-52C6FA2F6BC1}"/>
          </ac:picMkLst>
        </pc:picChg>
      </pc:sldChg>
      <pc:sldChg chg="addSp modSp new">
        <pc:chgData name="정주원" userId="S::edenjint3927@konkuk.ac.kr::8959b079-89b5-4d38-b2d4-1b84b06523eb" providerId="AD" clId="Web-{F17CD895-BCDA-405C-8D0D-9C0C59420E1A}" dt="2019-05-17T07:03:22.473" v="2109" actId="14100"/>
        <pc:sldMkLst>
          <pc:docMk/>
          <pc:sldMk cId="1165784751" sldId="267"/>
        </pc:sldMkLst>
        <pc:spChg chg="mod">
          <ac:chgData name="정주원" userId="S::edenjint3927@konkuk.ac.kr::8959b079-89b5-4d38-b2d4-1b84b06523eb" providerId="AD" clId="Web-{F17CD895-BCDA-405C-8D0D-9C0C59420E1A}" dt="2019-05-17T06:52:11.154" v="1910" actId="20577"/>
          <ac:spMkLst>
            <pc:docMk/>
            <pc:sldMk cId="1165784751" sldId="267"/>
            <ac:spMk id="2" creationId="{359633EB-D167-4E0B-8046-A2346D7D746A}"/>
          </ac:spMkLst>
        </pc:spChg>
        <pc:spChg chg="mod">
          <ac:chgData name="정주원" userId="S::edenjint3927@konkuk.ac.kr::8959b079-89b5-4d38-b2d4-1b84b06523eb" providerId="AD" clId="Web-{F17CD895-BCDA-405C-8D0D-9C0C59420E1A}" dt="2019-05-17T07:02:28.380" v="2102" actId="20577"/>
          <ac:spMkLst>
            <pc:docMk/>
            <pc:sldMk cId="1165784751" sldId="267"/>
            <ac:spMk id="3" creationId="{11DF5594-07C6-49CC-B974-C7F39DBEF297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8" creationId="{0A9D82A5-854E-4098-A836-5A153810F09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9" creationId="{98FF6E84-98E4-4DCE-B2B6-AC1A0DF3EE63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0" creationId="{80B2F9EA-CF35-43CD-B5E0-4E73C355046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1" creationId="{83197801-80E8-46E5-A52B-474CB66FA09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2" creationId="{DC1363F1-2DC2-4488-9BDA-009E7857EB2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3" creationId="{C3B7DF54-6407-4C3D-B6E6-6326D0F80D0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4" creationId="{E6FF58EC-4098-486A-A3D7-484B49311868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5" creationId="{730BD232-0C2C-4DD5-AD57-D210A1A82800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6" creationId="{2371FE26-6BCF-4C8A-87D5-17C9154EDC3F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7" creationId="{6F179297-F4C1-4477-ACA1-4EC33D7C2E3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8" creationId="{CBDCBBE6-601C-47AD-AFE5-2E0C1341A84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19" creationId="{37A147F8-CB87-4641-BDA6-52B6FEE1EFA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0" creationId="{BDEDE20D-9C6F-4A78-9AAC-E5A32E7B29E3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1" creationId="{42DA4096-C83E-4BE2-83DB-9FEBEDD9C35A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2" creationId="{69B575A1-926E-4598-A0F4-758F58315BE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3" creationId="{96557C4F-E816-4C30-9692-8CC08CA94D1F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4" creationId="{8A47326F-81F4-4E28-BEA6-092D84F460A9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5" creationId="{0AE44167-0A26-4B80-AF92-105D578F9A2F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6" creationId="{33337683-5113-4CC1-997C-81C1C9376489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7" creationId="{924B7BF5-5E48-42CA-A08D-99509DF4B379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8" creationId="{3FD10BCC-9A4A-4BCE-A03B-3ACD1181C03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29" creationId="{E6CBC04D-EAC1-4658-A401-34C07A0CB3C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0" creationId="{6AC43C55-3896-45DB-8C0B-B511EC64FE1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1" creationId="{59FE4856-2A5F-4545-912D-AD4F22EE9B5D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2" creationId="{8B0543DA-F289-458D-B4CB-F00915D0EF2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3" creationId="{7FF4ADAD-A491-4C4A-ADC6-8A9ECB5DE76F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4" creationId="{95DD4285-5561-4769-B87E-5E01D64820D5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5" creationId="{64D2C465-C1CE-4E3A-BFFB-3F16676D02EC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6" creationId="{9E2900BC-9854-49CA-A868-E79FB8C92C4C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7" creationId="{D9FD34F9-4725-47F0-8FC1-F1108A1EDB0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8" creationId="{860D4161-8BF5-4FDE-914B-6967B5250D71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39" creationId="{5134D49E-6C51-4414-94E4-BC9CFA28F492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0" creationId="{262DDB41-862D-49E5-AAE7-2EE5C8CD9E1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1" creationId="{BD1CCFCF-6413-4C89-855A-0FE5E8B3FED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2" creationId="{4519934B-3B36-4A43-8705-0A43B23BE0D2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3" creationId="{2F6C8FC5-EB6D-4272-8C78-83551945DF73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4" creationId="{67E49221-FC7B-402A-83F8-53E1C440787C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5" creationId="{18A38D59-B7CF-4E3A-AD24-82323B061763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6" creationId="{49912A07-2957-4A1D-8F02-C2F5ABBC8E6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7" creationId="{67297378-7E44-42C1-A5F9-F399B5F7F377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8" creationId="{E18CB9AC-4478-4405-9A8E-B7E1813D3A47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49" creationId="{E9149A45-6A72-473E-9EB5-3D91A5F43847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0" creationId="{26F32457-3743-46AB-931E-7AE90CAD087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1" creationId="{F78DB480-917E-40A6-94FE-BD64A38484BF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2" creationId="{292A75BE-EA7E-4F5A-B62E-581AA3192021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3" creationId="{E680D7D5-AB52-43A4-985E-C31AAEFBA6F8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4" creationId="{A2FF1F1F-D9DA-4887-AFB2-18F322EA0761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5" creationId="{0F391275-85BF-4243-A362-2D617E290081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6" creationId="{EDB1CD05-4D59-47B2-B6A2-BCF7BA7E4599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7" creationId="{B3C98EE4-F509-4B25-98DD-DCE5E363B36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8" creationId="{E78D604A-AA96-407B-B8AC-0D7A8C7629E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59" creationId="{10D7570D-582A-4186-8DA2-8E36368F21F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0" creationId="{0B3D0158-970B-4681-94A3-F6C8B054A325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1" creationId="{813A3EE6-2084-419F-ACF6-24CFEEF819F8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2" creationId="{57BC8048-5F5D-423B-9AA0-51CC42CF2CA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3" creationId="{9D9F6349-F7A2-4DC0-801A-4E889A8E8BC5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4" creationId="{DE4E2603-64F8-4B6F-A83C-28A85103F547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5" creationId="{B5F295D8-4D87-49AB-B1BB-EECC59BD2FE8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6" creationId="{B9DC4BC0-45D1-4852-A3CF-FFACD9335952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7" creationId="{C2924EC2-0DE9-4026-A77D-214E2EF432BC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8" creationId="{82B481C2-7A62-46AD-BAAC-0200012548C2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69" creationId="{E06E6AD8-FB92-4298-B102-4C3644E05352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0" creationId="{C321219D-F458-43BE-8BC0-F80C65E7F271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1" creationId="{8A5A364D-03AB-4678-97CD-8AB23CD091A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2" creationId="{18E61945-CD64-4F1F-BF21-8294271E1F29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3" creationId="{7AA78BE3-2EDD-4956-8F06-444C548F9FC4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4" creationId="{EE4516D1-825C-4129-9C87-DD6DB84B23CE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5" creationId="{DC640145-AC94-47DF-BEDD-9B84FADC90FB}"/>
          </ac:spMkLst>
        </pc:spChg>
        <pc:spChg chg="add">
          <ac:chgData name="정주원" userId="S::edenjint3927@konkuk.ac.kr::8959b079-89b5-4d38-b2d4-1b84b06523eb" providerId="AD" clId="Web-{F17CD895-BCDA-405C-8D0D-9C0C59420E1A}" dt="2019-05-17T07:02:46.380" v="2105"/>
          <ac:spMkLst>
            <pc:docMk/>
            <pc:sldMk cId="1165784751" sldId="267"/>
            <ac:spMk id="76" creationId="{BB50DC80-79D0-4CB3-BFFD-5B982D962646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7:03:22.473" v="2109" actId="14100"/>
          <ac:grpSpMkLst>
            <pc:docMk/>
            <pc:sldMk cId="1165784751" sldId="267"/>
            <ac:grpSpMk id="4" creationId="{27967550-AC0A-4DC2-8214-0EE929B69468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2:46.380" v="2105"/>
          <ac:grpSpMkLst>
            <pc:docMk/>
            <pc:sldMk cId="1165784751" sldId="267"/>
            <ac:grpSpMk id="5" creationId="{151FBB2D-F6C8-4989-9AAB-3B6144ECAF0D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2:46.380" v="2105"/>
          <ac:grpSpMkLst>
            <pc:docMk/>
            <pc:sldMk cId="1165784751" sldId="267"/>
            <ac:grpSpMk id="6" creationId="{0F40331C-FF71-4A8D-8504-BFE45B6ED6B0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2:46.380" v="2105"/>
          <ac:grpSpMkLst>
            <pc:docMk/>
            <pc:sldMk cId="1165784751" sldId="267"/>
            <ac:grpSpMk id="7" creationId="{75AE79A0-CE74-4224-A515-DB2BAB481A5C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7:05:32.393" v="2123" actId="1076"/>
        <pc:sldMkLst>
          <pc:docMk/>
          <pc:sldMk cId="367592785" sldId="268"/>
        </pc:sldMkLst>
        <pc:spChg chg="mod">
          <ac:chgData name="정주원" userId="S::edenjint3927@konkuk.ac.kr::8959b079-89b5-4d38-b2d4-1b84b06523eb" providerId="AD" clId="Web-{F17CD895-BCDA-405C-8D0D-9C0C59420E1A}" dt="2019-05-17T07:05:09.612" v="2117" actId="20577"/>
          <ac:spMkLst>
            <pc:docMk/>
            <pc:sldMk cId="367592785" sldId="268"/>
            <ac:spMk id="2" creationId="{50B018EB-1C8F-448B-B651-9D1E49A175C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" creationId="{BEA4A832-5B36-480C-826F-39FB89F7366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" creationId="{9E2E2941-3B55-477A-A4BB-887C3061349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" creationId="{AED7634B-F329-4E1B-926B-ABDC3BBD05C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" creationId="{C2679FDC-7A7D-49C6-BB52-DF264069953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" creationId="{7549010A-E906-4D24-B641-617FF30AFE0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" creationId="{9FFC9B2A-A7E7-4A0E-97AE-CBF4F129002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" creationId="{197DBAF8-55D8-4D10-B615-B2D121BDDE4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" creationId="{A0013F5D-506D-4076-9C07-439BD7063C2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" creationId="{0BA8FE86-F695-47B4-91C0-1443FC95A6C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" creationId="{636B3816-8DA2-4F1A-A28C-0764E1961B0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" creationId="{C78A2F19-721B-44D7-AFC8-AD19EB41D3B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" creationId="{909BBD24-2DA7-43C5-9ACD-93F2B1C47C7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" creationId="{C2F2E2FE-45BF-45FD-B019-92F2706C3E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" creationId="{C91DEC63-C5E7-4438-8BFB-AB4E74B389F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" creationId="{4972248C-B73E-4F3D-AD7F-426AE3834DA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" creationId="{26D78334-6E77-4D21-B0B8-953AA03C42A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" creationId="{D7FF7E01-B74E-448F-8E07-FDA1B179010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" creationId="{5535F39C-496B-4444-A7BA-CAE4AB4BC2A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6" creationId="{C1CB63B5-C1BC-462B-A94B-5259FCCCCAE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8" creationId="{178BAB15-BD4A-41EA-AD94-145744D0FBB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9" creationId="{B4D2560C-8DCC-427C-A8F2-0F3551B2AF7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0" creationId="{874320F0-9C31-4311-AD7C-EC3BE9DA3DC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1" creationId="{669D05CF-6E31-4C95-BE1A-B72D5A4CDB3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2" creationId="{42FD432A-43F0-4CA4-B446-51012BB25A2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4" creationId="{0D1171EE-0841-4E50-A76F-43B76F80E75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5" creationId="{3BC01F4E-B40B-4634-93C6-D5C98842F7E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6" creationId="{BE451118-582E-4CBE-83F5-F04259CFD12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7" creationId="{0A6BF871-97EA-42F6-A0C0-6C8D0DA75C7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8" creationId="{4BEBFDCC-8F44-4E05-8917-6C9DA3DCA61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49" creationId="{85278A1A-D7B0-4493-AA0F-2F84613BEE5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0" creationId="{079A189D-39E5-4545-AADB-879A7EAB25F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1" creationId="{D9D0D2DE-5567-4370-B6B2-DC581EB77C6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2" creationId="{0F7C2ADD-4A09-4B56-845F-48305748698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3" creationId="{32DB95C9-8997-4ED6-99E7-E5625AC9752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4" creationId="{7A32FF1A-4A30-443D-968E-84FA5834700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5" creationId="{3D8E39A7-9DA8-4D1A-B4A6-4FCAB579E5B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6" creationId="{A59BAEB5-B81F-4C63-9FDF-A800124C022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7" creationId="{9AB97C99-44D9-442A-9D03-848CDE2CDB7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8" creationId="{CC0D4163-C7FA-43C9-AC8C-F4522F615B7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59" creationId="{E7785C2C-99B0-486F-824A-CBA512ED57C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0" creationId="{6F161D4E-F91F-4467-8321-49F784E3A55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1" creationId="{401F5038-2F71-4DD2-8FF6-013D7840730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2" creationId="{8D340BF7-97F0-471B-B943-72157A9F81E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3" creationId="{86BE57CE-0946-4519-A28E-C3F21E15541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4" creationId="{5ECE0543-8308-423D-AAE8-C03D784C84F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5" creationId="{1DD9E561-FA05-40BD-89FF-D6E6BE948D2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6" creationId="{DAFE7FAF-077D-4551-93D9-CFB53B48BA0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7" creationId="{787D4BD5-5354-4B93-8A3A-1E0AD3713EC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8" creationId="{3E0EAA81-708D-4891-8CE2-3CD40715184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69" creationId="{DC0D0925-1093-477E-8C3B-1FB379545A1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0" creationId="{73416C53-7DD0-45F4-9EAA-789C52C5EF6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1" creationId="{100B449C-7492-4F76-94AB-B5A1E2690AB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2" creationId="{5911125E-97BD-432A-A5B3-FEE8FE66970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3" creationId="{9E0D4C0E-EDC3-4C67-9F6D-075A4AAE8A0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4" creationId="{2BC64E24-FCBF-4A75-8EEB-219A3F28D27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5" creationId="{838C33A8-C095-4F48-BD2B-6E102979D9B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6" creationId="{EFF734F2-B491-40CC-8EE1-D81E47E4BE3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7" creationId="{BFC72BEF-9BE5-4B5F-8E48-8EBD5BDA0B2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8" creationId="{6D376E25-182A-4794-B448-61C7D15F3BD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79" creationId="{C5514E10-C948-4B57-B95A-C66E34D9710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0" creationId="{DF2A8994-C7C3-40B8-96E9-BA776627327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1" creationId="{8C539209-05C0-46F9-9F24-5097C12E4EE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2" creationId="{4396CF5F-2646-45C3-97C5-E4C905FFE66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3" creationId="{ABD32C95-A4EA-4597-9497-3705D78E1B1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4" creationId="{D9A3F989-A20A-4B11-9BD7-0638DEB768F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5" creationId="{CDD7557A-5467-4140-83DD-09943A31ECD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6" creationId="{B9E92075-BFD6-4AD2-BBA5-A2B925720C1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7" creationId="{7364FB55-37E0-4EAB-A79C-9C9118F9E90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8" creationId="{1223F222-79BC-49EC-8B86-5DC1A9D4131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89" creationId="{B1579D6E-152C-4CDD-AB28-7B1658D245E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0" creationId="{7021B6A8-3E04-4359-BBD3-C1E204768AB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1" creationId="{AC99D9BF-A085-43FD-BD49-0D87C0D9190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2" creationId="{8B031FAA-9F05-4602-8AC0-748447D7763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3" creationId="{57D310D2-BE34-41F5-B231-FB77ED12E62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4" creationId="{006D0089-B736-4419-B2D8-31D6EE36E7E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5" creationId="{15DAFA22-5C84-460B-BECB-C561DF9FB0B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6" creationId="{7059256C-9DA0-48DF-BBF2-6C8840D0CBF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7" creationId="{BDA990A9-F244-47B2-8DE9-5B13B57E02B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8" creationId="{4DF3D3DE-B865-46E5-9B55-C4E251BE53B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99" creationId="{F8BF72BC-2B80-451E-97C6-53E34E38F66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0" creationId="{3BB7A71F-6207-4F1F-B816-0037AB86B45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1" creationId="{1BFEDFAB-9C11-46C3-B76A-C944314E513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2" creationId="{E4714B01-D844-4814-B0BD-E7915F03F2A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3" creationId="{2352E502-1F70-45F8-B8DB-B8EC2120BEC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4" creationId="{8F5AAFC0-4D3B-472F-8C8E-25DBBCDEDF3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5" creationId="{65889A5C-F215-49C9-BA97-983E937362C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6" creationId="{68BC4DC2-D5F3-4CC2-AF8A-7E2D38748FC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7" creationId="{D4BBC7D6-CA3A-4C32-BE9F-D49FC7B0FD6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8" creationId="{12487790-F1C6-4F13-B257-2186338E2E8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09" creationId="{48C5FB28-30E1-44B9-92D4-2AA30114905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0" creationId="{BB2F5514-0A55-4FC7-A8A9-A27C99C0ED6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1" creationId="{1EE9C94C-E634-46DC-BEF8-01B99454A6B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2" creationId="{44F61622-C76F-462D-BAA2-BC5F8BE6114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3" creationId="{81478582-8AD6-479B-812B-FBA14DAD181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4" creationId="{04555EEC-EB23-4E8A-B9E7-440DABEC91C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5" creationId="{D9AC5FD2-9471-4FF8-8803-CFF7CE051D6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6" creationId="{BAF735DD-968A-4242-A61E-997DF2FD92D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7" creationId="{89044A09-B34C-4A99-94FE-A97EEE2AF3C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8" creationId="{BD6B00FF-3172-4D83-98DE-C69CF32BC83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19" creationId="{FDFB27C8-4CDC-4109-AF63-8CBB4EBA4EF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0" creationId="{3BB83DAD-DA48-4758-9B61-3CC72E12525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1" creationId="{EB668776-CE7D-4175-B209-F4DE6E495AB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2" creationId="{505460D6-64E0-433A-8CA1-5ADB206356E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3" creationId="{1C1B4713-AFFF-465F-BA2F-2256B2B5504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4" creationId="{A78B95C7-5CE6-4CE8-8698-37E2F92AAC7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5" creationId="{3739F44B-F4BD-46FF-86D1-5ECB44EF3C4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6" creationId="{06B0D4E8-3951-436C-B4CA-33250CCA3ED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7" creationId="{41713EB6-E1FE-4734-A702-8DF7E06BBA8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8" creationId="{169B1FA6-3063-4230-9394-04A610D2C3D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29" creationId="{9FCA022F-A2A8-44D3-B4C6-8B331EDB37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0" creationId="{1301F882-560F-4D92-BC2F-97DC68B1A6C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1" creationId="{2F920DE4-6ABD-4B7E-A5AC-2D31CF21D4D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2" creationId="{2C60F482-89D9-4754-8154-917F6C6FA67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3" creationId="{0C7CA2E4-D0ED-4AEC-83E8-FD77F6D8D0B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4" creationId="{7FD025F3-76BB-4CF2-881D-16AD0935CF5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5" creationId="{9F3853EC-7C56-406E-AF3A-B244AFB0898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6" creationId="{08B80668-81BC-428A-A85C-B660F5D7768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7" creationId="{CC118B41-F0CB-44DD-88C5-278C1CDFA8C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8" creationId="{E1EBA1DD-71C6-4319-9C67-9FE68C18E93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39" creationId="{F8376F0C-64F7-42AA-B608-3C25066909F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0" creationId="{2BD6CCCC-38DB-4703-A0C2-6A99A552ACF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1" creationId="{6BD95A48-BE9E-4AE3-977D-DC9B8870108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2" creationId="{7D1A7129-4656-4A49-9F41-6FFF185A976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3" creationId="{58CEAAB7-19A9-40B5-92A8-7BA9B08763B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4" creationId="{F8E17BFA-6895-40C4-822F-A3E4B4B0330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5" creationId="{3E9405F9-019F-4B13-AACF-0A5209D2DED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6" creationId="{BDED298C-B9B6-4AEA-957B-D872A59620B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7" creationId="{D022EAA0-CA99-40F1-882C-0C813CD33AB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8" creationId="{68CD9AD3-BF6B-4D0D-BFF8-8CD6C7B9EA1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49" creationId="{8CC28FF5-982B-4F31-BF24-D0C12DC280A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0" creationId="{30251DBE-4CD4-485D-AC8E-844C9F4C88B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1" creationId="{D4EEC47B-FCBB-46A7-8EE7-3B2DCF80618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2" creationId="{5A5B9FA8-3AC7-46BA-8C18-E00EEBDF293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3" creationId="{DEEFDC66-48FA-4A7C-885C-3E0E87980EE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4" creationId="{9A632E32-BDDF-44AC-B56F-B145E96AD7B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5" creationId="{4588FAE8-A692-4068-9276-350898EDA63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6" creationId="{C76F484F-9C68-4EAB-BC15-988E0DC149B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7" creationId="{442F4F39-78FA-4138-AE6F-6DD5DB84A41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8" creationId="{D01BEC05-396A-4391-92C8-BF80E9BAD7B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59" creationId="{5803D04C-D6AC-40DE-9063-61AFE43BC8D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0" creationId="{AC05839C-0A79-4C17-8D2D-AEE3A0F562F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1" creationId="{7B6ABF66-BEEF-43E1-87B6-BD0A1788262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2" creationId="{9DC7F6A6-8694-43B3-AC6D-30399EF57C9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3" creationId="{3ABC4CAB-39B2-40EA-93BE-AB05FA65C0E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4" creationId="{464E6C31-649F-4BAC-A0EC-A04A6724DBA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5" creationId="{33A2E381-3AD9-4FA5-A2C4-6551B189C62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6" creationId="{D74974B1-FF52-44A7-BCEC-239D0B2527B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7" creationId="{8C56657C-1FC1-48AF-AAB7-5D932C0B4D4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8" creationId="{44307D49-0838-4045-A4C4-E1CA6BA1998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69" creationId="{24786AE0-8681-45C1-BA90-C4175E830BA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0" creationId="{7A9ABFA0-83D4-41CA-A903-698568A753C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1" creationId="{731106B2-5916-4B8A-A765-92DD16C38A8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2" creationId="{5321F72F-F185-476C-A090-0E59B4FE57C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3" creationId="{55E3EBF3-E0D8-4A62-9847-7B5ECF64D67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4" creationId="{7281922A-3250-4423-BC8F-DEA9D706471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5" creationId="{8040FB71-E08D-4B5A-B1B8-DBA1FF2B0E4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6" creationId="{1926C16C-4EDF-44B6-93AD-C9875F34632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7" creationId="{6265C49C-B260-43C5-BCC4-87EA19E2E26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8" creationId="{30A0632B-5080-426C-A007-2F6BE77705D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79" creationId="{3583CD6B-A7E9-48D6-8282-D08FE9A424D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0" creationId="{D6375E8A-3D40-423C-9E7A-F0D90D594C6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1" creationId="{A9B6680A-735B-48D9-95C4-F7E348904AE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2" creationId="{F8C8FEF1-5227-49F2-89B3-41C9FE87278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3" creationId="{5AC0006B-3724-48DD-8F3B-503DE3C4358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4" creationId="{FF64A80F-0F93-425B-98D2-C4AD5A74105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5" creationId="{050F86D6-B4D0-48D2-BA4E-390B81B8754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6" creationId="{1E9081E1-1D81-446A-B86B-B6D117DDE6C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7" creationId="{035D37DF-7D3A-4709-971A-C3E6A726B4F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8" creationId="{3D09568F-1822-4B75-A8B2-D3E3BAFD978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89" creationId="{C9094AB6-C289-46CE-B59F-DD472D68369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0" creationId="{D980331E-8E67-4197-BF17-3BB37237D44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1" creationId="{39D7C744-AFBD-40EE-96C0-05EA0D82BD2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2" creationId="{56BFD771-23EA-4C4D-B04B-830330D624B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3" creationId="{881A5753-A999-4A92-9FB8-CFFAF20028C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4" creationId="{67916F89-A71B-4576-B5E2-8B8FD066434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5" creationId="{0E10EA53-E79C-4E9E-9DDC-8874DFB9C6E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6" creationId="{901EC075-C980-4276-8E3A-10C0B9CA92E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7" creationId="{42432987-B6B0-4066-880A-C6ADF4AD9C4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8" creationId="{02B4FA4F-A902-465A-AAF6-FA17A94A903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199" creationId="{435772DF-CE5C-4106-B479-524AEC3B1AB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0" creationId="{AEDD4183-C020-44EB-B289-25D304FBD79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1" creationId="{6F826589-967F-4F6C-B69B-C7BBBEC70E9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2" creationId="{4B6C56E9-8D1C-4009-8132-ECB1F625180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3" creationId="{9C31259D-89AB-4A36-929A-19BD70053F4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4" creationId="{69E913C4-A303-4504-9D5C-2DF0D8A3321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5" creationId="{D60CFB9F-EDC3-4455-B55F-CB3C23772C3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6" creationId="{2D078996-DCC7-4CF9-9B8E-5EE3A82707A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7" creationId="{5A2D89F4-F736-4C11-B6B2-25FCA4EDF8C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8" creationId="{CA27E8F7-E20B-41D0-A3BD-1F9E22DC94A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09" creationId="{2FD83A90-32EF-4F70-A7A4-A811CE96D52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0" creationId="{7BE45D66-1E99-463E-83A8-517DF07BD6F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1" creationId="{06812F19-5501-4BBC-9377-4B65B3F9D8E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2" creationId="{4553C264-2D55-45EB-8B29-F475DCD93C6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3" creationId="{4646748D-9EA4-43A2-BFE9-57A4937DB33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4" creationId="{6A64EF29-F986-4CF9-BB0A-FC0DFE6A415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5" creationId="{E642730D-C9E7-40D7-AF51-73306F175E5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6" creationId="{29BE0759-E5A5-4D03-9004-984BC2EE9AE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7" creationId="{7C98FDD8-447F-40B1-8AC7-A713464CD46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8" creationId="{AEFC53FA-4926-4149-9F85-160D229B516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19" creationId="{755D5A7D-C66F-41C9-A002-F8890051CE1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0" creationId="{084B224B-7CB2-41A4-B2A8-A1F25661D8C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1" creationId="{02FCBFD0-18A5-4318-B447-2E622407C71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2" creationId="{DAAFEBC7-E8A0-4EE0-B97A-767E38FE9EB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3" creationId="{55D33B33-F2FD-4011-8766-AC77A3B3134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4" creationId="{39CF0AB5-C952-4DEA-9534-64A13B8A877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5" creationId="{406A6C14-FC4E-415E-8195-818D3F93784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6" creationId="{F5E4C43E-CF4C-42AC-BCC8-DCD8617E3C8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7" creationId="{EE76D7CA-66B7-460B-8529-86E1DE1E999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8" creationId="{41A1DCA2-2062-459A-A67A-D96E2184380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29" creationId="{A8D1AF00-6558-4173-81E2-901110118F7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0" creationId="{708496B9-7B41-46A3-AA89-0A7CFDB75E6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1" creationId="{C1574346-82F6-4356-8038-0369B5F0951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2" creationId="{30EAF76E-06B0-402A-AE04-180BE080D20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3" creationId="{75ED7C46-031A-417E-8DB3-E8A02F12C47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4" creationId="{DAE94C15-1F6D-4027-95D7-E7086677454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5" creationId="{B3CF3405-D6BE-409E-B86D-E45528CB940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6" creationId="{246B5A75-E7C6-413D-99BA-8CAB97364D3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7" creationId="{604FC0AB-FB3C-47F5-822A-0349C01AB8A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8" creationId="{8C87F136-FEC0-4A58-A7E3-06FCA5E3C14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39" creationId="{BE3142E3-AFAF-4683-8686-63D04D8FEB0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0" creationId="{CA007B13-E271-4B31-9D23-29429366C67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1" creationId="{68691B36-A48E-4240-9B9D-052EE3F2934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2" creationId="{780AB3B3-5982-4349-B402-7C40C2B5DFC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3" creationId="{98473DC4-5306-43EA-BA1D-C9C04C916CB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4" creationId="{E5B5452C-CA9A-4639-8790-885FF64A049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5" creationId="{3E90A23E-1510-4FF9-89BE-307F36882AA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6" creationId="{9BA9B191-8405-4D53-98EF-A381AD44EC9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7" creationId="{D9DB6277-62C1-4554-92A1-B1DB766F521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8" creationId="{BBEBFC91-0630-45C8-95A7-88F16B91778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49" creationId="{712357F4-A71C-43CC-BA0F-6065EE57250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0" creationId="{4B2F7B3A-D32E-4EA7-B269-86FCC7701CC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1" creationId="{F843E81F-57A1-44F9-9DE1-B75922A4B08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2" creationId="{AE6A0F8C-2279-4C10-9F5D-19CDFE4B7DC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3" creationId="{C3FE6D38-FC02-4B21-BDAC-0C7B7CAC17B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4" creationId="{76EB1BA9-6D8D-4D4D-AAAF-0ED2F60E697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5" creationId="{B0C615F6-948F-4581-9339-9CB8AF651A4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6" creationId="{1EA6B8C5-6E28-4134-9085-5ECD960C849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7" creationId="{78B515F2-2982-4F37-ACA1-BA5894BD93C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8" creationId="{F5C882D1-091B-424D-8525-EE94DEDE474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59" creationId="{5C874C38-EE30-4AB7-BA3F-F0969A347A7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0" creationId="{7A568601-A4C6-4DC9-901D-D4686790AF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1" creationId="{F8356326-A788-4E89-AC85-4DBDDAC5424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2" creationId="{00BAB546-120F-4AD8-924E-DA2C3D79B4A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3" creationId="{93F7BFFE-D579-4005-BDCE-4BE7FE1F010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4" creationId="{E2DD6FD8-4966-4ACD-B992-6A10E7A3FB2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5" creationId="{12D07A30-D9A4-4ADC-A383-EFD61886CA8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6" creationId="{AFF9B1B0-0FDA-4644-9E5A-9D5C6A466B0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7" creationId="{BC3DE373-B6A6-4369-B128-847C6AF5C38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8" creationId="{3DB22DEB-88BE-4789-BB6C-CEE749942D4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69" creationId="{A4C9A745-C402-411C-A4AD-F7533268B75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0" creationId="{BA92BEA9-57E3-4AD0-A47E-13697A9B3E0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1" creationId="{8CF767E1-23C1-4015-B9C7-89B9A394C11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2" creationId="{8D93EF71-1C5D-49C6-8A41-C25A38DC038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3" creationId="{6DB1EB73-D476-4E62-8750-4C1B67A60DC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4" creationId="{7FE3A084-9A26-4BC6-B12E-DA5B016E6AC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5" creationId="{2F39EB47-6EBD-497B-9D8B-859B5180EBD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6" creationId="{BE062F00-C1B2-433D-BDC5-1B1CE155036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7" creationId="{380A4CA0-859F-463C-90FC-354606D54F9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8" creationId="{194176FF-D653-44BC-9E40-B3E8A439B48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79" creationId="{5FDB1237-CDE0-415C-8B03-0078187DF2F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0" creationId="{C7E826EF-2ED2-4FF2-9DA5-05723F00693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1" creationId="{B150880C-5498-45FD-B7B4-577CA2552A7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2" creationId="{30D2A1FA-2E94-4437-BFAD-F83908745D3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3" creationId="{A33720BC-2D84-4898-B4A5-1557985C7EE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4" creationId="{630766E2-C8FF-4021-AC16-51D215FE43F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5" creationId="{3E4A0B08-5F3E-437A-91BD-E0A21B5F554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6" creationId="{BE261479-D01F-4E64-BF6A-1BE3DB9F196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7" creationId="{9B64670B-9BB3-4741-891E-30D62E5C4065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8" creationId="{A6754B47-EA42-4625-95BA-8602DFAAEE1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89" creationId="{49173164-25DD-4186-B27B-B057239EDCB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0" creationId="{399183DF-ACC9-4D3C-8DA0-FE3B3438A9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1" creationId="{7B92DE53-D2A4-4906-8565-B42D7370C24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2" creationId="{C260AD16-5585-429C-993D-BA44B1D7623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3" creationId="{DC088382-3E5C-419E-B563-71A4A508ABE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4" creationId="{59F5F098-84F8-4E3B-B686-46EEA2B25A6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5" creationId="{3C9FD583-6119-4E9C-8ABA-3DBE44D8E5F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6" creationId="{BD23A75B-4B08-452F-B2EF-2DBCC1429C9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7" creationId="{A10B6CE6-2BEE-40FF-9042-3CE268F4681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8" creationId="{36822015-57B6-4257-8AC5-CEAB1F8C399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299" creationId="{14646848-EF7D-4FBA-9AC4-331F31CCEED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0" creationId="{1CE40227-6557-414D-BE55-D1EEB177E8D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1" creationId="{79BD1792-C5E0-4A7B-A7B0-7ACF77DFDAF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2" creationId="{564290ED-D4E4-4224-B9E1-EAE66741009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3" creationId="{F6E21EF7-AE53-4C6A-A91B-88E3DB6B47F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4" creationId="{0B9462A3-69C8-4609-97E6-B95E7699CC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5" creationId="{62EFEC97-CB33-4173-AD94-E8AD1C14D92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6" creationId="{6E7F41D0-4C46-4B68-A9E8-F56FCEEE2CE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7" creationId="{73D2A38A-98F1-4B41-80BC-4EC017AD79C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8" creationId="{C4CBD179-58B1-4EEB-8229-B73BD99178A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09" creationId="{5C16FB1D-820D-4F60-B2E4-EDD58B29FB9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0" creationId="{58398700-1941-42DA-824F-2D4626EC0DC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1" creationId="{2E4F3E37-2F12-42DD-9702-6AD763E60C3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2" creationId="{8E791C5A-7944-4EF7-A000-A9E538B1954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3" creationId="{A56D47C7-28B7-43E2-80E9-DC7437F138B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4" creationId="{6EC4C351-5EC1-4954-A88E-8FB87DC04CC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5" creationId="{24E9CFC6-A57B-4644-A5B0-E5FE3187F4F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6" creationId="{C1C33C74-9F61-4D8F-B908-3DE4FF16D9D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7" creationId="{FF774CAE-BF02-49F5-88A8-19DDD6B8F3D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8" creationId="{2736FBEF-003C-4332-9C14-7F550E43CEE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19" creationId="{966E6F61-F4DF-4B3A-9ECB-1E381948D4D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0" creationId="{92D52E08-7961-45E9-90DB-8B297E3D438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1" creationId="{E0F62D9A-27AA-4051-869C-58CA6FCF755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2" creationId="{F6F3ED63-9E6D-4225-BB3C-DD121E28598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3" creationId="{5BFB06CE-E1DD-42E1-BE49-AC1BD40FC56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4" creationId="{940FBFBF-7C18-4DD3-9304-6D1848120AE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5" creationId="{1127866A-FAB1-4B53-9D6F-A8A348C397C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6" creationId="{A31B9DD3-7F0E-473B-B8E1-BB8CA8AE211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7" creationId="{46F97CF8-D099-4DC4-B578-F65410C87EF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8" creationId="{05BB4F08-7047-4C38-88C0-DA04ECE848CF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29" creationId="{E6DA9788-D52E-459C-964F-6C5DF6312C0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0" creationId="{13BA7BE2-BF68-4D95-BBE9-EA0A539BF3C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1" creationId="{D0797C90-630C-4728-97B1-69BBC139D9F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2" creationId="{BA6F057D-F825-42A7-92CF-9567F1F34E6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3" creationId="{FE7045F5-334A-42A5-9687-F2A21AF0CBF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4" creationId="{D66B6CB2-E00C-4AA7-B7A6-0532776D4B1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5" creationId="{6A127668-69B5-40E4-A83B-39526E89107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6" creationId="{404FE30B-B5BC-4E1D-9C31-883CE6042D41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7" creationId="{05DFAB2A-D5F2-4ADF-A8A5-9D6A01031823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8" creationId="{9F05F1FD-8D93-4655-9721-05E799501F2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39" creationId="{6DBEDD59-78CA-4C16-8458-650C321FCB3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0" creationId="{8DAAF05C-F0A8-49E7-87FE-B17121B8007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1" creationId="{3AF67942-C52A-4238-A537-D607870C2DD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2" creationId="{DAB3BF3D-0EE9-4075-A250-16AB6C1912EE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3" creationId="{810FF26F-8D52-4175-8DE3-0539672F729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4" creationId="{81128562-2AB3-49C7-AAA8-5EEBDCF73044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5" creationId="{51A22D7F-137F-47E3-9DF7-BC5C89F6180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6" creationId="{5A8DA558-54AD-4CDD-81B7-AC4E7940DBE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7" creationId="{BDC21239-828A-4F4F-89CF-86E8F3768CED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8" creationId="{4B9FC0C1-C0C6-4B54-901F-EDF3B72F75F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49" creationId="{E7B28BF0-06E2-4EF2-9249-6F6BD7BDF5D8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0" creationId="{0CD054C5-A3D1-45EA-9CDE-DFAA003C301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1" creationId="{8482817B-6BAF-40A0-84A6-E140D8BA2E57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2" creationId="{411069D9-AAD3-487B-8C9B-DF500ECA0AA9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3" creationId="{10046D35-5A2B-476A-91A3-F46BAC28166A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4" creationId="{79869A2E-D3BD-4EF3-8319-AEAD9875C1E6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5" creationId="{FC4A6DBD-5BDA-4F07-800F-B53B0BFFBC82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6" creationId="{06C402C6-4F1F-4073-8467-A3829FF87C6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7" creationId="{12E613A1-AA0D-4547-A58F-B2E0D7FB0A0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8" creationId="{5C525C87-6566-4EC5-B5C1-966527CDCC8C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59" creationId="{2FCBE6FF-8B5B-41A3-97AC-C929FB9D869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60" creationId="{E8CC7B64-872E-47F7-B12A-8A0A2BC45F80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61" creationId="{4347F098-F8B6-4DF3-AD2B-F7544042100B}"/>
          </ac:spMkLst>
        </pc:spChg>
        <pc:spChg chg="add">
          <ac:chgData name="정주원" userId="S::edenjint3927@konkuk.ac.kr::8959b079-89b5-4d38-b2d4-1b84b06523eb" providerId="AD" clId="Web-{F17CD895-BCDA-405C-8D0D-9C0C59420E1A}" dt="2019-05-17T07:05:17.096" v="2120"/>
          <ac:spMkLst>
            <pc:docMk/>
            <pc:sldMk cId="367592785" sldId="268"/>
            <ac:spMk id="362" creationId="{6CADAB26-F6E2-4B07-AF84-DA8312FC4C7D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7:05:32.393" v="2123" actId="1076"/>
          <ac:grpSpMkLst>
            <pc:docMk/>
            <pc:sldMk cId="367592785" sldId="268"/>
            <ac:grpSpMk id="4" creationId="{117FB44D-018D-45EA-AC17-1625BF277A9E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5" creationId="{7DD227E8-C40B-4D60-8B15-64C2F176012A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6" creationId="{EA63F439-37F9-44C0-AEC7-FE36B3CE8A90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7" creationId="{D18BE20C-7EAB-48AC-BF0A-3CC814465EEE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8" creationId="{FC780735-5F74-4244-B70A-0216EDA88CD1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9" creationId="{05D5CCD8-F017-4A2D-893A-158FE3FC55A5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15" creationId="{E8993323-D681-498D-A138-A3EDB74F737D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16" creationId="{E6E5B26A-0E93-4C48-8064-A8569E168E78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17" creationId="{42F99DCF-3BED-49F1-989D-D90C556F9783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23" creationId="{72DA9BE6-D4D0-465B-B57E-16E6B60F61FF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24" creationId="{96E4F462-2A0A-4A26-95CB-84DFFA5E48B1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25" creationId="{F7CDDC8C-65B2-49F6-AA86-FDA4256BF10B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33" creationId="{28A297B9-F8A2-4A98-8D40-01A64E19BDAF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34" creationId="{4232CDD8-DD84-4EAF-B1E6-9080CC2A649F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37" creationId="{8638B09B-30FC-4BE0-BD3F-627EE1101C27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5:17.096" v="2120"/>
          <ac:grpSpMkLst>
            <pc:docMk/>
            <pc:sldMk cId="367592785" sldId="268"/>
            <ac:grpSpMk id="43" creationId="{9469ED78-7E01-42CE-A489-C56DFCA51CE6}"/>
          </ac:grpSpMkLst>
        </pc:grpChg>
      </pc:sldChg>
      <pc:sldChg chg="addSp delSp modSp new">
        <pc:chgData name="정주원" userId="S::edenjint3927@konkuk.ac.kr::8959b079-89b5-4d38-b2d4-1b84b06523eb" providerId="AD" clId="Web-{F17CD895-BCDA-405C-8D0D-9C0C59420E1A}" dt="2019-05-17T07:39:10.178" v="2237" actId="1076"/>
        <pc:sldMkLst>
          <pc:docMk/>
          <pc:sldMk cId="1470080806" sldId="269"/>
        </pc:sldMkLst>
        <pc:spChg chg="mod">
          <ac:chgData name="정주원" userId="S::edenjint3927@konkuk.ac.kr::8959b079-89b5-4d38-b2d4-1b84b06523eb" providerId="AD" clId="Web-{F17CD895-BCDA-405C-8D0D-9C0C59420E1A}" dt="2019-05-17T07:06:48.017" v="2150" actId="20577"/>
          <ac:spMkLst>
            <pc:docMk/>
            <pc:sldMk cId="1470080806" sldId="269"/>
            <ac:spMk id="2" creationId="{A5909CC6-06A2-4E6D-B615-B55D03D57A5C}"/>
          </ac:spMkLst>
        </pc:spChg>
        <pc:spChg chg="mod">
          <ac:chgData name="정주원" userId="S::edenjint3927@konkuk.ac.kr::8959b079-89b5-4d38-b2d4-1b84b06523eb" providerId="AD" clId="Web-{F17CD895-BCDA-405C-8D0D-9C0C59420E1A}" dt="2019-05-17T07:07:03.298" v="2222" actId="20577"/>
          <ac:spMkLst>
            <pc:docMk/>
            <pc:sldMk cId="1470080806" sldId="269"/>
            <ac:spMk id="3" creationId="{F16D522A-6CF8-408C-A862-AE0A80E435A8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5" creationId="{D7371C4A-0618-4F6C-AF96-485DC70F91C3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6" creationId="{8CAB1039-D066-4991-B7D8-3CEE445A898D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7" creationId="{0A9870A5-7730-4345-9A72-7F2E724AF758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8" creationId="{EF874E76-807A-489B-826E-4787DAF75CFE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0" creationId="{101BBD03-41DF-4632-9925-0FA7B00D085A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1" creationId="{3497A65C-EFB5-46EE-BF9D-057A9063FA57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2" creationId="{F354D6ED-8107-46A8-8ADA-7D4D3D233364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4" creationId="{A9468F2F-2648-4094-8AF2-371890CCCF29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5" creationId="{B8E200B1-0142-49BE-BEBC-D97354082502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7" creationId="{04C68B9C-B17A-41DC-A51F-752A3BCD12CC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8" creationId="{B6020DC3-F297-420F-9C5A-D3B393CE6E70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19" creationId="{E2861D71-4AE0-48EF-B526-DE7BBEA82F94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0" creationId="{787E2EDB-860E-46F3-AA4D-A2346641D350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1" creationId="{B75DDCF3-1F02-4004-A520-53EC258A48CD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2" creationId="{AB3BF899-C77D-4BAC-BF06-0007B6D3F11D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3" creationId="{E81086F5-EB89-4842-911F-781603DC5A27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5" creationId="{6A18A671-01C7-4037-97B3-F4FDD9F3FE0C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6" creationId="{8CF722F7-07FD-4D49-BD85-1214F8EFC89B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7" creationId="{EC60EEBE-316B-44FA-A2E0-BB45B117B224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8" creationId="{E57D9C62-24AD-49B4-96D8-1053B6DB47CA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29" creationId="{9C0AB606-D0EA-4F63-AC6B-E68DB9C661B5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0" creationId="{653F5132-9456-4CC5-BE47-3C5B9BE82A27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1" creationId="{D0D9D53D-0954-427F-BC2A-64D2C77C130C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2" creationId="{3D2AFEB7-4EB5-4DFE-89ED-AE1F59A86596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3" creationId="{819552C6-4AE1-4713-A745-81EEAD44C1BC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4" creationId="{4DD5D671-BA13-4356-945C-39F22907CB04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5" creationId="{843BB823-D9C3-4159-B04A-6885077ECCA6}"/>
          </ac:spMkLst>
        </pc:spChg>
        <pc:spChg chg="add">
          <ac:chgData name="정주원" userId="S::edenjint3927@konkuk.ac.kr::8959b079-89b5-4d38-b2d4-1b84b06523eb" providerId="AD" clId="Web-{F17CD895-BCDA-405C-8D0D-9C0C59420E1A}" dt="2019-05-17T07:07:11.423" v="2225"/>
          <ac:spMkLst>
            <pc:docMk/>
            <pc:sldMk cId="1470080806" sldId="269"/>
            <ac:spMk id="36" creationId="{24357185-2FFD-4CC6-BA42-708D5C0FC3FD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38" creationId="{698F6897-9659-4BF1-8309-C3A7683F7049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39" creationId="{BAE8EA27-A085-476E-AC28-C75571ADAA0D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0" creationId="{F925C433-F991-4CD1-84FE-147E4A1B4590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1" creationId="{B98CAEA5-5793-4963-94AA-F7B873561A74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3" creationId="{66F224C8-3DC8-49EE-987E-ECB16EE4373F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4" creationId="{DDD24571-3484-4299-AB8C-8B07B0C5BDF8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5" creationId="{EF34DBF7-380E-4659-AF9A-525B85A4FCD5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7" creationId="{B13F6314-2E0D-4219-AFB2-B90A908851AF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48" creationId="{A43FB50B-9A2B-42B9-941F-4D43E51425B9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0" creationId="{EED1D51B-8A5C-46C8-8E70-284A657FE958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1" creationId="{30CE06E8-C039-45FE-AF17-BAF0A0D19A8B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2" creationId="{4812CA4F-6B3F-40C8-A390-38E28C2368F7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3" creationId="{6F7F980B-C3C5-4B9B-82AB-45BD6033C6C5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4" creationId="{96A4751A-3BE0-4E1B-AA98-030E5CFCE367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5" creationId="{C1BD9271-04CA-414E-A790-5E191E68C015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6" creationId="{3D622C98-FE0D-4318-B21A-14B469984751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8" creationId="{E0CC1121-0BCB-4F56-9B27-A1C02B9F5DF5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59" creationId="{7B98295C-026A-4B2D-AC6D-7F3D86A65131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0" creationId="{83D0982C-0FB2-414C-805E-117F1E2DBA1B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1" creationId="{36BE2CF6-BDFE-4BE0-9A97-9D933D2A5FFD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2" creationId="{D92BC2DF-FA41-4A1E-B63F-D3F90A81CC0E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3" creationId="{661D1F45-99BA-41B1-AA78-3846F875313C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4" creationId="{53F322A8-9DC1-4C08-9DAC-103A4163FE0D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5" creationId="{77FBA430-C53B-4090-A387-2335D5C0177B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6" creationId="{3DD80728-3986-4246-836F-74620DDC4E81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7" creationId="{E0F51252-2565-4626-BBE1-5B0AE1498A08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8" creationId="{9742E24A-B85D-4C36-97B0-BBBFE609977C}"/>
          </ac:spMkLst>
        </pc:spChg>
        <pc:spChg chg="add">
          <ac:chgData name="정주원" userId="S::edenjint3927@konkuk.ac.kr::8959b079-89b5-4d38-b2d4-1b84b06523eb" providerId="AD" clId="Web-{F17CD895-BCDA-405C-8D0D-9C0C59420E1A}" dt="2019-05-17T07:28:17.812" v="2228"/>
          <ac:spMkLst>
            <pc:docMk/>
            <pc:sldMk cId="1470080806" sldId="269"/>
            <ac:spMk id="69" creationId="{188B02B5-04E5-4507-B3CE-BEB222DA2271}"/>
          </ac:spMkLst>
        </pc:spChg>
        <pc:grpChg chg="add del mod">
          <ac:chgData name="정주원" userId="S::edenjint3927@konkuk.ac.kr::8959b079-89b5-4d38-b2d4-1b84b06523eb" providerId="AD" clId="Web-{F17CD895-BCDA-405C-8D0D-9C0C59420E1A}" dt="2019-05-17T07:28:28.093" v="2231"/>
          <ac:grpSpMkLst>
            <pc:docMk/>
            <pc:sldMk cId="1470080806" sldId="269"/>
            <ac:grpSpMk id="4" creationId="{C4CB0F29-B058-4A83-B52E-69B218EAB378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7:11.423" v="2225"/>
          <ac:grpSpMkLst>
            <pc:docMk/>
            <pc:sldMk cId="1470080806" sldId="269"/>
            <ac:grpSpMk id="9" creationId="{EE104998-586A-40E8-8C98-045C3392CA29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7:11.423" v="2225"/>
          <ac:grpSpMkLst>
            <pc:docMk/>
            <pc:sldMk cId="1470080806" sldId="269"/>
            <ac:grpSpMk id="13" creationId="{DBE3CEF5-612A-4041-B411-805C92021807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7:11.423" v="2225"/>
          <ac:grpSpMkLst>
            <pc:docMk/>
            <pc:sldMk cId="1470080806" sldId="269"/>
            <ac:grpSpMk id="16" creationId="{361ACE57-F661-4040-A143-896594F86948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07:11.423" v="2225"/>
          <ac:grpSpMkLst>
            <pc:docMk/>
            <pc:sldMk cId="1470080806" sldId="269"/>
            <ac:grpSpMk id="24" creationId="{71E7FD7F-E6FD-468A-B278-51E6985CA249}"/>
          </ac:grpSpMkLst>
        </pc:grpChg>
        <pc:grpChg chg="add del">
          <ac:chgData name="정주원" userId="S::edenjint3927@konkuk.ac.kr::8959b079-89b5-4d38-b2d4-1b84b06523eb" providerId="AD" clId="Web-{F17CD895-BCDA-405C-8D0D-9C0C59420E1A}" dt="2019-05-17T07:28:26.608" v="2230"/>
          <ac:grpSpMkLst>
            <pc:docMk/>
            <pc:sldMk cId="1470080806" sldId="269"/>
            <ac:grpSpMk id="37" creationId="{EDF6BA8E-639B-4F36-8A9F-8D2E42091486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28:17.812" v="2228"/>
          <ac:grpSpMkLst>
            <pc:docMk/>
            <pc:sldMk cId="1470080806" sldId="269"/>
            <ac:grpSpMk id="42" creationId="{47C00888-4FB6-4DE0-8756-E2E9A2A1F93B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28:17.812" v="2228"/>
          <ac:grpSpMkLst>
            <pc:docMk/>
            <pc:sldMk cId="1470080806" sldId="269"/>
            <ac:grpSpMk id="46" creationId="{D980773A-FEC5-4385-8E97-7354607063CD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28:17.812" v="2228"/>
          <ac:grpSpMkLst>
            <pc:docMk/>
            <pc:sldMk cId="1470080806" sldId="269"/>
            <ac:grpSpMk id="49" creationId="{E4F5645E-F2CB-4ECF-824F-C11D0E8212FA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28:17.812" v="2228"/>
          <ac:grpSpMkLst>
            <pc:docMk/>
            <pc:sldMk cId="1470080806" sldId="269"/>
            <ac:grpSpMk id="57" creationId="{E7A40104-DCEB-47BF-8680-34CDE9F04025}"/>
          </ac:grpSpMkLst>
        </pc:grpChg>
        <pc:picChg chg="add mod">
          <ac:chgData name="정주원" userId="S::edenjint3927@konkuk.ac.kr::8959b079-89b5-4d38-b2d4-1b84b06523eb" providerId="AD" clId="Web-{F17CD895-BCDA-405C-8D0D-9C0C59420E1A}" dt="2019-05-17T07:39:10.178" v="2237" actId="1076"/>
          <ac:picMkLst>
            <pc:docMk/>
            <pc:sldMk cId="1470080806" sldId="269"/>
            <ac:picMk id="70" creationId="{E0AD11B1-0890-448F-839E-7F3194791C08}"/>
          </ac:picMkLst>
        </pc:picChg>
      </pc:sldChg>
      <pc:sldChg chg="addSp delSp modSp new">
        <pc:chgData name="정주원" userId="S::edenjint3927@konkuk.ac.kr::8959b079-89b5-4d38-b2d4-1b84b06523eb" providerId="AD" clId="Web-{F17CD895-BCDA-405C-8D0D-9C0C59420E1A}" dt="2019-05-17T07:43:16.549" v="2320" actId="20577"/>
        <pc:sldMkLst>
          <pc:docMk/>
          <pc:sldMk cId="3238411100" sldId="270"/>
        </pc:sldMkLst>
        <pc:spChg chg="mod">
          <ac:chgData name="정주원" userId="S::edenjint3927@konkuk.ac.kr::8959b079-89b5-4d38-b2d4-1b84b06523eb" providerId="AD" clId="Web-{F17CD895-BCDA-405C-8D0D-9C0C59420E1A}" dt="2019-05-17T07:43:16.549" v="2320" actId="20577"/>
          <ac:spMkLst>
            <pc:docMk/>
            <pc:sldMk cId="3238411100" sldId="270"/>
            <ac:spMk id="2" creationId="{027F07D8-A23B-4AF7-AF87-D40F26450220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5" creationId="{54D5C4C7-06E1-4E20-B5FD-EBD79985F92F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6" creationId="{84E846E0-8180-4927-A0FF-55994D938E22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8" creationId="{2EF8F065-FF14-4E8A-90EC-9F8B8D37813D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9" creationId="{9F854981-0685-4DE1-B97E-36DDE69C2E37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0" creationId="{F363A1DE-C1D6-4CA1-A30E-DC9600138CE2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1" creationId="{88D6E5C4-7517-4690-BCE8-5FF4663BF050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2" creationId="{F4AD0B58-A846-4CAA-ABB7-E761597F4B91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3" creationId="{13C4E8B3-48F6-4BED-962C-E048168D31B1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4" creationId="{DA45734C-3F3C-4E8D-A5DD-E58324612E07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7" creationId="{AE1F53CE-E205-4E08-AE22-0D1607C3C7AF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8" creationId="{6F14A318-2A74-4226-9D4F-4425873D27A6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19" creationId="{4D89B87C-E591-4726-A36F-4B688387B7E3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0" creationId="{9442F27F-E12C-4556-B911-17B633A5A885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1" creationId="{1AB58E48-6191-4C21-B232-2A334D854BDE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2" creationId="{4EB4CF6A-6C71-406D-ADB6-ECCF99E0B254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3" creationId="{5E4A92B7-D4FC-4D64-ABDE-0C440DD5F231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4" creationId="{72CCDC5E-2893-4CD2-86C1-C7D2E1794A6A}"/>
          </ac:spMkLst>
        </pc:spChg>
        <pc:spChg chg="add">
          <ac:chgData name="정주원" userId="S::edenjint3927@konkuk.ac.kr::8959b079-89b5-4d38-b2d4-1b84b06523eb" providerId="AD" clId="Web-{F17CD895-BCDA-405C-8D0D-9C0C59420E1A}" dt="2019-05-17T07:41:24.941" v="2264"/>
          <ac:spMkLst>
            <pc:docMk/>
            <pc:sldMk cId="3238411100" sldId="270"/>
            <ac:spMk id="25" creationId="{8E9A9171-1032-441A-8E8B-ED86625F542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7:42:17.394" v="2273" actId="1076"/>
          <ac:spMkLst>
            <pc:docMk/>
            <pc:sldMk cId="3238411100" sldId="270"/>
            <ac:spMk id="28" creationId="{5D81CC51-C91F-4D2E-ACA3-DF3E5333ACFB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29" creationId="{6D8914CE-2100-43AE-BA0F-F88F9694929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0" creationId="{5BAA7BFF-BD24-482C-B391-F1FEFD677A30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1" creationId="{FFCA0EF8-1E5A-4C04-84D9-4613E7596266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2" creationId="{69332CC6-F5A7-4C7F-9F6E-A64B3CF9D8C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3" creationId="{BCC71137-8885-47FF-A338-69E1B64C5C6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4" creationId="{DE08CE33-D2FF-4119-8615-46E7279AD5D9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5" creationId="{11C23ADD-ADEF-4960-A0CB-532165AA19C9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6" creationId="{D5D285CC-B7E5-424F-A484-FE3A9BC1CE55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7" creationId="{DB4A8E0D-F9E1-428B-B8C4-80889ACFB671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8" creationId="{3DFB3055-014C-4F84-8A68-555F0F33457E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39" creationId="{46FA14F2-28BC-4921-BC55-FD2C29C2662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2" creationId="{EC2DD91D-238C-4948-8BE1-327A8145BF98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3" creationId="{B4C5F5CB-23E8-4EE2-8C19-0FD44A600813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4" creationId="{DED1C57F-6C05-4854-9A99-B8445F506C7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5" creationId="{BE8F8E70-8D94-4492-BF9F-A7C74D0D0F31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6" creationId="{7656FC6D-8CF5-4A3A-A8B8-D7AE67C9F902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7" creationId="{544DC517-301E-4D02-B548-96D50280B613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8" creationId="{933ECF26-13FC-4771-B92F-60880F7FE9A8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49" creationId="{2FD6B0E0-F410-4DF9-BA9F-FA36895297C0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1" creationId="{2D996213-433E-402B-82D2-EF02A35323E8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2" creationId="{2D43DBF1-3424-4AAC-B54C-30DA5921D63B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3" creationId="{A671B469-C412-48AF-8E7A-DBD0C3338806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4" creationId="{18711289-11F0-452F-BFA5-A32410B24A03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5" creationId="{A655DB42-3F1F-4A96-9213-52A5123B61CC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6" creationId="{BF00C411-2FF3-4312-9B09-D3C4D705F094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57" creationId="{E229C1A8-1452-4494-B8D4-0B01C5EC3361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0" creationId="{86EA9A75-B73B-4A3E-8FC1-A0505AE17D8D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1" creationId="{090E6FE8-C440-45F1-8605-52FC5A9402B2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2" creationId="{FF3862DF-44C5-49F6-A3E6-4EA5121A01EA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3" creationId="{E9F6AFC6-DFA8-4564-8F57-9DA4B6DA87E6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4" creationId="{813EA637-80C2-49B9-82CF-4F6772EF557A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5" creationId="{955072CA-CE56-42B4-87FB-B7EFACCF92AA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6" creationId="{4948D124-0370-4763-8651-F9E27A86E877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7" creationId="{12910953-A78D-4D48-B14E-892C446DA0BE}"/>
          </ac:spMkLst>
        </pc:spChg>
        <pc:spChg chg="add">
          <ac:chgData name="정주원" userId="S::edenjint3927@konkuk.ac.kr::8959b079-89b5-4d38-b2d4-1b84b06523eb" providerId="AD" clId="Web-{F17CD895-BCDA-405C-8D0D-9C0C59420E1A}" dt="2019-05-17T07:42:08.191" v="2267"/>
          <ac:spMkLst>
            <pc:docMk/>
            <pc:sldMk cId="3238411100" sldId="270"/>
            <ac:spMk id="68" creationId="{AB12533C-4FD8-4EB4-98BF-1446825F9EB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7:42:36.956" v="2275" actId="1076"/>
          <ac:spMkLst>
            <pc:docMk/>
            <pc:sldMk cId="3238411100" sldId="270"/>
            <ac:spMk id="69" creationId="{94B915DE-703C-48E0-8DDB-DE449FA0FEC5}"/>
          </ac:spMkLst>
        </pc:spChg>
        <pc:grpChg chg="add del mod">
          <ac:chgData name="정주원" userId="S::edenjint3927@konkuk.ac.kr::8959b079-89b5-4d38-b2d4-1b84b06523eb" providerId="AD" clId="Web-{F17CD895-BCDA-405C-8D0D-9C0C59420E1A}" dt="2019-05-17T07:41:49.175" v="2266"/>
          <ac:grpSpMkLst>
            <pc:docMk/>
            <pc:sldMk cId="3238411100" sldId="270"/>
            <ac:grpSpMk id="4" creationId="{D77E645A-6C3A-4CA7-9645-0E2C78DC3876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1:24.941" v="2264"/>
          <ac:grpSpMkLst>
            <pc:docMk/>
            <pc:sldMk cId="3238411100" sldId="270"/>
            <ac:grpSpMk id="7" creationId="{33706F00-163F-4445-B866-E1A18B40AB22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1:24.941" v="2264"/>
          <ac:grpSpMkLst>
            <pc:docMk/>
            <pc:sldMk cId="3238411100" sldId="270"/>
            <ac:grpSpMk id="15" creationId="{9578CA96-7064-45CA-831F-67FF368892B1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1:24.941" v="2264"/>
          <ac:grpSpMkLst>
            <pc:docMk/>
            <pc:sldMk cId="3238411100" sldId="270"/>
            <ac:grpSpMk id="16" creationId="{252953DA-9D94-4FC9-BD4F-44123C64A05F}"/>
          </ac:grpSpMkLst>
        </pc:grpChg>
        <pc:grpChg chg="add mod">
          <ac:chgData name="정주원" userId="S::edenjint3927@konkuk.ac.kr::8959b079-89b5-4d38-b2d4-1b84b06523eb" providerId="AD" clId="Web-{F17CD895-BCDA-405C-8D0D-9C0C59420E1A}" dt="2019-05-17T07:42:17.363" v="2271" actId="1076"/>
          <ac:grpSpMkLst>
            <pc:docMk/>
            <pc:sldMk cId="3238411100" sldId="270"/>
            <ac:grpSpMk id="26" creationId="{F55BEED6-C7FA-40A4-9C0A-10A528CC0E0A}"/>
          </ac:grpSpMkLst>
        </pc:grpChg>
        <pc:grpChg chg="add mod">
          <ac:chgData name="정주원" userId="S::edenjint3927@konkuk.ac.kr::8959b079-89b5-4d38-b2d4-1b84b06523eb" providerId="AD" clId="Web-{F17CD895-BCDA-405C-8D0D-9C0C59420E1A}" dt="2019-05-17T07:42:17.378" v="2272" actId="1076"/>
          <ac:grpSpMkLst>
            <pc:docMk/>
            <pc:sldMk cId="3238411100" sldId="270"/>
            <ac:grpSpMk id="27" creationId="{AFFE926F-09E1-44F0-8FED-43E2BB09DF61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2:08.191" v="2267"/>
          <ac:grpSpMkLst>
            <pc:docMk/>
            <pc:sldMk cId="3238411100" sldId="270"/>
            <ac:grpSpMk id="40" creationId="{EE192D47-1E5D-4C78-9482-0E1D95DEB0B9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2:08.191" v="2267"/>
          <ac:grpSpMkLst>
            <pc:docMk/>
            <pc:sldMk cId="3238411100" sldId="270"/>
            <ac:grpSpMk id="41" creationId="{F6FC43F1-335D-4D46-AA53-69AFF0F6C74A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2:08.191" v="2267"/>
          <ac:grpSpMkLst>
            <pc:docMk/>
            <pc:sldMk cId="3238411100" sldId="270"/>
            <ac:grpSpMk id="50" creationId="{41913A60-BCD2-4BEE-A052-63C7B2C2C5F6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2:08.191" v="2267"/>
          <ac:grpSpMkLst>
            <pc:docMk/>
            <pc:sldMk cId="3238411100" sldId="270"/>
            <ac:grpSpMk id="58" creationId="{1577BD66-1DE2-454A-8CCD-B74F4920307B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2:08.191" v="2267"/>
          <ac:grpSpMkLst>
            <pc:docMk/>
            <pc:sldMk cId="3238411100" sldId="270"/>
            <ac:grpSpMk id="59" creationId="{6E03B809-8DD1-4B39-8CDF-ADA5C78A273A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7:43:47.956" v="2331" actId="1076"/>
        <pc:sldMkLst>
          <pc:docMk/>
          <pc:sldMk cId="1887093617" sldId="271"/>
        </pc:sldMkLst>
        <pc:spChg chg="mod">
          <ac:chgData name="정주원" userId="S::edenjint3927@konkuk.ac.kr::8959b079-89b5-4d38-b2d4-1b84b06523eb" providerId="AD" clId="Web-{F17CD895-BCDA-405C-8D0D-9C0C59420E1A}" dt="2019-05-17T07:43:24.877" v="2325" actId="20577"/>
          <ac:spMkLst>
            <pc:docMk/>
            <pc:sldMk cId="1887093617" sldId="271"/>
            <ac:spMk id="2" creationId="{EF68F3B0-C6D3-4AA6-B1C1-8642C7DC1DA3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5" creationId="{7EEEEED5-CEBD-406B-87AC-04091F761300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6" creationId="{6D79DABC-9BF1-43C4-8A29-DF9121FA3F52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8" creationId="{36B0DEAF-BA07-4FD8-89DE-2B25C73E2980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9" creationId="{C5B00E32-10F0-4941-ADF0-62EFF632E51F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0" creationId="{1B4F4646-C51C-4B57-92F5-4F69E31603DB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1" creationId="{FF039748-7790-45D3-BA9F-0870DAE15733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2" creationId="{05473B86-FF4A-49B5-A0C2-801FA4E9883B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3" creationId="{F23830A0-A566-4336-BADC-BF9E9E331EE9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4" creationId="{4314597B-140E-4580-A90D-75FB02B39D91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8" creationId="{F75860B9-F2B1-4C27-A4D2-BD799D6626BE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19" creationId="{8E709FC2-3B4F-452F-85C1-A0E9FAA70977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0" creationId="{369325FD-472E-4371-B3ED-394CAC98A421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1" creationId="{D212082F-9364-4BC1-99B9-CDE786E2FF73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2" creationId="{B82631E9-8D84-4020-9FA8-98A46CF3F7C1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3" creationId="{B9FE7B62-EA5A-41A7-869E-308849CEB47A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4" creationId="{26E34A9D-F320-432E-B03C-7858E6C57081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5" creationId="{E70B9359-653D-4C2B-951D-B110930C6AAE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6" creationId="{815850FB-C248-47C7-8979-778EE748ABA9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29" creationId="{FC067FB2-56B0-46B1-890B-B50C7B142CAD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0" creationId="{6D089F79-68C4-40E5-8FAA-197C4D01B2F7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1" creationId="{E564EB64-049E-47FB-93CD-7AC26C0734AC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2" creationId="{52A22C1C-D9E9-4846-90C3-F577D4D009EB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3" creationId="{F9A8FE90-9F26-4F53-B726-1064202C7F2B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4" creationId="{47E4054F-E013-4186-ABF4-F179FA1EC136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5" creationId="{2A54A8ED-DE4C-4DCD-9DFF-375CE374EB48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6" creationId="{B013FC09-1D06-462F-AF33-79B0A241276F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7" creationId="{4B6632C2-6685-4029-B267-B470B83A7B85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8" creationId="{1C287355-E91B-4B7C-9CDF-7F95FD8B4CF4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39" creationId="{7F2EB98A-6D51-4043-B0C2-037620840B88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0" creationId="{EBE39D2F-0DC4-42FD-ADC2-91E96C780E57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1" creationId="{30BFBA1B-3561-4204-B270-5B54FE77AC04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2" creationId="{5578ED3A-E957-472F-9D25-7FDE94387EF1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3" creationId="{6E861541-5695-448A-B47D-AFFAD6E9CE5C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4" creationId="{845FB6AE-8B43-42AC-880D-04785529FC75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5" creationId="{449EB58D-8340-4B33-8B77-8971E5F2E21D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6" creationId="{D7629DBC-B1E8-4394-AF19-A762138EA4C5}"/>
          </ac:spMkLst>
        </pc:spChg>
        <pc:spChg chg="add">
          <ac:chgData name="정주원" userId="S::edenjint3927@konkuk.ac.kr::8959b079-89b5-4d38-b2d4-1b84b06523eb" providerId="AD" clId="Web-{F17CD895-BCDA-405C-8D0D-9C0C59420E1A}" dt="2019-05-17T07:43:34.049" v="2328"/>
          <ac:spMkLst>
            <pc:docMk/>
            <pc:sldMk cId="1887093617" sldId="271"/>
            <ac:spMk id="47" creationId="{82B2B5D2-7735-4D97-8FC1-A6F16A6A23A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7:43:47.956" v="2331" actId="1076"/>
          <ac:spMkLst>
            <pc:docMk/>
            <pc:sldMk cId="1887093617" sldId="271"/>
            <ac:spMk id="48" creationId="{4FC1AC14-2926-4B3D-8C81-D57F23B702FF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7:43:37.705" v="2329" actId="1076"/>
          <ac:grpSpMkLst>
            <pc:docMk/>
            <pc:sldMk cId="1887093617" sldId="271"/>
            <ac:grpSpMk id="4" creationId="{EAB9E1F1-DC21-4327-8B1D-21F9CD272545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7" creationId="{ABFD4C86-EB46-4534-9043-286BE7C910A0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15" creationId="{579F816D-88F0-4508-84DD-31FBAF8D2C45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16" creationId="{BE55004E-E16B-4D84-8C6F-84388948B055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17" creationId="{24C04890-B233-4CEB-A364-9157B4FB8D06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27" creationId="{912F8EC5-0AD0-4C3F-B20F-4BCCD27D1515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7:43:34.049" v="2328"/>
          <ac:grpSpMkLst>
            <pc:docMk/>
            <pc:sldMk cId="1887093617" sldId="271"/>
            <ac:grpSpMk id="28" creationId="{AA48F3C2-12A3-4DA7-8031-2ED1FD3C9394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8:06:44.724" v="2542" actId="14100"/>
        <pc:sldMkLst>
          <pc:docMk/>
          <pc:sldMk cId="3158111296" sldId="272"/>
        </pc:sldMkLst>
        <pc:spChg chg="mod">
          <ac:chgData name="정주원" userId="S::edenjint3927@konkuk.ac.kr::8959b079-89b5-4d38-b2d4-1b84b06523eb" providerId="AD" clId="Web-{F17CD895-BCDA-405C-8D0D-9C0C59420E1A}" dt="2019-05-17T08:02:32.464" v="2358" actId="20577"/>
          <ac:spMkLst>
            <pc:docMk/>
            <pc:sldMk cId="3158111296" sldId="272"/>
            <ac:spMk id="2" creationId="{3F4B5A8F-4949-427C-8AC7-AD188B7199F0}"/>
          </ac:spMkLst>
        </pc:spChg>
        <pc:spChg chg="mod">
          <ac:chgData name="정주원" userId="S::edenjint3927@konkuk.ac.kr::8959b079-89b5-4d38-b2d4-1b84b06523eb" providerId="AD" clId="Web-{F17CD895-BCDA-405C-8D0D-9C0C59420E1A}" dt="2019-05-17T08:06:01.053" v="2531" actId="20577"/>
          <ac:spMkLst>
            <pc:docMk/>
            <pc:sldMk cId="3158111296" sldId="272"/>
            <ac:spMk id="3" creationId="{93C893D3-63D1-4491-B55E-DAAC0259AB35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5:01.687" v="2483" actId="1076"/>
          <ac:spMkLst>
            <pc:docMk/>
            <pc:sldMk cId="3158111296" sldId="272"/>
            <ac:spMk id="4" creationId="{7853E59C-85F1-45F6-8EA6-838AC9373F3A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5:01.700" v="2484" actId="1076"/>
          <ac:spMkLst>
            <pc:docMk/>
            <pc:sldMk cId="3158111296" sldId="272"/>
            <ac:spMk id="5" creationId="{A1B8CB2A-48EC-47E0-894D-B87CC1CB78AD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6:25.173" v="2534" actId="1076"/>
          <ac:spMkLst>
            <pc:docMk/>
            <pc:sldMk cId="3158111296" sldId="272"/>
            <ac:spMk id="6" creationId="{08661ABD-CB0B-4D09-92BC-395DB8722FB9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6:25.188" v="2535" actId="1076"/>
          <ac:spMkLst>
            <pc:docMk/>
            <pc:sldMk cId="3158111296" sldId="272"/>
            <ac:spMk id="7" creationId="{20A94DFF-316F-4696-9AF2-E3EBAA5BE83E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6:25.203" v="2536" actId="1076"/>
          <ac:spMkLst>
            <pc:docMk/>
            <pc:sldMk cId="3158111296" sldId="272"/>
            <ac:spMk id="8" creationId="{F77D1AB4-B919-48D3-BBEF-138D0D89DEF3}"/>
          </ac:spMkLst>
        </pc:spChg>
        <pc:spChg chg="add">
          <ac:chgData name="정주원" userId="S::edenjint3927@konkuk.ac.kr::8959b079-89b5-4d38-b2d4-1b84b06523eb" providerId="AD" clId="Web-{F17CD895-BCDA-405C-8D0D-9C0C59420E1A}" dt="2019-05-17T08:05:10.127" v="2485"/>
          <ac:spMkLst>
            <pc:docMk/>
            <pc:sldMk cId="3158111296" sldId="272"/>
            <ac:spMk id="10" creationId="{741DEC3B-6042-4EC9-9861-EF153FEF994C}"/>
          </ac:spMkLst>
        </pc:spChg>
        <pc:spChg chg="add">
          <ac:chgData name="정주원" userId="S::edenjint3927@konkuk.ac.kr::8959b079-89b5-4d38-b2d4-1b84b06523eb" providerId="AD" clId="Web-{F17CD895-BCDA-405C-8D0D-9C0C59420E1A}" dt="2019-05-17T08:05:10.127" v="2485"/>
          <ac:spMkLst>
            <pc:docMk/>
            <pc:sldMk cId="3158111296" sldId="272"/>
            <ac:spMk id="11" creationId="{843FA506-1F6A-40EA-8F51-116D1C96BF22}"/>
          </ac:spMkLst>
        </pc:spChg>
        <pc:spChg chg="add">
          <ac:chgData name="정주원" userId="S::edenjint3927@konkuk.ac.kr::8959b079-89b5-4d38-b2d4-1b84b06523eb" providerId="AD" clId="Web-{F17CD895-BCDA-405C-8D0D-9C0C59420E1A}" dt="2019-05-17T08:05:10.127" v="2485"/>
          <ac:spMkLst>
            <pc:docMk/>
            <pc:sldMk cId="3158111296" sldId="272"/>
            <ac:spMk id="12" creationId="{F36565BB-1CAE-43CA-BCE9-77E6DF52EC5F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6:33.254" v="2539" actId="1076"/>
          <ac:spMkLst>
            <pc:docMk/>
            <pc:sldMk cId="3158111296" sldId="272"/>
            <ac:spMk id="13" creationId="{3C47AAD2-777B-480C-B727-1B963DA20B94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15" creationId="{51B57671-FC9C-4C32-AE5A-CF64D8CEB3BC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16" creationId="{5A0FD302-5514-4396-BD27-0259D9F6427A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17" creationId="{5B746C13-EB09-41C9-A2D8-426F2282ACFA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18" creationId="{87580FF1-28AC-4F24-9098-BF2E72D724A7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20" creationId="{FC0AAB78-A876-4B1A-B488-F937E79166F4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21" creationId="{7EE97111-A79E-434A-B6C9-8B3996DB6868}"/>
          </ac:spMkLst>
        </pc:spChg>
        <pc:spChg chg="add">
          <ac:chgData name="정주원" userId="S::edenjint3927@konkuk.ac.kr::8959b079-89b5-4d38-b2d4-1b84b06523eb" providerId="AD" clId="Web-{F17CD895-BCDA-405C-8D0D-9C0C59420E1A}" dt="2019-05-17T08:06:36.949" v="2540"/>
          <ac:spMkLst>
            <pc:docMk/>
            <pc:sldMk cId="3158111296" sldId="272"/>
            <ac:spMk id="22" creationId="{8AC87ECB-28FE-4DDE-84C7-7D2268C940E0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8:06:25.215" v="2537" actId="1076"/>
          <ac:grpSpMkLst>
            <pc:docMk/>
            <pc:sldMk cId="3158111296" sldId="272"/>
            <ac:grpSpMk id="9" creationId="{4B62C15C-827F-4D3E-998D-DA325F90A099}"/>
          </ac:grpSpMkLst>
        </pc:grpChg>
        <pc:grpChg chg="add mod">
          <ac:chgData name="정주원" userId="S::edenjint3927@konkuk.ac.kr::8959b079-89b5-4d38-b2d4-1b84b06523eb" providerId="AD" clId="Web-{F17CD895-BCDA-405C-8D0D-9C0C59420E1A}" dt="2019-05-17T08:06:44.724" v="2542" actId="14100"/>
          <ac:grpSpMkLst>
            <pc:docMk/>
            <pc:sldMk cId="3158111296" sldId="272"/>
            <ac:grpSpMk id="14" creationId="{F3168C9F-41D9-4F53-BB0F-706E408591E0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8:06:36.949" v="2540"/>
          <ac:grpSpMkLst>
            <pc:docMk/>
            <pc:sldMk cId="3158111296" sldId="272"/>
            <ac:grpSpMk id="19" creationId="{68B243FD-C5BE-495C-AA5C-9196AF2F7283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8:08:16.722" v="2599" actId="1076"/>
        <pc:sldMkLst>
          <pc:docMk/>
          <pc:sldMk cId="2219421316" sldId="273"/>
        </pc:sldMkLst>
        <pc:spChg chg="mod">
          <ac:chgData name="정주원" userId="S::edenjint3927@konkuk.ac.kr::8959b079-89b5-4d38-b2d4-1b84b06523eb" providerId="AD" clId="Web-{F17CD895-BCDA-405C-8D0D-9C0C59420E1A}" dt="2019-05-17T08:07:32.957" v="2554" actId="20577"/>
          <ac:spMkLst>
            <pc:docMk/>
            <pc:sldMk cId="2219421316" sldId="273"/>
            <ac:spMk id="2" creationId="{A9D4CD39-333A-4B78-8DD4-06B701369CC9}"/>
          </ac:spMkLst>
        </pc:spChg>
        <pc:spChg chg="mod">
          <ac:chgData name="정주원" userId="S::edenjint3927@konkuk.ac.kr::8959b079-89b5-4d38-b2d4-1b84b06523eb" providerId="AD" clId="Web-{F17CD895-BCDA-405C-8D0D-9C0C59420E1A}" dt="2019-05-17T08:07:41.488" v="2587" actId="20577"/>
          <ac:spMkLst>
            <pc:docMk/>
            <pc:sldMk cId="2219421316" sldId="273"/>
            <ac:spMk id="3" creationId="{5BB39DBD-66AD-4579-9905-F469D9816D3F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08:09.769" v="2597" actId="14100"/>
          <ac:spMkLst>
            <pc:docMk/>
            <pc:sldMk cId="2219421316" sldId="273"/>
            <ac:spMk id="4" creationId="{1FE54138-8332-4A44-A5DA-8C7F1120F1AF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6" creationId="{4BB99D15-E95F-4653-AF22-C0271FFDE84E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7" creationId="{19973738-A727-40C8-BF00-C5F115864948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8" creationId="{CEDBF544-E3C7-47D5-9909-9A5D95B5FE98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9" creationId="{08F28839-198D-417A-8ABF-1D660E0C76DE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0" creationId="{598DDC33-C946-4CA9-80F4-A35517564E2E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1" creationId="{1DCFD76F-BCD1-4F67-AC2E-07E5F4F7A983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4" creationId="{A579E399-A72E-47AD-BB27-060448ACD388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5" creationId="{045DFB2D-45CB-40A2-BB72-9C69B1107F06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6" creationId="{2D218FBB-689D-485E-960C-173D035CB29C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7" creationId="{6CFBAB17-8DDA-4350-8488-7E63C7F58394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8" creationId="{EBC81E3D-6EDC-4978-BCFB-277F5A3341B4}"/>
          </ac:spMkLst>
        </pc:spChg>
        <pc:spChg chg="add">
          <ac:chgData name="정주원" userId="S::edenjint3927@konkuk.ac.kr::8959b079-89b5-4d38-b2d4-1b84b06523eb" providerId="AD" clId="Web-{F17CD895-BCDA-405C-8D0D-9C0C59420E1A}" dt="2019-05-17T08:07:49.003" v="2590"/>
          <ac:spMkLst>
            <pc:docMk/>
            <pc:sldMk cId="2219421316" sldId="273"/>
            <ac:spMk id="19" creationId="{626669DC-A79D-4613-AED8-495BC41111B3}"/>
          </ac:spMkLst>
        </pc:spChg>
        <pc:grpChg chg="add mod">
          <ac:chgData name="정주원" userId="S::edenjint3927@konkuk.ac.kr::8959b079-89b5-4d38-b2d4-1b84b06523eb" providerId="AD" clId="Web-{F17CD895-BCDA-405C-8D0D-9C0C59420E1A}" dt="2019-05-17T08:08:16.722" v="2599" actId="1076"/>
          <ac:grpSpMkLst>
            <pc:docMk/>
            <pc:sldMk cId="2219421316" sldId="273"/>
            <ac:grpSpMk id="5" creationId="{49810E4C-B69A-43F1-8128-16A1A15A54AF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8:07:49.003" v="2590"/>
          <ac:grpSpMkLst>
            <pc:docMk/>
            <pc:sldMk cId="2219421316" sldId="273"/>
            <ac:grpSpMk id="12" creationId="{111060FC-57D5-4494-874F-DE272CE107D3}"/>
          </ac:grpSpMkLst>
        </pc:grpChg>
        <pc:grpChg chg="add">
          <ac:chgData name="정주원" userId="S::edenjint3927@konkuk.ac.kr::8959b079-89b5-4d38-b2d4-1b84b06523eb" providerId="AD" clId="Web-{F17CD895-BCDA-405C-8D0D-9C0C59420E1A}" dt="2019-05-17T08:07:49.003" v="2590"/>
          <ac:grpSpMkLst>
            <pc:docMk/>
            <pc:sldMk cId="2219421316" sldId="273"/>
            <ac:grpSpMk id="13" creationId="{0E248E73-DC39-45C9-9FC8-75F6E57E37E9}"/>
          </ac:grpSpMkLst>
        </pc:grpChg>
      </pc:sldChg>
      <pc:sldChg chg="addSp modSp new">
        <pc:chgData name="정주원" userId="S::edenjint3927@konkuk.ac.kr::8959b079-89b5-4d38-b2d4-1b84b06523eb" providerId="AD" clId="Web-{F17CD895-BCDA-405C-8D0D-9C0C59420E1A}" dt="2019-05-17T08:10:46.782" v="2803" actId="1076"/>
        <pc:sldMkLst>
          <pc:docMk/>
          <pc:sldMk cId="3923276648" sldId="274"/>
        </pc:sldMkLst>
        <pc:spChg chg="mod">
          <ac:chgData name="정주원" userId="S::edenjint3927@konkuk.ac.kr::8959b079-89b5-4d38-b2d4-1b84b06523eb" providerId="AD" clId="Web-{F17CD895-BCDA-405C-8D0D-9C0C59420E1A}" dt="2019-05-17T08:08:44.393" v="2621" actId="20577"/>
          <ac:spMkLst>
            <pc:docMk/>
            <pc:sldMk cId="3923276648" sldId="274"/>
            <ac:spMk id="2" creationId="{4E112D6E-B6FB-44C9-963E-19DDCE8840B7}"/>
          </ac:spMkLst>
        </pc:spChg>
        <pc:spChg chg="mod">
          <ac:chgData name="정주원" userId="S::edenjint3927@konkuk.ac.kr::8959b079-89b5-4d38-b2d4-1b84b06523eb" providerId="AD" clId="Web-{F17CD895-BCDA-405C-8D0D-9C0C59420E1A}" dt="2019-05-17T08:10:19.486" v="2799" actId="20577"/>
          <ac:spMkLst>
            <pc:docMk/>
            <pc:sldMk cId="3923276648" sldId="274"/>
            <ac:spMk id="3" creationId="{309586DD-F754-4B06-87D2-06A04819A064}"/>
          </ac:spMkLst>
        </pc:spChg>
        <pc:spChg chg="add mod">
          <ac:chgData name="정주원" userId="S::edenjint3927@konkuk.ac.kr::8959b079-89b5-4d38-b2d4-1b84b06523eb" providerId="AD" clId="Web-{F17CD895-BCDA-405C-8D0D-9C0C59420E1A}" dt="2019-05-17T08:10:46.782" v="2803" actId="1076"/>
          <ac:spMkLst>
            <pc:docMk/>
            <pc:sldMk cId="3923276648" sldId="274"/>
            <ac:spMk id="4" creationId="{98F5C968-A5E6-429C-AF7A-5BCF9D9B94E6}"/>
          </ac:spMkLst>
        </pc:spChg>
      </pc:sldChg>
    </pc:docChg>
  </pc:docChgLst>
  <pc:docChgLst>
    <pc:chgData name="정주원" userId="S::edenjint3927@konkuk.ac.kr::8959b079-89b5-4d38-b2d4-1b84b06523eb" providerId="AD" clId="Web-{E3A195C5-0289-1200-1A05-4194F5AC2C21}"/>
    <pc:docChg chg="addSld delSld modSld">
      <pc:chgData name="정주원" userId="S::edenjint3927@konkuk.ac.kr::8959b079-89b5-4d38-b2d4-1b84b06523eb" providerId="AD" clId="Web-{E3A195C5-0289-1200-1A05-4194F5AC2C21}" dt="2019-05-18T07:47:03.853" v="307" actId="20577"/>
      <pc:docMkLst>
        <pc:docMk/>
      </pc:docMkLst>
      <pc:sldChg chg="modSp del">
        <pc:chgData name="정주원" userId="S::edenjint3927@konkuk.ac.kr::8959b079-89b5-4d38-b2d4-1b84b06523eb" providerId="AD" clId="Web-{E3A195C5-0289-1200-1A05-4194F5AC2C21}" dt="2019-05-18T07:46:56.368" v="304"/>
        <pc:sldMkLst>
          <pc:docMk/>
          <pc:sldMk cId="3300064940" sldId="260"/>
        </pc:sldMkLst>
        <pc:spChg chg="mod">
          <ac:chgData name="정주원" userId="S::edenjint3927@konkuk.ac.kr::8959b079-89b5-4d38-b2d4-1b84b06523eb" providerId="AD" clId="Web-{E3A195C5-0289-1200-1A05-4194F5AC2C21}" dt="2019-05-18T07:42:52.651" v="6" actId="20577"/>
          <ac:spMkLst>
            <pc:docMk/>
            <pc:sldMk cId="3300064940" sldId="260"/>
            <ac:spMk id="3" creationId="{CF587D4E-F01E-43DE-B16E-A777DA669BCD}"/>
          </ac:spMkLst>
        </pc:spChg>
      </pc:sldChg>
      <pc:sldChg chg="modSp new">
        <pc:chgData name="정주원" userId="S::edenjint3927@konkuk.ac.kr::8959b079-89b5-4d38-b2d4-1b84b06523eb" providerId="AD" clId="Web-{E3A195C5-0289-1200-1A05-4194F5AC2C21}" dt="2019-05-18T07:47:02.728" v="305" actId="20577"/>
        <pc:sldMkLst>
          <pc:docMk/>
          <pc:sldMk cId="620291087" sldId="293"/>
        </pc:sldMkLst>
        <pc:spChg chg="mod">
          <ac:chgData name="정주원" userId="S::edenjint3927@konkuk.ac.kr::8959b079-89b5-4d38-b2d4-1b84b06523eb" providerId="AD" clId="Web-{E3A195C5-0289-1200-1A05-4194F5AC2C21}" dt="2019-05-18T07:47:02.728" v="305" actId="20577"/>
          <ac:spMkLst>
            <pc:docMk/>
            <pc:sldMk cId="620291087" sldId="293"/>
            <ac:spMk id="2" creationId="{513D7FC6-9989-4107-99BD-E3C328BCB5E1}"/>
          </ac:spMkLst>
        </pc:spChg>
        <pc:spChg chg="mod">
          <ac:chgData name="정주원" userId="S::edenjint3927@konkuk.ac.kr::8959b079-89b5-4d38-b2d4-1b84b06523eb" providerId="AD" clId="Web-{E3A195C5-0289-1200-1A05-4194F5AC2C21}" dt="2019-05-18T07:46:34.306" v="283" actId="20577"/>
          <ac:spMkLst>
            <pc:docMk/>
            <pc:sldMk cId="620291087" sldId="293"/>
            <ac:spMk id="3" creationId="{89F9D562-8122-49F4-8AC0-5D36CC8183B2}"/>
          </ac:spMkLst>
        </pc:spChg>
        <pc:spChg chg="mod">
          <ac:chgData name="정주원" userId="S::edenjint3927@konkuk.ac.kr::8959b079-89b5-4d38-b2d4-1b84b06523eb" providerId="AD" clId="Web-{E3A195C5-0289-1200-1A05-4194F5AC2C21}" dt="2019-05-18T07:46:45.697" v="302" actId="20577"/>
          <ac:spMkLst>
            <pc:docMk/>
            <pc:sldMk cId="620291087" sldId="293"/>
            <ac:spMk id="4" creationId="{09E2B1C3-C022-4FC0-9E12-B276C299A787}"/>
          </ac:spMkLst>
        </pc:spChg>
      </pc:sldChg>
    </pc:docChg>
  </pc:docChgLst>
  <pc:docChgLst>
    <pc:chgData name="정주원" userId="S::edenjint3927@konkuk.ac.kr::8959b079-89b5-4d38-b2d4-1b84b06523eb" providerId="AD" clId="Web-{2BFAA306-F726-4977-9454-AEA9840FCA45}"/>
    <pc:docChg chg="addSld delSld modSld sldOrd">
      <pc:chgData name="정주원" userId="S::edenjint3927@konkuk.ac.kr::8959b079-89b5-4d38-b2d4-1b84b06523eb" providerId="AD" clId="Web-{2BFAA306-F726-4977-9454-AEA9840FCA45}" dt="2019-05-07T12:05:10.227" v="25"/>
      <pc:docMkLst>
        <pc:docMk/>
      </pc:docMkLst>
      <pc:sldChg chg="del">
        <pc:chgData name="정주원" userId="S::edenjint3927@konkuk.ac.kr::8959b079-89b5-4d38-b2d4-1b84b06523eb" providerId="AD" clId="Web-{2BFAA306-F726-4977-9454-AEA9840FCA45}" dt="2019-05-07T12:05:10.227" v="25"/>
        <pc:sldMkLst>
          <pc:docMk/>
          <pc:sldMk cId="3569210928" sldId="256"/>
        </pc:sldMkLst>
      </pc:sldChg>
      <pc:sldChg chg="modSp add ord">
        <pc:chgData name="정주원" userId="S::edenjint3927@konkuk.ac.kr::8959b079-89b5-4d38-b2d4-1b84b06523eb" providerId="AD" clId="Web-{2BFAA306-F726-4977-9454-AEA9840FCA45}" dt="2019-05-07T12:04:26.291" v="24"/>
        <pc:sldMkLst>
          <pc:docMk/>
          <pc:sldMk cId="923787127" sldId="257"/>
        </pc:sldMkLst>
        <pc:spChg chg="mod">
          <ac:chgData name="정주원" userId="S::edenjint3927@konkuk.ac.kr::8959b079-89b5-4d38-b2d4-1b84b06523eb" providerId="AD" clId="Web-{2BFAA306-F726-4977-9454-AEA9840FCA45}" dt="2019-05-07T12:04:15.853" v="21" actId="20577"/>
          <ac:spMkLst>
            <pc:docMk/>
            <pc:sldMk cId="923787127" sldId="257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F9AA4274-FB2A-BD7C-6B88-8447BC3F0745}"/>
    <pc:docChg chg="addSld modSld sldOrd">
      <pc:chgData name="정주원" userId="S::edenjint3927@konkuk.ac.kr::8959b079-89b5-4d38-b2d4-1b84b06523eb" providerId="AD" clId="Web-{F9AA4274-FB2A-BD7C-6B88-8447BC3F0745}" dt="2019-05-18T03:45:55.129" v="4115" actId="1076"/>
      <pc:docMkLst>
        <pc:docMk/>
      </pc:docMkLst>
      <pc:sldChg chg="modSp">
        <pc:chgData name="정주원" userId="S::edenjint3927@konkuk.ac.kr::8959b079-89b5-4d38-b2d4-1b84b06523eb" providerId="AD" clId="Web-{F9AA4274-FB2A-BD7C-6B88-8447BC3F0745}" dt="2019-05-18T02:48:49.042" v="1656" actId="20577"/>
        <pc:sldMkLst>
          <pc:docMk/>
          <pc:sldMk cId="3300064940" sldId="260"/>
        </pc:sldMkLst>
        <pc:spChg chg="mod">
          <ac:chgData name="정주원" userId="S::edenjint3927@konkuk.ac.kr::8959b079-89b5-4d38-b2d4-1b84b06523eb" providerId="AD" clId="Web-{F9AA4274-FB2A-BD7C-6B88-8447BC3F0745}" dt="2019-05-18T02:48:15.370" v="1638" actId="20577"/>
          <ac:spMkLst>
            <pc:docMk/>
            <pc:sldMk cId="3300064940" sldId="260"/>
            <ac:spMk id="3" creationId="{CF587D4E-F01E-43DE-B16E-A777DA669BCD}"/>
          </ac:spMkLst>
        </pc:spChg>
        <pc:spChg chg="mod">
          <ac:chgData name="정주원" userId="S::edenjint3927@konkuk.ac.kr::8959b079-89b5-4d38-b2d4-1b84b06523eb" providerId="AD" clId="Web-{F9AA4274-FB2A-BD7C-6B88-8447BC3F0745}" dt="2019-05-18T02:48:49.042" v="1656" actId="20577"/>
          <ac:spMkLst>
            <pc:docMk/>
            <pc:sldMk cId="3300064940" sldId="260"/>
            <ac:spMk id="5" creationId="{1A0EFD16-A406-49C7-BD19-90ECA9300F92}"/>
          </ac:spMkLst>
        </pc:spChg>
      </pc:sldChg>
      <pc:sldChg chg="modSp">
        <pc:chgData name="정주원" userId="S::edenjint3927@konkuk.ac.kr::8959b079-89b5-4d38-b2d4-1b84b06523eb" providerId="AD" clId="Web-{F9AA4274-FB2A-BD7C-6B88-8447BC3F0745}" dt="2019-05-18T02:26:43.537" v="867" actId="20577"/>
        <pc:sldMkLst>
          <pc:docMk/>
          <pc:sldMk cId="2194557685" sldId="264"/>
        </pc:sldMkLst>
        <pc:spChg chg="mod">
          <ac:chgData name="정주원" userId="S::edenjint3927@konkuk.ac.kr::8959b079-89b5-4d38-b2d4-1b84b06523eb" providerId="AD" clId="Web-{F9AA4274-FB2A-BD7C-6B88-8447BC3F0745}" dt="2019-05-18T02:26:43.537" v="867" actId="20577"/>
          <ac:spMkLst>
            <pc:docMk/>
            <pc:sldMk cId="2194557685" sldId="264"/>
            <ac:spMk id="2" creationId="{534A268C-57FE-49C8-B4C8-5F448CE3B966}"/>
          </ac:spMkLst>
        </pc:spChg>
      </pc:sldChg>
      <pc:sldChg chg="modSp">
        <pc:chgData name="정주원" userId="S::edenjint3927@konkuk.ac.kr::8959b079-89b5-4d38-b2d4-1b84b06523eb" providerId="AD" clId="Web-{F9AA4274-FB2A-BD7C-6B88-8447BC3F0745}" dt="2019-05-18T02:26:47.834" v="870" actId="20577"/>
        <pc:sldMkLst>
          <pc:docMk/>
          <pc:sldMk cId="750483144" sldId="265"/>
        </pc:sldMkLst>
        <pc:spChg chg="mod">
          <ac:chgData name="정주원" userId="S::edenjint3927@konkuk.ac.kr::8959b079-89b5-4d38-b2d4-1b84b06523eb" providerId="AD" clId="Web-{F9AA4274-FB2A-BD7C-6B88-8447BC3F0745}" dt="2019-05-18T02:26:47.834" v="870" actId="20577"/>
          <ac:spMkLst>
            <pc:docMk/>
            <pc:sldMk cId="750483144" sldId="265"/>
            <ac:spMk id="2" creationId="{E76209B4-7148-405F-A1F1-2B6672D3262C}"/>
          </ac:spMkLst>
        </pc:spChg>
      </pc:sldChg>
      <pc:sldChg chg="modSp">
        <pc:chgData name="정주원" userId="S::edenjint3927@konkuk.ac.kr::8959b079-89b5-4d38-b2d4-1b84b06523eb" providerId="AD" clId="Web-{F9AA4274-FB2A-BD7C-6B88-8447BC3F0745}" dt="2019-05-18T02:33:51.072" v="1251" actId="20577"/>
        <pc:sldMkLst>
          <pc:docMk/>
          <pc:sldMk cId="1165784751" sldId="267"/>
        </pc:sldMkLst>
        <pc:spChg chg="mod">
          <ac:chgData name="정주원" userId="S::edenjint3927@konkuk.ac.kr::8959b079-89b5-4d38-b2d4-1b84b06523eb" providerId="AD" clId="Web-{F9AA4274-FB2A-BD7C-6B88-8447BC3F0745}" dt="2019-05-18T02:33:51.072" v="1251" actId="20577"/>
          <ac:spMkLst>
            <pc:docMk/>
            <pc:sldMk cId="1165784751" sldId="267"/>
            <ac:spMk id="2" creationId="{359633EB-D167-4E0B-8046-A2346D7D746A}"/>
          </ac:spMkLst>
        </pc:spChg>
      </pc:sldChg>
      <pc:sldChg chg="modSp">
        <pc:chgData name="정주원" userId="S::edenjint3927@konkuk.ac.kr::8959b079-89b5-4d38-b2d4-1b84b06523eb" providerId="AD" clId="Web-{F9AA4274-FB2A-BD7C-6B88-8447BC3F0745}" dt="2019-05-18T02:20:00.080" v="471" actId="20577"/>
        <pc:sldMkLst>
          <pc:docMk/>
          <pc:sldMk cId="3923276648" sldId="274"/>
        </pc:sldMkLst>
        <pc:spChg chg="mod">
          <ac:chgData name="정주원" userId="S::edenjint3927@konkuk.ac.kr::8959b079-89b5-4d38-b2d4-1b84b06523eb" providerId="AD" clId="Web-{F9AA4274-FB2A-BD7C-6B88-8447BC3F0745}" dt="2019-05-18T02:20:00.080" v="471" actId="20577"/>
          <ac:spMkLst>
            <pc:docMk/>
            <pc:sldMk cId="3923276648" sldId="274"/>
            <ac:spMk id="3" creationId="{309586DD-F754-4B06-87D2-06A04819A064}"/>
          </ac:spMkLst>
        </pc:spChg>
        <pc:spChg chg="mod">
          <ac:chgData name="정주원" userId="S::edenjint3927@konkuk.ac.kr::8959b079-89b5-4d38-b2d4-1b84b06523eb" providerId="AD" clId="Web-{F9AA4274-FB2A-BD7C-6B88-8447BC3F0745}" dt="2019-05-18T02:12:07.791" v="26" actId="20577"/>
          <ac:spMkLst>
            <pc:docMk/>
            <pc:sldMk cId="3923276648" sldId="274"/>
            <ac:spMk id="4" creationId="{98F5C968-A5E6-429C-AF7A-5BCF9D9B94E6}"/>
          </ac:spMkLst>
        </pc:spChg>
      </pc:sldChg>
      <pc:sldChg chg="addSp delSp modSp new">
        <pc:chgData name="정주원" userId="S::edenjint3927@konkuk.ac.kr::8959b079-89b5-4d38-b2d4-1b84b06523eb" providerId="AD" clId="Web-{F9AA4274-FB2A-BD7C-6B88-8447BC3F0745}" dt="2019-05-18T02:18:47.298" v="431" actId="1076"/>
        <pc:sldMkLst>
          <pc:docMk/>
          <pc:sldMk cId="1942569459" sldId="275"/>
        </pc:sldMkLst>
        <pc:spChg chg="mod">
          <ac:chgData name="정주원" userId="S::edenjint3927@konkuk.ac.kr::8959b079-89b5-4d38-b2d4-1b84b06523eb" providerId="AD" clId="Web-{F9AA4274-FB2A-BD7C-6B88-8447BC3F0745}" dt="2019-05-18T02:12:17.729" v="45" actId="20577"/>
          <ac:spMkLst>
            <pc:docMk/>
            <pc:sldMk cId="1942569459" sldId="275"/>
            <ac:spMk id="2" creationId="{B84590C5-027F-4F6B-9CCD-8CFA30403CA6}"/>
          </ac:spMkLst>
        </pc:spChg>
        <pc:spChg chg="mod">
          <ac:chgData name="정주원" userId="S::edenjint3927@konkuk.ac.kr::8959b079-89b5-4d38-b2d4-1b84b06523eb" providerId="AD" clId="Web-{F9AA4274-FB2A-BD7C-6B88-8447BC3F0745}" dt="2019-05-18T02:17:51.204" v="421" actId="20577"/>
          <ac:spMkLst>
            <pc:docMk/>
            <pc:sldMk cId="1942569459" sldId="275"/>
            <ac:spMk id="3" creationId="{AA14FF12-DA4A-4576-A993-9E537C934EFA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5" creationId="{8EA863E4-63CE-4B93-946F-A4ADE785FED1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6" creationId="{42DC00D7-A802-4079-B1D9-146083FFBF86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7" creationId="{CA252B83-F055-43DD-B586-F3F86CCF80C7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8" creationId="{3916035B-13A7-44B4-86E2-78EC03ABB2AD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9" creationId="{8B55F2B7-A571-4E22-A9A2-A92AF4CF59ED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2" creationId="{0DB5B8A8-660A-40E5-93C0-8BF80A6ACEB5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3" creationId="{3C1DF251-F9CA-4B8D-81D9-A3E35A89E34D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4" creationId="{BB069274-606B-4E61-99AA-D9A53550D360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5" creationId="{7D5EE838-96B9-4D3A-A9B4-F268BB0EA7D9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6" creationId="{1FEA7EFD-F8B6-4828-A078-43319ADD7BA4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13.464" v="156"/>
          <ac:spMkLst>
            <pc:docMk/>
            <pc:sldMk cId="1942569459" sldId="275"/>
            <ac:spMk id="17" creationId="{9C888E1F-E09B-47E8-8552-69F1A12C335F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19" creationId="{4347D8C0-DE18-41FE-BE37-BBE3F2BC8A92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0" creationId="{1095999D-20AB-4833-BBBF-E3237836B64F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1" creationId="{E7D0A25E-0622-4C37-85C6-8249CE0CFEF2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2" creationId="{E8291154-4036-4914-8D72-E55115FE0F35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3" creationId="{3BEE3649-1A32-446D-A084-EC1CDAB74B38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6" creationId="{192C05C6-C057-4233-A596-728E66066370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7" creationId="{44C99984-FCEE-458B-BDA8-78AFE166543E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8" creationId="{63DA38EB-8E48-4723-8DA0-88445561D413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29" creationId="{670BCFFF-C288-4697-AAD6-6C58B970963E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30" creationId="{EC4E3A34-186F-4101-B6E2-435CB4EA2D91}"/>
          </ac:spMkLst>
        </pc:spChg>
        <pc:spChg chg="add">
          <ac:chgData name="정주원" userId="S::edenjint3927@konkuk.ac.kr::8959b079-89b5-4d38-b2d4-1b84b06523eb" providerId="AD" clId="Web-{F9AA4274-FB2A-BD7C-6B88-8447BC3F0745}" dt="2019-05-18T02:13:35.542" v="161"/>
          <ac:spMkLst>
            <pc:docMk/>
            <pc:sldMk cId="1942569459" sldId="275"/>
            <ac:spMk id="31" creationId="{59F7C1CE-8C65-468B-8EEE-5949159CFE8E}"/>
          </ac:spMkLst>
        </pc:spChg>
        <pc:grpChg chg="add del mod">
          <ac:chgData name="정주원" userId="S::edenjint3927@konkuk.ac.kr::8959b079-89b5-4d38-b2d4-1b84b06523eb" providerId="AD" clId="Web-{F9AA4274-FB2A-BD7C-6B88-8447BC3F0745}" dt="2019-05-18T02:13:32.526" v="160"/>
          <ac:grpSpMkLst>
            <pc:docMk/>
            <pc:sldMk cId="1942569459" sldId="275"/>
            <ac:grpSpMk id="4" creationId="{889B2E85-B01C-413E-BDA7-231EF3C51E18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13:13.464" v="156"/>
          <ac:grpSpMkLst>
            <pc:docMk/>
            <pc:sldMk cId="1942569459" sldId="275"/>
            <ac:grpSpMk id="10" creationId="{2085A670-667C-4635-A2A2-B38126A8927D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13:13.464" v="156"/>
          <ac:grpSpMkLst>
            <pc:docMk/>
            <pc:sldMk cId="1942569459" sldId="275"/>
            <ac:grpSpMk id="11" creationId="{1060F6AE-A244-4585-9460-F54A8038C193}"/>
          </ac:grpSpMkLst>
        </pc:grpChg>
        <pc:grpChg chg="add del">
          <ac:chgData name="정주원" userId="S::edenjint3927@konkuk.ac.kr::8959b079-89b5-4d38-b2d4-1b84b06523eb" providerId="AD" clId="Web-{F9AA4274-FB2A-BD7C-6B88-8447BC3F0745}" dt="2019-05-18T02:13:47.292" v="162"/>
          <ac:grpSpMkLst>
            <pc:docMk/>
            <pc:sldMk cId="1942569459" sldId="275"/>
            <ac:grpSpMk id="18" creationId="{97E2D395-FFAC-4600-8195-84F211FF76A1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13:35.542" v="161"/>
          <ac:grpSpMkLst>
            <pc:docMk/>
            <pc:sldMk cId="1942569459" sldId="275"/>
            <ac:grpSpMk id="24" creationId="{F24EC101-C7A5-4D52-90D5-F11B18DAACF7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13:35.542" v="161"/>
          <ac:grpSpMkLst>
            <pc:docMk/>
            <pc:sldMk cId="1942569459" sldId="275"/>
            <ac:grpSpMk id="25" creationId="{2A895BF7-CF62-4DC5-BB71-F3DE37768A5B}"/>
          </ac:grpSpMkLst>
        </pc:grpChg>
        <pc:picChg chg="add mod">
          <ac:chgData name="정주원" userId="S::edenjint3927@konkuk.ac.kr::8959b079-89b5-4d38-b2d4-1b84b06523eb" providerId="AD" clId="Web-{F9AA4274-FB2A-BD7C-6B88-8447BC3F0745}" dt="2019-05-18T02:18:47.298" v="431" actId="1076"/>
          <ac:picMkLst>
            <pc:docMk/>
            <pc:sldMk cId="1942569459" sldId="275"/>
            <ac:picMk id="32" creationId="{9EBFF768-72AF-4D29-B082-C3D29909523E}"/>
          </ac:picMkLst>
        </pc:picChg>
        <pc:picChg chg="add mod">
          <ac:chgData name="정주원" userId="S::edenjint3927@konkuk.ac.kr::8959b079-89b5-4d38-b2d4-1b84b06523eb" providerId="AD" clId="Web-{F9AA4274-FB2A-BD7C-6B88-8447BC3F0745}" dt="2019-05-18T02:18:43.329" v="430" actId="14100"/>
          <ac:picMkLst>
            <pc:docMk/>
            <pc:sldMk cId="1942569459" sldId="275"/>
            <ac:picMk id="34" creationId="{1D9C9786-DA0E-4A75-B695-358236CE2634}"/>
          </ac:picMkLst>
        </pc:picChg>
        <pc:picChg chg="add mod">
          <ac:chgData name="정주원" userId="S::edenjint3927@konkuk.ac.kr::8959b079-89b5-4d38-b2d4-1b84b06523eb" providerId="AD" clId="Web-{F9AA4274-FB2A-BD7C-6B88-8447BC3F0745}" dt="2019-05-18T02:18:32.157" v="427" actId="14100"/>
          <ac:picMkLst>
            <pc:docMk/>
            <pc:sldMk cId="1942569459" sldId="275"/>
            <ac:picMk id="36" creationId="{DF5E411E-4D11-4D10-AFC5-1D5AE2DC6C28}"/>
          </ac:picMkLst>
        </pc:picChg>
      </pc:sldChg>
      <pc:sldChg chg="addSp modSp new">
        <pc:chgData name="정주원" userId="S::edenjint3927@konkuk.ac.kr::8959b079-89b5-4d38-b2d4-1b84b06523eb" providerId="AD" clId="Web-{F9AA4274-FB2A-BD7C-6B88-8447BC3F0745}" dt="2019-05-18T02:21:49.440" v="657" actId="1076"/>
        <pc:sldMkLst>
          <pc:docMk/>
          <pc:sldMk cId="98457364" sldId="276"/>
        </pc:sldMkLst>
        <pc:spChg chg="mod">
          <ac:chgData name="정주원" userId="S::edenjint3927@konkuk.ac.kr::8959b079-89b5-4d38-b2d4-1b84b06523eb" providerId="AD" clId="Web-{F9AA4274-FB2A-BD7C-6B88-8447BC3F0745}" dt="2019-05-18T02:19:21.939" v="443" actId="20577"/>
          <ac:spMkLst>
            <pc:docMk/>
            <pc:sldMk cId="98457364" sldId="276"/>
            <ac:spMk id="2" creationId="{2394FB1E-B6DC-42C3-A84B-BD4DB44C42A4}"/>
          </ac:spMkLst>
        </pc:spChg>
        <pc:spChg chg="mod">
          <ac:chgData name="정주원" userId="S::edenjint3927@konkuk.ac.kr::8959b079-89b5-4d38-b2d4-1b84b06523eb" providerId="AD" clId="Web-{F9AA4274-FB2A-BD7C-6B88-8447BC3F0745}" dt="2019-05-18T02:21:46.487" v="654" actId="20577"/>
          <ac:spMkLst>
            <pc:docMk/>
            <pc:sldMk cId="98457364" sldId="276"/>
            <ac:spMk id="3" creationId="{A334C920-2F08-42E7-B940-98CE4A5E9CE1}"/>
          </ac:spMkLst>
        </pc:spChg>
        <pc:spChg chg="add mod">
          <ac:chgData name="정주원" userId="S::edenjint3927@konkuk.ac.kr::8959b079-89b5-4d38-b2d4-1b84b06523eb" providerId="AD" clId="Web-{F9AA4274-FB2A-BD7C-6B88-8447BC3F0745}" dt="2019-05-18T02:21:49.440" v="657" actId="1076"/>
          <ac:spMkLst>
            <pc:docMk/>
            <pc:sldMk cId="98457364" sldId="276"/>
            <ac:spMk id="4" creationId="{E33A75B6-3CDE-4E09-995E-F50294F6F43D}"/>
          </ac:spMkLst>
        </pc:spChg>
      </pc:sldChg>
      <pc:sldChg chg="addSp modSp new">
        <pc:chgData name="정주원" userId="S::edenjint3927@konkuk.ac.kr::8959b079-89b5-4d38-b2d4-1b84b06523eb" providerId="AD" clId="Web-{F9AA4274-FB2A-BD7C-6B88-8447BC3F0745}" dt="2019-05-18T02:25:34.802" v="864" actId="20577"/>
        <pc:sldMkLst>
          <pc:docMk/>
          <pc:sldMk cId="1611187862" sldId="277"/>
        </pc:sldMkLst>
        <pc:spChg chg="mod">
          <ac:chgData name="정주원" userId="S::edenjint3927@konkuk.ac.kr::8959b079-89b5-4d38-b2d4-1b84b06523eb" providerId="AD" clId="Web-{F9AA4274-FB2A-BD7C-6B88-8447BC3F0745}" dt="2019-05-18T02:23:32.394" v="669" actId="20577"/>
          <ac:spMkLst>
            <pc:docMk/>
            <pc:sldMk cId="1611187862" sldId="277"/>
            <ac:spMk id="2" creationId="{B8A1C89B-6DB0-45A6-B821-D890125E79C2}"/>
          </ac:spMkLst>
        </pc:spChg>
        <pc:spChg chg="mod">
          <ac:chgData name="정주원" userId="S::edenjint3927@konkuk.ac.kr::8959b079-89b5-4d38-b2d4-1b84b06523eb" providerId="AD" clId="Web-{F9AA4274-FB2A-BD7C-6B88-8447BC3F0745}" dt="2019-05-18T02:25:34.802" v="864" actId="20577"/>
          <ac:spMkLst>
            <pc:docMk/>
            <pc:sldMk cId="1611187862" sldId="277"/>
            <ac:spMk id="3" creationId="{BC7D9A4D-3564-4C44-94A4-5DDFCF99B755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5" creationId="{E8D45FE1-DD22-4090-AFF8-BEF9626C372A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6" creationId="{9A997CA3-CB87-437B-BF2B-D233FBB097E2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7" creationId="{C4857578-1B9F-4AD6-A1A4-48F07C1D8F26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9" creationId="{F24FC66C-C55F-4E84-9570-05BF6B4F12DB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0" creationId="{E60CA9A5-B463-43FD-B05A-243F3520BF3D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2" creationId="{1C06E031-80F5-4E80-B5D7-874378811C22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3" creationId="{3B9086B5-A017-4E96-9DEB-66C832A84DC0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4" creationId="{616D0F68-6254-4068-925B-376729172879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5" creationId="{129082DE-6280-4618-94CB-A3C27E500DB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6" creationId="{1F405172-DB90-436E-A615-A0EE0868E06D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19" creationId="{6DA91444-E803-45B2-A277-9630A8CD82E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0" creationId="{7BB58AC2-2B0F-4A19-90E2-296D6697AC86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1" creationId="{4F52CC36-1027-4D00-9DDD-65C8D3734D6B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2" creationId="{2552FC95-2B00-40E0-8343-72D8175B7717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3" creationId="{2AD19656-9BE1-4700-B616-5D1E259054F7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4" creationId="{A649110E-8C49-4F7E-B90E-6EC43B82F9C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5" creationId="{BDC9BB76-48DC-4DFB-B1FD-E212014A2ED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6" creationId="{12BA3611-2A79-4E72-B028-BFEFCC317D0E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7" creationId="{C8F978A9-61AE-4561-B17C-EC8283B5DA98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8" creationId="{89822CD4-96BD-4FA6-92CC-E22E3F8BD6FB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29" creationId="{53EB771B-8A8B-4596-BF1B-DEA8FBB19882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07.130" v="854"/>
          <ac:spMkLst>
            <pc:docMk/>
            <pc:sldMk cId="1611187862" sldId="277"/>
            <ac:spMk id="30" creationId="{D63F2620-C406-4349-B705-309208E69B0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2" creationId="{D817D285-CC87-480B-BBCC-9397FAC2E87B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3" creationId="{11E65974-5493-46A9-9569-B0C6AAFBCF19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4" creationId="{8E21E960-4840-4C4C-B755-1B6715C1066D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5" creationId="{C67C194F-B338-41E9-9639-4D908773D821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6" creationId="{21731116-B5B9-47CF-992B-130F545C6D9C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7" creationId="{500B86BA-A1ED-411D-B269-3459E7221436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39" creationId="{F3609C7C-D0AD-4C32-8CA5-9FA02F7AF10A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0" creationId="{6C2BB20E-73D8-4C5C-ACD0-1753CF73BFD1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1" creationId="{D63682FE-B52D-45F7-8DE1-422012BBA84B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2" creationId="{523AFAC1-37C3-4421-BF20-38683EBC2158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3" creationId="{AAE8563E-F6EE-4FD2-8A17-A84659D9F038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6" creationId="{B220F56B-F7BF-4214-B0EA-AC70EB0EDA08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7" creationId="{DC11A2E7-A219-4BFD-9F72-4553E732D859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8" creationId="{5D1B2CE5-373E-4DB7-8CE4-4BEA7881652E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49" creationId="{0CDA8DD2-7048-4DC4-8E57-C61A6C80FE97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1" creationId="{F14C85A9-6575-4120-BFC1-A28C41DE1D8E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2" creationId="{B4B122D8-62EA-4D3D-BB89-CDB5BDA3D288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3" creationId="{ADE4A70F-E617-48A5-AAA0-6D68FBA7BD1D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4" creationId="{333D1DFB-55D3-4458-91E0-0CA035589CA6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5" creationId="{2E879BEB-2446-4108-9B58-CF70326D0980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6" creationId="{87F9AFE6-1EBA-4705-862C-6C490D847CBD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7" creationId="{CFC62AC4-5F51-4A8F-A993-FC1AC984820F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8" creationId="{590E3F46-CA92-41FA-BB40-34BF92454A0E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59" creationId="{934C2CD9-2DAD-4D74-B1FB-4CBCCE7BFDC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60" creationId="{EA9502FF-F8A4-42F0-BB9B-94CC292ED477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61" creationId="{B79A93A3-5ADE-45E0-A08A-C2F814BF59E4}"/>
          </ac:spMkLst>
        </pc:spChg>
        <pc:spChg chg="add">
          <ac:chgData name="정주원" userId="S::edenjint3927@konkuk.ac.kr::8959b079-89b5-4d38-b2d4-1b84b06523eb" providerId="AD" clId="Web-{F9AA4274-FB2A-BD7C-6B88-8447BC3F0745}" dt="2019-05-18T02:25:14.145" v="856"/>
          <ac:spMkLst>
            <pc:docMk/>
            <pc:sldMk cId="1611187862" sldId="277"/>
            <ac:spMk id="62" creationId="{38E7D827-E9E9-4A97-9DAE-A773F07E3148}"/>
          </ac:spMkLst>
        </pc:spChg>
        <pc:grpChg chg="add mod">
          <ac:chgData name="정주원" userId="S::edenjint3927@konkuk.ac.kr::8959b079-89b5-4d38-b2d4-1b84b06523eb" providerId="AD" clId="Web-{F9AA4274-FB2A-BD7C-6B88-8447BC3F0745}" dt="2019-05-18T02:25:10.301" v="855" actId="1076"/>
          <ac:grpSpMkLst>
            <pc:docMk/>
            <pc:sldMk cId="1611187862" sldId="277"/>
            <ac:grpSpMk id="4" creationId="{3B8F2E12-94EA-483B-8134-8F3EB457F353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07.130" v="854"/>
          <ac:grpSpMkLst>
            <pc:docMk/>
            <pc:sldMk cId="1611187862" sldId="277"/>
            <ac:grpSpMk id="8" creationId="{4A3070A3-181A-4C55-B7E7-FB1F5663765B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07.130" v="854"/>
          <ac:grpSpMkLst>
            <pc:docMk/>
            <pc:sldMk cId="1611187862" sldId="277"/>
            <ac:grpSpMk id="11" creationId="{5E41199F-6123-4E5F-9BD8-EC23D062300E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07.130" v="854"/>
          <ac:grpSpMkLst>
            <pc:docMk/>
            <pc:sldMk cId="1611187862" sldId="277"/>
            <ac:grpSpMk id="17" creationId="{8BB45F97-95C9-4F8C-89C0-86962FBC8F81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07.130" v="854"/>
          <ac:grpSpMkLst>
            <pc:docMk/>
            <pc:sldMk cId="1611187862" sldId="277"/>
            <ac:grpSpMk id="18" creationId="{0172DDA4-F9FD-4054-9037-1345E0016459}"/>
          </ac:grpSpMkLst>
        </pc:grpChg>
        <pc:grpChg chg="add mod">
          <ac:chgData name="정주원" userId="S::edenjint3927@konkuk.ac.kr::8959b079-89b5-4d38-b2d4-1b84b06523eb" providerId="AD" clId="Web-{F9AA4274-FB2A-BD7C-6B88-8447BC3F0745}" dt="2019-05-18T02:25:22.958" v="859" actId="1076"/>
          <ac:grpSpMkLst>
            <pc:docMk/>
            <pc:sldMk cId="1611187862" sldId="277"/>
            <ac:grpSpMk id="31" creationId="{9C05EC8B-D6C9-4AA6-B992-FE4AD2B16E4D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14.145" v="856"/>
          <ac:grpSpMkLst>
            <pc:docMk/>
            <pc:sldMk cId="1611187862" sldId="277"/>
            <ac:grpSpMk id="38" creationId="{52A5FF35-2224-4347-BBFB-EACA0E35CB8A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14.145" v="856"/>
          <ac:grpSpMkLst>
            <pc:docMk/>
            <pc:sldMk cId="1611187862" sldId="277"/>
            <ac:grpSpMk id="44" creationId="{759DF687-9540-4B3F-BD9A-0715AC04C303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14.145" v="856"/>
          <ac:grpSpMkLst>
            <pc:docMk/>
            <pc:sldMk cId="1611187862" sldId="277"/>
            <ac:grpSpMk id="45" creationId="{268321A4-2F70-461B-A46F-6DE4CDEAB90D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25:14.145" v="856"/>
          <ac:grpSpMkLst>
            <pc:docMk/>
            <pc:sldMk cId="1611187862" sldId="277"/>
            <ac:grpSpMk id="50" creationId="{26ADE9CB-F450-4CF7-8716-09C229AF278B}"/>
          </ac:grpSpMkLst>
        </pc:grpChg>
      </pc:sldChg>
      <pc:sldChg chg="modSp new addAnim modAnim">
        <pc:chgData name="정주원" userId="S::edenjint3927@konkuk.ac.kr::8959b079-89b5-4d38-b2d4-1b84b06523eb" providerId="AD" clId="Web-{F9AA4274-FB2A-BD7C-6B88-8447BC3F0745}" dt="2019-05-18T02:33:14.556" v="1225" actId="20577"/>
        <pc:sldMkLst>
          <pc:docMk/>
          <pc:sldMk cId="2791327167" sldId="278"/>
        </pc:sldMkLst>
        <pc:spChg chg="mod">
          <ac:chgData name="정주원" userId="S::edenjint3927@konkuk.ac.kr::8959b079-89b5-4d38-b2d4-1b84b06523eb" providerId="AD" clId="Web-{F9AA4274-FB2A-BD7C-6B88-8447BC3F0745}" dt="2019-05-18T02:27:17.568" v="906" actId="20577"/>
          <ac:spMkLst>
            <pc:docMk/>
            <pc:sldMk cId="2791327167" sldId="278"/>
            <ac:spMk id="2" creationId="{6190977B-55AF-4428-AEDB-F8A56FE94DF0}"/>
          </ac:spMkLst>
        </pc:spChg>
        <pc:spChg chg="mod">
          <ac:chgData name="정주원" userId="S::edenjint3927@konkuk.ac.kr::8959b079-89b5-4d38-b2d4-1b84b06523eb" providerId="AD" clId="Web-{F9AA4274-FB2A-BD7C-6B88-8447BC3F0745}" dt="2019-05-18T02:33:14.556" v="1225" actId="20577"/>
          <ac:spMkLst>
            <pc:docMk/>
            <pc:sldMk cId="2791327167" sldId="278"/>
            <ac:spMk id="3" creationId="{9E411912-11EF-4B85-B746-2B492061A1AC}"/>
          </ac:spMkLst>
        </pc:spChg>
      </pc:sldChg>
      <pc:sldChg chg="modSp new addAnim modAnim">
        <pc:chgData name="정주원" userId="S::edenjint3927@konkuk.ac.kr::8959b079-89b5-4d38-b2d4-1b84b06523eb" providerId="AD" clId="Web-{F9AA4274-FB2A-BD7C-6B88-8447BC3F0745}" dt="2019-05-18T02:33:23.087" v="1228"/>
        <pc:sldMkLst>
          <pc:docMk/>
          <pc:sldMk cId="3450652528" sldId="279"/>
        </pc:sldMkLst>
        <pc:spChg chg="mod">
          <ac:chgData name="정주원" userId="S::edenjint3927@konkuk.ac.kr::8959b079-89b5-4d38-b2d4-1b84b06523eb" providerId="AD" clId="Web-{F9AA4274-FB2A-BD7C-6B88-8447BC3F0745}" dt="2019-05-18T02:30:18.398" v="1060" actId="20577"/>
          <ac:spMkLst>
            <pc:docMk/>
            <pc:sldMk cId="3450652528" sldId="279"/>
            <ac:spMk id="2" creationId="{1106BFF7-A9A7-43B7-9C26-530776DED227}"/>
          </ac:spMkLst>
        </pc:spChg>
        <pc:spChg chg="mod">
          <ac:chgData name="정주원" userId="S::edenjint3927@konkuk.ac.kr::8959b079-89b5-4d38-b2d4-1b84b06523eb" providerId="AD" clId="Web-{F9AA4274-FB2A-BD7C-6B88-8447BC3F0745}" dt="2019-05-18T02:33:06.322" v="1218" actId="20577"/>
          <ac:spMkLst>
            <pc:docMk/>
            <pc:sldMk cId="3450652528" sldId="279"/>
            <ac:spMk id="3" creationId="{94C6E465-066E-4369-95DA-A9CE943EB86B}"/>
          </ac:spMkLst>
        </pc:spChg>
      </pc:sldChg>
      <pc:sldChg chg="modSp new ord addAnim modAnim">
        <pc:chgData name="정주원" userId="S::edenjint3927@konkuk.ac.kr::8959b079-89b5-4d38-b2d4-1b84b06523eb" providerId="AD" clId="Web-{F9AA4274-FB2A-BD7C-6B88-8447BC3F0745}" dt="2019-05-18T02:39:12.294" v="1579"/>
        <pc:sldMkLst>
          <pc:docMk/>
          <pc:sldMk cId="116897147" sldId="280"/>
        </pc:sldMkLst>
        <pc:spChg chg="mod">
          <ac:chgData name="정주원" userId="S::edenjint3927@konkuk.ac.kr::8959b079-89b5-4d38-b2d4-1b84b06523eb" providerId="AD" clId="Web-{F9AA4274-FB2A-BD7C-6B88-8447BC3F0745}" dt="2019-05-18T02:35:01.354" v="1307" actId="20577"/>
          <ac:spMkLst>
            <pc:docMk/>
            <pc:sldMk cId="116897147" sldId="280"/>
            <ac:spMk id="2" creationId="{CE3B1159-35A9-4352-BD87-60E42CE806E2}"/>
          </ac:spMkLst>
        </pc:spChg>
        <pc:spChg chg="mod">
          <ac:chgData name="정주원" userId="S::edenjint3927@konkuk.ac.kr::8959b079-89b5-4d38-b2d4-1b84b06523eb" providerId="AD" clId="Web-{F9AA4274-FB2A-BD7C-6B88-8447BC3F0745}" dt="2019-05-18T02:36:16.761" v="1425" actId="20577"/>
          <ac:spMkLst>
            <pc:docMk/>
            <pc:sldMk cId="116897147" sldId="280"/>
            <ac:spMk id="3" creationId="{590BDEAD-576C-47A1-A157-F246D8AC1392}"/>
          </ac:spMkLst>
        </pc:spChg>
      </pc:sldChg>
      <pc:sldChg chg="modSp new ord addAnim modAnim">
        <pc:chgData name="정주원" userId="S::edenjint3927@konkuk.ac.kr::8959b079-89b5-4d38-b2d4-1b84b06523eb" providerId="AD" clId="Web-{F9AA4274-FB2A-BD7C-6B88-8447BC3F0745}" dt="2019-05-18T02:46:21.041" v="1621"/>
        <pc:sldMkLst>
          <pc:docMk/>
          <pc:sldMk cId="2686416221" sldId="281"/>
        </pc:sldMkLst>
        <pc:spChg chg="mod">
          <ac:chgData name="정주원" userId="S::edenjint3927@konkuk.ac.kr::8959b079-89b5-4d38-b2d4-1b84b06523eb" providerId="AD" clId="Web-{F9AA4274-FB2A-BD7C-6B88-8447BC3F0745}" dt="2019-05-18T02:37:05.527" v="1442" actId="20577"/>
          <ac:spMkLst>
            <pc:docMk/>
            <pc:sldMk cId="2686416221" sldId="281"/>
            <ac:spMk id="2" creationId="{7F9D13EB-BA34-4587-BA8F-AE2508C39DEC}"/>
          </ac:spMkLst>
        </pc:spChg>
        <pc:spChg chg="mod">
          <ac:chgData name="정주원" userId="S::edenjint3927@konkuk.ac.kr::8959b079-89b5-4d38-b2d4-1b84b06523eb" providerId="AD" clId="Web-{F9AA4274-FB2A-BD7C-6B88-8447BC3F0745}" dt="2019-05-18T02:40:22.380" v="1619" actId="14100"/>
          <ac:spMkLst>
            <pc:docMk/>
            <pc:sldMk cId="2686416221" sldId="281"/>
            <ac:spMk id="3" creationId="{0389B949-4D6C-4E43-A08B-37AA5435440F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F9AA4274-FB2A-BD7C-6B88-8447BC3F0745}" dt="2019-05-18T02:53:07.342" v="1835" actId="20577"/>
        <pc:sldMkLst>
          <pc:docMk/>
          <pc:sldMk cId="541349035" sldId="282"/>
        </pc:sldMkLst>
        <pc:spChg chg="mod ord">
          <ac:chgData name="정주원" userId="S::edenjint3927@konkuk.ac.kr::8959b079-89b5-4d38-b2d4-1b84b06523eb" providerId="AD" clId="Web-{F9AA4274-FB2A-BD7C-6B88-8447BC3F0745}" dt="2019-05-18T02:50:07.090" v="1679"/>
          <ac:spMkLst>
            <pc:docMk/>
            <pc:sldMk cId="541349035" sldId="282"/>
            <ac:spMk id="2" creationId="{E0FCFB1C-01D6-471F-96A0-0D179DF2223A}"/>
          </ac:spMkLst>
        </pc:spChg>
        <pc:spChg chg="mod ord">
          <ac:chgData name="정주원" userId="S::edenjint3927@konkuk.ac.kr::8959b079-89b5-4d38-b2d4-1b84b06523eb" providerId="AD" clId="Web-{F9AA4274-FB2A-BD7C-6B88-8447BC3F0745}" dt="2019-05-18T02:52:29.138" v="1806" actId="20577"/>
          <ac:spMkLst>
            <pc:docMk/>
            <pc:sldMk cId="541349035" sldId="282"/>
            <ac:spMk id="3" creationId="{ED4C10E5-9080-4B60-9E10-BC4978F3F21E}"/>
          </ac:spMkLst>
        </pc:spChg>
        <pc:spChg chg="add mod ord">
          <ac:chgData name="정주원" userId="S::edenjint3927@konkuk.ac.kr::8959b079-89b5-4d38-b2d4-1b84b06523eb" providerId="AD" clId="Web-{F9AA4274-FB2A-BD7C-6B88-8447BC3F0745}" dt="2019-05-18T02:50:47.215" v="1713" actId="20577"/>
          <ac:spMkLst>
            <pc:docMk/>
            <pc:sldMk cId="541349035" sldId="282"/>
            <ac:spMk id="4" creationId="{61E1B3E1-CA2C-493F-B3B1-A21A8FB72A6C}"/>
          </ac:spMkLst>
        </pc:spChg>
        <pc:spChg chg="add del mod ord">
          <ac:chgData name="정주원" userId="S::edenjint3927@konkuk.ac.kr::8959b079-89b5-4d38-b2d4-1b84b06523eb" providerId="AD" clId="Web-{F9AA4274-FB2A-BD7C-6B88-8447BC3F0745}" dt="2019-05-18T02:50:14.574" v="1681"/>
          <ac:spMkLst>
            <pc:docMk/>
            <pc:sldMk cId="541349035" sldId="282"/>
            <ac:spMk id="5" creationId="{8DE4AAA0-BDD0-4E59-BD07-84E7E614A939}"/>
          </ac:spMkLst>
        </pc:spChg>
        <pc:spChg chg="add mod ord">
          <ac:chgData name="정주원" userId="S::edenjint3927@konkuk.ac.kr::8959b079-89b5-4d38-b2d4-1b84b06523eb" providerId="AD" clId="Web-{F9AA4274-FB2A-BD7C-6B88-8447BC3F0745}" dt="2019-05-18T02:53:07.342" v="1835" actId="20577"/>
          <ac:spMkLst>
            <pc:docMk/>
            <pc:sldMk cId="541349035" sldId="282"/>
            <ac:spMk id="6" creationId="{0B1808C3-6244-4966-88EF-A1EE3F1452AA}"/>
          </ac:spMkLst>
        </pc:spChg>
      </pc:sldChg>
      <pc:sldChg chg="modSp new">
        <pc:chgData name="정주원" userId="S::edenjint3927@konkuk.ac.kr::8959b079-89b5-4d38-b2d4-1b84b06523eb" providerId="AD" clId="Web-{F9AA4274-FB2A-BD7C-6B88-8447BC3F0745}" dt="2019-05-18T02:56:08.579" v="1941" actId="20577"/>
        <pc:sldMkLst>
          <pc:docMk/>
          <pc:sldMk cId="685609795" sldId="283"/>
        </pc:sldMkLst>
        <pc:spChg chg="mod">
          <ac:chgData name="정주원" userId="S::edenjint3927@konkuk.ac.kr::8959b079-89b5-4d38-b2d4-1b84b06523eb" providerId="AD" clId="Web-{F9AA4274-FB2A-BD7C-6B88-8447BC3F0745}" dt="2019-05-18T02:53:56.499" v="1862" actId="20577"/>
          <ac:spMkLst>
            <pc:docMk/>
            <pc:sldMk cId="685609795" sldId="283"/>
            <ac:spMk id="2" creationId="{CDBD18C5-4207-4759-B9F3-5355D5E202C9}"/>
          </ac:spMkLst>
        </pc:spChg>
        <pc:spChg chg="mod">
          <ac:chgData name="정주원" userId="S::edenjint3927@konkuk.ac.kr::8959b079-89b5-4d38-b2d4-1b84b06523eb" providerId="AD" clId="Web-{F9AA4274-FB2A-BD7C-6B88-8447BC3F0745}" dt="2019-05-18T02:56:08.579" v="1941" actId="20577"/>
          <ac:spMkLst>
            <pc:docMk/>
            <pc:sldMk cId="685609795" sldId="283"/>
            <ac:spMk id="3" creationId="{0B84C639-E783-4367-B62A-B1D78D1EA025}"/>
          </ac:spMkLst>
        </pc:spChg>
      </pc:sldChg>
      <pc:sldChg chg="addSp modSp new">
        <pc:chgData name="정주원" userId="S::edenjint3927@konkuk.ac.kr::8959b079-89b5-4d38-b2d4-1b84b06523eb" providerId="AD" clId="Web-{F9AA4274-FB2A-BD7C-6B88-8447BC3F0745}" dt="2019-05-18T02:58:42.533" v="2203" actId="1076"/>
        <pc:sldMkLst>
          <pc:docMk/>
          <pc:sldMk cId="4193379508" sldId="284"/>
        </pc:sldMkLst>
        <pc:spChg chg="mod">
          <ac:chgData name="정주원" userId="S::edenjint3927@konkuk.ac.kr::8959b079-89b5-4d38-b2d4-1b84b06523eb" providerId="AD" clId="Web-{F9AA4274-FB2A-BD7C-6B88-8447BC3F0745}" dt="2019-05-18T02:56:17.985" v="1948" actId="20577"/>
          <ac:spMkLst>
            <pc:docMk/>
            <pc:sldMk cId="4193379508" sldId="284"/>
            <ac:spMk id="2" creationId="{16FBD318-9ED6-4D42-A369-828A48B7D5F9}"/>
          </ac:spMkLst>
        </pc:spChg>
        <pc:spChg chg="mod">
          <ac:chgData name="정주원" userId="S::edenjint3927@konkuk.ac.kr::8959b079-89b5-4d38-b2d4-1b84b06523eb" providerId="AD" clId="Web-{F9AA4274-FB2A-BD7C-6B88-8447BC3F0745}" dt="2019-05-18T02:58:39.846" v="2200" actId="20577"/>
          <ac:spMkLst>
            <pc:docMk/>
            <pc:sldMk cId="4193379508" sldId="284"/>
            <ac:spMk id="3" creationId="{C7476646-EA7D-4F6A-93D6-9CA9F6DD2F25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5" creationId="{1F2619E8-9CFD-480E-9BAB-B405C94DAD32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6" creationId="{A1A050D7-DF4D-414E-AE36-4237129F0A0D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7" creationId="{79FA94C0-80A7-4D1E-ABCA-0F56DFC6DD9C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9" creationId="{67FCC6FA-4A63-44AB-94DB-4A83233CFCA7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0" creationId="{F3FB9C78-514B-4007-BB9B-9711A6336EA4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1" creationId="{D6CF76E1-FEDA-4BCC-A02D-D3FACAD49E4F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3" creationId="{03DFC96E-DC3B-4437-A446-BF5E897C4BD2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4" creationId="{808B3766-5DA2-4CF8-9351-84A8C71D7C7C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6" creationId="{641F5166-B675-4686-B7FA-6D8C2DF369A4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7" creationId="{DF4CA7D2-EA2B-4182-B530-FC8D044F799C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18" creationId="{A93567E8-DDF0-41B9-B422-1CB7B886AC35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0" creationId="{71228515-D964-4DFE-B491-AADF5CF6A80D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2" creationId="{9F3E327A-78D7-404E-8A97-7653D0E5EA83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3" creationId="{DCBBF715-2E86-4BC9-AB57-6E7D62BF59CF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4" creationId="{2A68E0C7-C081-4C23-A50B-2395F2DD4FF2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5" creationId="{F35F07B6-D54C-4CB3-BBB1-21D95D66ED07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6" creationId="{D4A45A5B-9F78-4659-ABFC-7F39919670AE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7" creationId="{E9589875-1563-404C-B9F2-395F06351BF2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8" creationId="{92A10173-91D3-47A4-8287-08C34DEFB66C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29" creationId="{B94CBC9D-D52B-4477-A49D-C247A9AC1F3A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30" creationId="{93F38117-5FEE-40E0-8672-2CA590CFFE72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31" creationId="{8A18CD78-8FB3-41AD-879E-875674043930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32" creationId="{2714F7EC-A469-457A-9434-963E39B65F6C}"/>
          </ac:spMkLst>
        </pc:spChg>
        <pc:spChg chg="add">
          <ac:chgData name="정주원" userId="S::edenjint3927@konkuk.ac.kr::8959b079-89b5-4d38-b2d4-1b84b06523eb" providerId="AD" clId="Web-{F9AA4274-FB2A-BD7C-6B88-8447BC3F0745}" dt="2019-05-18T02:57:59.955" v="2019"/>
          <ac:spMkLst>
            <pc:docMk/>
            <pc:sldMk cId="4193379508" sldId="284"/>
            <ac:spMk id="33" creationId="{E9B83432-461B-4AF8-9361-E249B63E7BD7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35" creationId="{D8212C99-9E26-4CCD-8A68-E724E211CD75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36" creationId="{EF68596B-5D6F-4E4D-8768-76D7DE68ED0C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37" creationId="{C1E224D5-7D06-4E2A-973E-B29B74ECFB9B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39" creationId="{71C0C451-7AA7-40F0-993D-A95292177CE5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0" creationId="{7D12D899-686E-4916-BAF8-AE84088947EF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1" creationId="{20D30A6A-CD06-4F5F-AB3E-3B181E658A7B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3" creationId="{2D2E25E9-48B7-494A-8154-16198E71C757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4" creationId="{5D19FB23-BCF5-4A1B-8314-6646512EA1E4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6" creationId="{3F0E07F9-C3A7-4D70-9B7D-1424C77EC763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7" creationId="{4544F51D-D9C4-4F4A-8614-6653C40016F4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48" creationId="{5836D064-DA06-4C0E-A0CF-B9C8CD92BB49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0" creationId="{B166F016-A5FF-4C70-8530-CB1EDF4A6B6A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1" creationId="{7C3FFF74-F9CF-4DF5-93B6-DCA824A7D86A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2" creationId="{F3884179-AA04-40E8-A8A1-86A059FE8BB4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3" creationId="{99F35D7A-DA67-42F7-8795-2F4E184FF6DC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4" creationId="{DD943FCD-B35C-4F46-A175-A4EF3B8FC1A1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5" creationId="{782166A9-C317-4347-A0B4-7F691A3D1C87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6" creationId="{BD3D4CFE-87AA-47D4-A8F9-8B55E359A9A1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7" creationId="{2738FD8D-39D8-4BB0-91AA-DBA4CC4C5F93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8" creationId="{0E76E232-A16F-41A9-BA13-ADD62EE18186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59" creationId="{4A50AF63-00B5-4A4B-8834-30F338E8F172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60" creationId="{867B1BAE-B13A-4EA4-802C-6FD78928B74C}"/>
          </ac:spMkLst>
        </pc:spChg>
        <pc:spChg chg="add">
          <ac:chgData name="정주원" userId="S::edenjint3927@konkuk.ac.kr::8959b079-89b5-4d38-b2d4-1b84b06523eb" providerId="AD" clId="Web-{F9AA4274-FB2A-BD7C-6B88-8447BC3F0745}" dt="2019-05-18T02:58:40.018" v="2202"/>
          <ac:spMkLst>
            <pc:docMk/>
            <pc:sldMk cId="4193379508" sldId="284"/>
            <ac:spMk id="61" creationId="{8D3171C8-7ECB-4F57-95C9-0FA975320E8C}"/>
          </ac:spMkLst>
        </pc:spChg>
        <pc:grpChg chg="add mod">
          <ac:chgData name="정주원" userId="S::edenjint3927@konkuk.ac.kr::8959b079-89b5-4d38-b2d4-1b84b06523eb" providerId="AD" clId="Web-{F9AA4274-FB2A-BD7C-6B88-8447BC3F0745}" dt="2019-05-18T02:58:02.830" v="2020" actId="1076"/>
          <ac:grpSpMkLst>
            <pc:docMk/>
            <pc:sldMk cId="4193379508" sldId="284"/>
            <ac:grpSpMk id="4" creationId="{7CC0A727-D76F-46C0-87C1-F276AE48C3CD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7:59.955" v="2019"/>
          <ac:grpSpMkLst>
            <pc:docMk/>
            <pc:sldMk cId="4193379508" sldId="284"/>
            <ac:grpSpMk id="8" creationId="{43A7832F-0523-4CAF-88FE-527800D2D8C7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7:59.955" v="2019"/>
          <ac:grpSpMkLst>
            <pc:docMk/>
            <pc:sldMk cId="4193379508" sldId="284"/>
            <ac:grpSpMk id="12" creationId="{48518204-6A72-40B1-9FDE-1027EAB4E69C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7:59.955" v="2019"/>
          <ac:grpSpMkLst>
            <pc:docMk/>
            <pc:sldMk cId="4193379508" sldId="284"/>
            <ac:grpSpMk id="15" creationId="{6411CCAF-FA70-44E9-A283-76755FC30D5B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7:59.955" v="2019"/>
          <ac:grpSpMkLst>
            <pc:docMk/>
            <pc:sldMk cId="4193379508" sldId="284"/>
            <ac:grpSpMk id="21" creationId="{78C95A77-C4C2-44A4-AC46-F6F7D1353F4B}"/>
          </ac:grpSpMkLst>
        </pc:grpChg>
        <pc:grpChg chg="add mod">
          <ac:chgData name="정주원" userId="S::edenjint3927@konkuk.ac.kr::8959b079-89b5-4d38-b2d4-1b84b06523eb" providerId="AD" clId="Web-{F9AA4274-FB2A-BD7C-6B88-8447BC3F0745}" dt="2019-05-18T02:58:42.533" v="2203" actId="1076"/>
          <ac:grpSpMkLst>
            <pc:docMk/>
            <pc:sldMk cId="4193379508" sldId="284"/>
            <ac:grpSpMk id="34" creationId="{B369D00B-5D46-4296-A88D-E389A1490663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8:40.018" v="2202"/>
          <ac:grpSpMkLst>
            <pc:docMk/>
            <pc:sldMk cId="4193379508" sldId="284"/>
            <ac:grpSpMk id="38" creationId="{1FA0755E-65AF-4E11-8766-4FBC72C5A686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8:40.018" v="2202"/>
          <ac:grpSpMkLst>
            <pc:docMk/>
            <pc:sldMk cId="4193379508" sldId="284"/>
            <ac:grpSpMk id="42" creationId="{EDE605E8-C0D5-4DAE-B0FE-16ABCC2DB4ED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2:58:40.018" v="2202"/>
          <ac:grpSpMkLst>
            <pc:docMk/>
            <pc:sldMk cId="4193379508" sldId="284"/>
            <ac:grpSpMk id="45" creationId="{A89C1EA5-DB5B-4F95-966C-0F3CE755D27C}"/>
          </ac:grpSpMkLst>
        </pc:grpChg>
        <pc:cxnChg chg="add">
          <ac:chgData name="정주원" userId="S::edenjint3927@konkuk.ac.kr::8959b079-89b5-4d38-b2d4-1b84b06523eb" providerId="AD" clId="Web-{F9AA4274-FB2A-BD7C-6B88-8447BC3F0745}" dt="2019-05-18T02:57:59.955" v="2019"/>
          <ac:cxnSpMkLst>
            <pc:docMk/>
            <pc:sldMk cId="4193379508" sldId="284"/>
            <ac:cxnSpMk id="19" creationId="{50443F34-BD1A-40C2-960A-B1C05F11FA33}"/>
          </ac:cxnSpMkLst>
        </pc:cxnChg>
        <pc:cxnChg chg="add">
          <ac:chgData name="정주원" userId="S::edenjint3927@konkuk.ac.kr::8959b079-89b5-4d38-b2d4-1b84b06523eb" providerId="AD" clId="Web-{F9AA4274-FB2A-BD7C-6B88-8447BC3F0745}" dt="2019-05-18T02:58:40.018" v="2202"/>
          <ac:cxnSpMkLst>
            <pc:docMk/>
            <pc:sldMk cId="4193379508" sldId="284"/>
            <ac:cxnSpMk id="49" creationId="{10E56475-0784-41F5-811A-907A338728A3}"/>
          </ac:cxnSpMkLst>
        </pc:cxnChg>
      </pc:sldChg>
      <pc:sldChg chg="addSp delSp modSp new">
        <pc:chgData name="정주원" userId="S::edenjint3927@konkuk.ac.kr::8959b079-89b5-4d38-b2d4-1b84b06523eb" providerId="AD" clId="Web-{F9AA4274-FB2A-BD7C-6B88-8447BC3F0745}" dt="2019-05-18T03:07:04.620" v="2387" actId="1076"/>
        <pc:sldMkLst>
          <pc:docMk/>
          <pc:sldMk cId="1885208442" sldId="285"/>
        </pc:sldMkLst>
        <pc:spChg chg="mod">
          <ac:chgData name="정주원" userId="S::edenjint3927@konkuk.ac.kr::8959b079-89b5-4d38-b2d4-1b84b06523eb" providerId="AD" clId="Web-{F9AA4274-FB2A-BD7C-6B88-8447BC3F0745}" dt="2019-05-18T03:04:52.838" v="2278" actId="20577"/>
          <ac:spMkLst>
            <pc:docMk/>
            <pc:sldMk cId="1885208442" sldId="285"/>
            <ac:spMk id="2" creationId="{AEA0B704-589D-4C0C-9A01-4B6415701424}"/>
          </ac:spMkLst>
        </pc:spChg>
        <pc:spChg chg="mod">
          <ac:chgData name="정주원" userId="S::edenjint3927@konkuk.ac.kr::8959b079-89b5-4d38-b2d4-1b84b06523eb" providerId="AD" clId="Web-{F9AA4274-FB2A-BD7C-6B88-8447BC3F0745}" dt="2019-05-18T03:06:34.401" v="2376" actId="20577"/>
          <ac:spMkLst>
            <pc:docMk/>
            <pc:sldMk cId="1885208442" sldId="285"/>
            <ac:spMk id="3" creationId="{EAF75F34-B5EE-4698-A937-8384D49E5F93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5" creationId="{3039C7E1-8A71-4413-92F1-7D43F6941A46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6" creationId="{AE356F40-36AA-4961-A9FB-8CCA91462B1F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7" creationId="{15CA0B5E-FB1B-40B9-AFC1-A0BCF18885EA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9" creationId="{E6E2F0E6-8BCD-4B44-8564-45DD5FC5B944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0" creationId="{EE212513-7941-4F15-A77B-CC6AFFC058CA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1" creationId="{D1DB9D2C-6383-4D1E-A584-B55B4F784DFD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3" creationId="{53F2DA33-9E1A-49EA-A71C-734165666F04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4" creationId="{783DF412-12DC-49F0-B327-F4C25F39449D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6" creationId="{D5CA87E5-34BC-46CD-BB86-439FF60C918D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7" creationId="{EB3BA859-4EEC-47DC-B186-BD2FF28FE1C4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18" creationId="{DFA77756-A73F-47FC-A8D4-DA59B48588E9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0" creationId="{85560285-2D29-48C5-9117-AE4ACA16C13B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1" creationId="{3EA56BF4-673E-436C-B9E5-5B914D98CDC8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2" creationId="{C9A82C8F-86F2-48A1-89CB-F3BE9CF1BE37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3" creationId="{15811BDF-4282-4007-B233-4D25822A1EC8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5" creationId="{9D97D4E2-A96A-4412-ACB1-ADDAF0BB9EE4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6" creationId="{885EC5D8-F9B8-44CE-A262-78C922F00CD9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7" creationId="{6414BDBE-94DF-4341-8BBD-D31CE1C3E158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8" creationId="{ACAD8AFD-17A8-4CDE-9183-1BC3C81E7762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29" creationId="{3A1AD865-508C-4C3F-A330-8E6D5EA1AE36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1" creationId="{2A8854E2-F162-48F5-8F0B-9B0A5EDAD2B3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2" creationId="{D22D77E8-CEEB-4A3D-AD53-40A6DF92BB67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3" creationId="{D4383D37-674C-42FC-8E2F-1BB7E319A5F5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4" creationId="{2EC0DC12-749A-4A45-88F9-F377A04129A1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5" creationId="{7686DDA8-A371-4EA6-89B4-5B6458D64577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6" creationId="{5289636D-6B21-47C9-AD99-AE5185A39E23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7" creationId="{81D1E923-8BE7-4C3F-AC2D-41C3F7D28675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8" creationId="{F9FDCD65-1634-47F9-ABF6-96059F9606AA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39" creationId="{ADD36292-8527-4297-954D-FD64510A8727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40" creationId="{8361DC5F-C2C3-4140-8072-A412F0163C9B}"/>
          </ac:spMkLst>
        </pc:spChg>
        <pc:spChg chg="add">
          <ac:chgData name="정주원" userId="S::edenjint3927@konkuk.ac.kr::8959b079-89b5-4d38-b2d4-1b84b06523eb" providerId="AD" clId="Web-{F9AA4274-FB2A-BD7C-6B88-8447BC3F0745}" dt="2019-05-18T03:04:45.010" v="2230"/>
          <ac:spMkLst>
            <pc:docMk/>
            <pc:sldMk cId="1885208442" sldId="285"/>
            <ac:spMk id="41" creationId="{00145E37-AC52-42DC-8876-C51B34E1AB3D}"/>
          </ac:spMkLst>
        </pc:spChg>
        <pc:grpChg chg="add del mod">
          <ac:chgData name="정주원" userId="S::edenjint3927@konkuk.ac.kr::8959b079-89b5-4d38-b2d4-1b84b06523eb" providerId="AD" clId="Web-{F9AA4274-FB2A-BD7C-6B88-8447BC3F0745}" dt="2019-05-18T03:04:57.775" v="2282"/>
          <ac:grpSpMkLst>
            <pc:docMk/>
            <pc:sldMk cId="1885208442" sldId="285"/>
            <ac:grpSpMk id="4" creationId="{9D7A6D48-8B6B-4603-91AE-5A7F306C49BE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4:45.010" v="2230"/>
          <ac:grpSpMkLst>
            <pc:docMk/>
            <pc:sldMk cId="1885208442" sldId="285"/>
            <ac:grpSpMk id="8" creationId="{54A14CBC-2476-4ED9-990C-7B1A07DF19C5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4:45.010" v="2230"/>
          <ac:grpSpMkLst>
            <pc:docMk/>
            <pc:sldMk cId="1885208442" sldId="285"/>
            <ac:grpSpMk id="12" creationId="{B81A175C-F42B-49DE-937C-A024E727BD34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4:45.010" v="2230"/>
          <ac:grpSpMkLst>
            <pc:docMk/>
            <pc:sldMk cId="1885208442" sldId="285"/>
            <ac:grpSpMk id="15" creationId="{42DC76ED-73BD-4A02-9033-59491FEC3B55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4:45.010" v="2230"/>
          <ac:grpSpMkLst>
            <pc:docMk/>
            <pc:sldMk cId="1885208442" sldId="285"/>
            <ac:grpSpMk id="30" creationId="{C1397B36-04DA-445B-87BF-A8CDFD641EFF}"/>
          </ac:grpSpMkLst>
        </pc:grpChg>
        <pc:picChg chg="add mod">
          <ac:chgData name="정주원" userId="S::edenjint3927@konkuk.ac.kr::8959b079-89b5-4d38-b2d4-1b84b06523eb" providerId="AD" clId="Web-{F9AA4274-FB2A-BD7C-6B88-8447BC3F0745}" dt="2019-05-18T03:07:04.620" v="2387" actId="1076"/>
          <ac:picMkLst>
            <pc:docMk/>
            <pc:sldMk cId="1885208442" sldId="285"/>
            <ac:picMk id="42" creationId="{8AC76194-F2F8-4125-B9DB-346D79D856FD}"/>
          </ac:picMkLst>
        </pc:picChg>
        <pc:cxnChg chg="add">
          <ac:chgData name="정주원" userId="S::edenjint3927@konkuk.ac.kr::8959b079-89b5-4d38-b2d4-1b84b06523eb" providerId="AD" clId="Web-{F9AA4274-FB2A-BD7C-6B88-8447BC3F0745}" dt="2019-05-18T03:04:45.010" v="2230"/>
          <ac:cxnSpMkLst>
            <pc:docMk/>
            <pc:sldMk cId="1885208442" sldId="285"/>
            <ac:cxnSpMk id="19" creationId="{6832B361-139C-48DB-AB31-8637FECCB88B}"/>
          </ac:cxnSpMkLst>
        </pc:cxnChg>
        <pc:cxnChg chg="add">
          <ac:chgData name="정주원" userId="S::edenjint3927@konkuk.ac.kr::8959b079-89b5-4d38-b2d4-1b84b06523eb" providerId="AD" clId="Web-{F9AA4274-FB2A-BD7C-6B88-8447BC3F0745}" dt="2019-05-18T03:04:45.010" v="2230"/>
          <ac:cxnSpMkLst>
            <pc:docMk/>
            <pc:sldMk cId="1885208442" sldId="285"/>
            <ac:cxnSpMk id="24" creationId="{52EACD1F-C9AF-4024-838A-AC8F9A877751}"/>
          </ac:cxnSpMkLst>
        </pc:cxnChg>
      </pc:sldChg>
      <pc:sldChg chg="addSp delSp modSp new">
        <pc:chgData name="정주원" userId="S::edenjint3927@konkuk.ac.kr::8959b079-89b5-4d38-b2d4-1b84b06523eb" providerId="AD" clId="Web-{F9AA4274-FB2A-BD7C-6B88-8447BC3F0745}" dt="2019-05-18T03:08:56.356" v="2484" actId="14100"/>
        <pc:sldMkLst>
          <pc:docMk/>
          <pc:sldMk cId="198133348" sldId="286"/>
        </pc:sldMkLst>
        <pc:spChg chg="mod">
          <ac:chgData name="정주원" userId="S::edenjint3927@konkuk.ac.kr::8959b079-89b5-4d38-b2d4-1b84b06523eb" providerId="AD" clId="Web-{F9AA4274-FB2A-BD7C-6B88-8447BC3F0745}" dt="2019-05-18T03:07:37.339" v="2409" actId="20577"/>
          <ac:spMkLst>
            <pc:docMk/>
            <pc:sldMk cId="198133348" sldId="286"/>
            <ac:spMk id="2" creationId="{D1BCC815-2820-4E6F-99F6-98C5C9833AE7}"/>
          </ac:spMkLst>
        </pc:spChg>
        <pc:spChg chg="mod">
          <ac:chgData name="정주원" userId="S::edenjint3927@konkuk.ac.kr::8959b079-89b5-4d38-b2d4-1b84b06523eb" providerId="AD" clId="Web-{F9AA4274-FB2A-BD7C-6B88-8447BC3F0745}" dt="2019-05-18T03:08:28.450" v="2478" actId="20577"/>
          <ac:spMkLst>
            <pc:docMk/>
            <pc:sldMk cId="198133348" sldId="286"/>
            <ac:spMk id="3" creationId="{89C647A0-B87F-4985-92E4-7DBDD880FE37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5" creationId="{17FDFF2A-CDE9-4E3D-A3C2-172D00A420F2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6" creationId="{4ED9A152-42AE-4E63-ADF8-D51855D06386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7" creationId="{40A93B26-5FBD-4928-8D22-452D9286E0C0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9" creationId="{B6F81C00-D90B-4FC2-AE09-7EB829B1C34F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0" creationId="{AC693C16-183C-4DDF-BB20-82C39D8B8106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1" creationId="{C6DC46A2-84AC-4D6B-8040-70B8276EA989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3" creationId="{4922ACF6-5AC9-4982-8681-6702B7F2A7CA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4" creationId="{92B89AE7-3A06-490F-967D-566A12860658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6" creationId="{5C3F5EC2-55F6-4360-B827-029387640F36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7" creationId="{857F9257-62A0-4CCF-AD17-D93798CE0FCC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18" creationId="{C7B9420D-3317-472D-B1D3-66E4775B6E2C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0" creationId="{D6DE6952-40B1-4A0B-A6F2-2FBDE2EC5B8C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1" creationId="{3A276109-1027-4991-B0E0-993554CFBC41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2" creationId="{160ABC7F-78F7-4B7A-B23C-DBF51384DD90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3" creationId="{E07B9CCE-3F5B-45F1-80E0-9B6054BF90F4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5" creationId="{D0AC34BD-D851-4059-8223-61ABF64846A4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6" creationId="{372ED229-886D-4456-AD1E-BF3858C4A9F3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7" creationId="{72A46946-6C03-47FB-A8F7-8110ACD22E73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8" creationId="{8AB415C9-E57D-4A9E-B05E-C36838B97A94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29" creationId="{1285A5D0-255D-43CE-A7E3-55B4D486D52A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0" creationId="{62FC4BD4-C746-4B25-8E36-CA2DDC3A185E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1" creationId="{16316BB2-072A-49E0-BBB3-A4FF5B7811BD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4" creationId="{340D6AA8-4AEE-4D8A-9640-BDA33183D324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5" creationId="{C4F27B74-6320-44A8-A7C6-06BF9BBDB0E9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6" creationId="{9B303B2D-039C-49A1-935F-4ED73F7062EA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7" creationId="{A0E7BC0B-3FE5-4D5E-9E50-EADD7509178C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8" creationId="{8BD66295-4FC9-4B2B-B373-FBEB7F3503A9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39" creationId="{996FCCCB-8996-4F8A-8F44-0FF047140502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0" creationId="{210E6AC4-45E6-4109-BEBA-B9E1FCE757BD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1" creationId="{001E67C9-7623-48F1-ABE4-D2308D66B462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2" creationId="{119877BF-54EC-4642-8EA0-EB47EF395677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3" creationId="{3BF68441-51C9-40CD-B5CC-F2C38E15449F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4" creationId="{77AFF657-6F77-4D67-B617-962444E4900A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5" creationId="{CEA9B35F-383A-4915-B6E1-398CA0754D41}"/>
          </ac:spMkLst>
        </pc:spChg>
        <pc:spChg chg="add">
          <ac:chgData name="정주원" userId="S::edenjint3927@konkuk.ac.kr::8959b079-89b5-4d38-b2d4-1b84b06523eb" providerId="AD" clId="Web-{F9AA4274-FB2A-BD7C-6B88-8447BC3F0745}" dt="2019-05-18T03:08:28.746" v="2480"/>
          <ac:spMkLst>
            <pc:docMk/>
            <pc:sldMk cId="198133348" sldId="286"/>
            <ac:spMk id="46" creationId="{D632BFD0-6FE2-47A6-BF41-25C6291E3056}"/>
          </ac:spMkLst>
        </pc:spChg>
        <pc:grpChg chg="add del">
          <ac:chgData name="정주원" userId="S::edenjint3927@konkuk.ac.kr::8959b079-89b5-4d38-b2d4-1b84b06523eb" providerId="AD" clId="Web-{F9AA4274-FB2A-BD7C-6B88-8447BC3F0745}" dt="2019-05-18T03:08:30.949" v="2481"/>
          <ac:grpSpMkLst>
            <pc:docMk/>
            <pc:sldMk cId="198133348" sldId="286"/>
            <ac:grpSpMk id="4" creationId="{ADD4D708-014F-418B-829B-6298AB31A5E0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8:28.746" v="2480"/>
          <ac:grpSpMkLst>
            <pc:docMk/>
            <pc:sldMk cId="198133348" sldId="286"/>
            <ac:grpSpMk id="8" creationId="{05D1F0EB-E8E4-4033-97AF-032AACE3947C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8:28.746" v="2480"/>
          <ac:grpSpMkLst>
            <pc:docMk/>
            <pc:sldMk cId="198133348" sldId="286"/>
            <ac:grpSpMk id="12" creationId="{2BE9897F-47E9-4563-9DB3-183D05C8565F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8:28.746" v="2480"/>
          <ac:grpSpMkLst>
            <pc:docMk/>
            <pc:sldMk cId="198133348" sldId="286"/>
            <ac:grpSpMk id="15" creationId="{20FC1189-07F2-4585-81B4-60278B4A716E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8:28.746" v="2480"/>
          <ac:grpSpMkLst>
            <pc:docMk/>
            <pc:sldMk cId="198133348" sldId="286"/>
            <ac:grpSpMk id="32" creationId="{04FB9D82-F601-4163-97AD-F4DCCE889146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08:28.746" v="2480"/>
          <ac:grpSpMkLst>
            <pc:docMk/>
            <pc:sldMk cId="198133348" sldId="286"/>
            <ac:grpSpMk id="33" creationId="{C63C9BF5-5F58-4CC2-926D-86205B3F8079}"/>
          </ac:grpSpMkLst>
        </pc:grpChg>
        <pc:picChg chg="add mod">
          <ac:chgData name="정주원" userId="S::edenjint3927@konkuk.ac.kr::8959b079-89b5-4d38-b2d4-1b84b06523eb" providerId="AD" clId="Web-{F9AA4274-FB2A-BD7C-6B88-8447BC3F0745}" dt="2019-05-18T03:08:56.356" v="2484" actId="14100"/>
          <ac:picMkLst>
            <pc:docMk/>
            <pc:sldMk cId="198133348" sldId="286"/>
            <ac:picMk id="47" creationId="{BE76BB5A-28CD-4E11-928F-61ED942FE982}"/>
          </ac:picMkLst>
        </pc:picChg>
        <pc:cxnChg chg="add">
          <ac:chgData name="정주원" userId="S::edenjint3927@konkuk.ac.kr::8959b079-89b5-4d38-b2d4-1b84b06523eb" providerId="AD" clId="Web-{F9AA4274-FB2A-BD7C-6B88-8447BC3F0745}" dt="2019-05-18T03:08:28.746" v="2480"/>
          <ac:cxnSpMkLst>
            <pc:docMk/>
            <pc:sldMk cId="198133348" sldId="286"/>
            <ac:cxnSpMk id="19" creationId="{C73BF4B7-1F88-467E-B955-CF069D186C82}"/>
          </ac:cxnSpMkLst>
        </pc:cxnChg>
        <pc:cxnChg chg="add">
          <ac:chgData name="정주원" userId="S::edenjint3927@konkuk.ac.kr::8959b079-89b5-4d38-b2d4-1b84b06523eb" providerId="AD" clId="Web-{F9AA4274-FB2A-BD7C-6B88-8447BC3F0745}" dt="2019-05-18T03:08:28.746" v="2480"/>
          <ac:cxnSpMkLst>
            <pc:docMk/>
            <pc:sldMk cId="198133348" sldId="286"/>
            <ac:cxnSpMk id="24" creationId="{E2E5A9C5-FC03-487C-8F74-609118DA1341}"/>
          </ac:cxnSpMkLst>
        </pc:cxnChg>
      </pc:sldChg>
      <pc:sldChg chg="addSp modSp new">
        <pc:chgData name="정주원" userId="S::edenjint3927@konkuk.ac.kr::8959b079-89b5-4d38-b2d4-1b84b06523eb" providerId="AD" clId="Web-{F9AA4274-FB2A-BD7C-6B88-8447BC3F0745}" dt="2019-05-18T03:16:23.847" v="3013" actId="1076"/>
        <pc:sldMkLst>
          <pc:docMk/>
          <pc:sldMk cId="4010682735" sldId="287"/>
        </pc:sldMkLst>
        <pc:spChg chg="mod">
          <ac:chgData name="정주원" userId="S::edenjint3927@konkuk.ac.kr::8959b079-89b5-4d38-b2d4-1b84b06523eb" providerId="AD" clId="Web-{F9AA4274-FB2A-BD7C-6B88-8447BC3F0745}" dt="2019-05-18T03:09:27.872" v="2494" actId="20577"/>
          <ac:spMkLst>
            <pc:docMk/>
            <pc:sldMk cId="4010682735" sldId="287"/>
            <ac:spMk id="2" creationId="{4FCE9611-B80D-45F7-A302-DFDBB995B190}"/>
          </ac:spMkLst>
        </pc:spChg>
        <pc:spChg chg="mod">
          <ac:chgData name="정주원" userId="S::edenjint3927@konkuk.ac.kr::8959b079-89b5-4d38-b2d4-1b84b06523eb" providerId="AD" clId="Web-{F9AA4274-FB2A-BD7C-6B88-8447BC3F0745}" dt="2019-05-18T03:12:10.702" v="2884" actId="20577"/>
          <ac:spMkLst>
            <pc:docMk/>
            <pc:sldMk cId="4010682735" sldId="287"/>
            <ac:spMk id="3" creationId="{3E7C01B4-69A7-4FF5-86B9-AC834E3C19EC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16:17.316" v="3011" actId="1076"/>
          <ac:spMkLst>
            <pc:docMk/>
            <pc:sldMk cId="4010682735" sldId="287"/>
            <ac:spMk id="6" creationId="{B48F1E9A-96DE-409A-8079-E93AA312884E}"/>
          </ac:spMkLst>
        </pc:spChg>
        <pc:spChg chg="add">
          <ac:chgData name="정주원" userId="S::edenjint3927@konkuk.ac.kr::8959b079-89b5-4d38-b2d4-1b84b06523eb" providerId="AD" clId="Web-{F9AA4274-FB2A-BD7C-6B88-8447BC3F0745}" dt="2019-05-18T03:16:20.316" v="3012"/>
          <ac:spMkLst>
            <pc:docMk/>
            <pc:sldMk cId="4010682735" sldId="287"/>
            <ac:spMk id="8" creationId="{7DB85FE2-8C9B-479B-9681-330E7BE184AF}"/>
          </ac:spMkLst>
        </pc:spChg>
        <pc:spChg chg="add">
          <ac:chgData name="정주원" userId="S::edenjint3927@konkuk.ac.kr::8959b079-89b5-4d38-b2d4-1b84b06523eb" providerId="AD" clId="Web-{F9AA4274-FB2A-BD7C-6B88-8447BC3F0745}" dt="2019-05-18T03:16:20.316" v="3012"/>
          <ac:spMkLst>
            <pc:docMk/>
            <pc:sldMk cId="4010682735" sldId="287"/>
            <ac:spMk id="9" creationId="{FEB15098-600D-4EEB-9585-FB914B757D50}"/>
          </ac:spMkLst>
        </pc:spChg>
        <pc:spChg chg="add">
          <ac:chgData name="정주원" userId="S::edenjint3927@konkuk.ac.kr::8959b079-89b5-4d38-b2d4-1b84b06523eb" providerId="AD" clId="Web-{F9AA4274-FB2A-BD7C-6B88-8447BC3F0745}" dt="2019-05-18T03:16:20.316" v="3012"/>
          <ac:spMkLst>
            <pc:docMk/>
            <pc:sldMk cId="4010682735" sldId="287"/>
            <ac:spMk id="10" creationId="{C1B4D29E-67FB-47EE-8AF1-C91FE9BD086A}"/>
          </ac:spMkLst>
        </pc:spChg>
        <pc:grpChg chg="add mod">
          <ac:chgData name="정주원" userId="S::edenjint3927@konkuk.ac.kr::8959b079-89b5-4d38-b2d4-1b84b06523eb" providerId="AD" clId="Web-{F9AA4274-FB2A-BD7C-6B88-8447BC3F0745}" dt="2019-05-18T03:16:23.847" v="3013" actId="1076"/>
          <ac:grpSpMkLst>
            <pc:docMk/>
            <pc:sldMk cId="4010682735" sldId="287"/>
            <ac:grpSpMk id="7" creationId="{C1F88EA0-AD05-4A3F-A174-C530DDD93004}"/>
          </ac:grpSpMkLst>
        </pc:grpChg>
        <pc:picChg chg="add mod">
          <ac:chgData name="정주원" userId="S::edenjint3927@konkuk.ac.kr::8959b079-89b5-4d38-b2d4-1b84b06523eb" providerId="AD" clId="Web-{F9AA4274-FB2A-BD7C-6B88-8447BC3F0745}" dt="2019-05-18T03:12:04.155" v="2863" actId="1076"/>
          <ac:picMkLst>
            <pc:docMk/>
            <pc:sldMk cId="4010682735" sldId="287"/>
            <ac:picMk id="4" creationId="{67F2AF18-9A2A-4915-B733-3B07C9747C83}"/>
          </ac:picMkLst>
        </pc:picChg>
      </pc:sldChg>
      <pc:sldChg chg="modSp new">
        <pc:chgData name="정주원" userId="S::edenjint3927@konkuk.ac.kr::8959b079-89b5-4d38-b2d4-1b84b06523eb" providerId="AD" clId="Web-{F9AA4274-FB2A-BD7C-6B88-8447BC3F0745}" dt="2019-05-18T03:26:26.879" v="3062" actId="20577"/>
        <pc:sldMkLst>
          <pc:docMk/>
          <pc:sldMk cId="1645525474" sldId="288"/>
        </pc:sldMkLst>
        <pc:spChg chg="mod">
          <ac:chgData name="정주원" userId="S::edenjint3927@konkuk.ac.kr::8959b079-89b5-4d38-b2d4-1b84b06523eb" providerId="AD" clId="Web-{F9AA4274-FB2A-BD7C-6B88-8447BC3F0745}" dt="2019-05-18T03:14:52.768" v="2898" actId="20577"/>
          <ac:spMkLst>
            <pc:docMk/>
            <pc:sldMk cId="1645525474" sldId="288"/>
            <ac:spMk id="2" creationId="{A0C5971E-F6C6-4172-BF9F-92CAE34E6D3B}"/>
          </ac:spMkLst>
        </pc:spChg>
        <pc:spChg chg="mod">
          <ac:chgData name="정주원" userId="S::edenjint3927@konkuk.ac.kr::8959b079-89b5-4d38-b2d4-1b84b06523eb" providerId="AD" clId="Web-{F9AA4274-FB2A-BD7C-6B88-8447BC3F0745}" dt="2019-05-18T03:26:26.879" v="3062" actId="20577"/>
          <ac:spMkLst>
            <pc:docMk/>
            <pc:sldMk cId="1645525474" sldId="288"/>
            <ac:spMk id="3" creationId="{5BEC4546-A2B5-4BFC-AB60-E754549E8041}"/>
          </ac:spMkLst>
        </pc:spChg>
      </pc:sldChg>
      <pc:sldChg chg="addSp modSp new">
        <pc:chgData name="정주원" userId="S::edenjint3927@konkuk.ac.kr::8959b079-89b5-4d38-b2d4-1b84b06523eb" providerId="AD" clId="Web-{F9AA4274-FB2A-BD7C-6B88-8447BC3F0745}" dt="2019-05-18T03:28:14.114" v="3139" actId="1076"/>
        <pc:sldMkLst>
          <pc:docMk/>
          <pc:sldMk cId="912792578" sldId="289"/>
        </pc:sldMkLst>
        <pc:spChg chg="mod">
          <ac:chgData name="정주원" userId="S::edenjint3927@konkuk.ac.kr::8959b079-89b5-4d38-b2d4-1b84b06523eb" providerId="AD" clId="Web-{F9AA4274-FB2A-BD7C-6B88-8447BC3F0745}" dt="2019-05-18T03:27:06.176" v="3083" actId="20577"/>
          <ac:spMkLst>
            <pc:docMk/>
            <pc:sldMk cId="912792578" sldId="289"/>
            <ac:spMk id="2" creationId="{A85D5DE6-40F3-43AC-B22E-5DBAFA20F8E1}"/>
          </ac:spMkLst>
        </pc:spChg>
        <pc:spChg chg="mod">
          <ac:chgData name="정주원" userId="S::edenjint3927@konkuk.ac.kr::8959b079-89b5-4d38-b2d4-1b84b06523eb" providerId="AD" clId="Web-{F9AA4274-FB2A-BD7C-6B88-8447BC3F0745}" dt="2019-05-18T03:27:37.864" v="3126" actId="20577"/>
          <ac:spMkLst>
            <pc:docMk/>
            <pc:sldMk cId="912792578" sldId="289"/>
            <ac:spMk id="3" creationId="{70E380FE-222A-4BCC-B814-4746ABE86CF6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5" creationId="{F931BE93-861E-4168-A7EB-39817C3CC75F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6" creationId="{3AEE9D96-FD03-4433-A120-4FC4148208F1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7" creationId="{663A44C4-7B1C-474F-BB75-5345652BA6AA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9" creationId="{A808F934-B3AE-4CF1-99C6-902BAE5E28F5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0" creationId="{7518A4B9-7CEE-40A3-942A-EE2BC74F33AC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1" creationId="{02E77800-672C-4850-9867-9E8BBB76F2E3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3" creationId="{AC0F48AE-4971-407B-A28F-E71964516EFE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4" creationId="{E3FD3CDF-1999-4259-ADBD-075972319F4C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5" creationId="{119E7EE2-84F3-4299-8F61-488EEC2D9631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6" creationId="{E4C96B70-917F-4A66-A114-2A55E6EA1A00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7" creationId="{8F0198A1-87FC-453E-AE16-5266D8DA2DFD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8" creationId="{AC7E39A1-CE0A-4B58-AF57-1AE56AC3D542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19" creationId="{CF43EF7B-04B3-4D6D-BB54-CCA62F09ECF5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0" creationId="{0A65A271-63D8-4357-A34B-C2326A0B2AEE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1" creationId="{E56BD598-7AE9-4E85-AC7A-C91A162CB1E7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2" creationId="{DA33EA6E-C18B-45CC-B8EC-A60D276AF679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3" creationId="{34DC4009-70F7-45A4-878A-3A353AFBB2CF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4" creationId="{F8ABC5C3-923E-46DC-8628-F9F701020740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5" creationId="{A75FEA47-1F6D-48BD-A7AF-80D063CE6B80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6" creationId="{051A06DE-1DB6-4432-8D21-3A1A8C1DF6FA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7" creationId="{F151796E-6A41-4032-8C17-0C72F98EF647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8" creationId="{F1201018-E51B-427F-AB43-2EFEE1E3A56C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29" creationId="{88941A8A-7AC0-4FC2-9718-E29150486781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0" creationId="{735C5B22-0645-4D13-8610-485B01F71326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1" creationId="{366F8F97-1BF4-4E26-BFCF-FD1D8D47B48E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4" creationId="{F3B7AF4D-4948-4918-8644-F90A7AC96A40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5" creationId="{18E00317-2920-46A7-9443-C820C2FB0F9C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6" creationId="{7B332CBD-22A9-459A-82AE-407791C550F4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7" creationId="{CA90B584-2AAF-4E9F-A718-02C2868846B1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8" creationId="{E5705D4C-2D3B-4F72-BB0B-8931DD077013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39" creationId="{20642BEB-D9EE-421F-851A-C6F6F73E1492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40" creationId="{828473DC-9BD2-44CB-9C3A-AFC5D1BEC286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41" creationId="{14A63665-3DE9-47E8-97F0-27D85F618816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42" creationId="{D4789FE5-DEAB-40B5-B3F4-C0CF3AF2179E}"/>
          </ac:spMkLst>
        </pc:spChg>
        <pc:spChg chg="add">
          <ac:chgData name="정주원" userId="S::edenjint3927@konkuk.ac.kr::8959b079-89b5-4d38-b2d4-1b84b06523eb" providerId="AD" clId="Web-{F9AA4274-FB2A-BD7C-6B88-8447BC3F0745}" dt="2019-05-18T03:27:41.926" v="3129"/>
          <ac:spMkLst>
            <pc:docMk/>
            <pc:sldMk cId="912792578" sldId="289"/>
            <ac:spMk id="43" creationId="{54974DDE-A3F0-4B00-B5EF-1B1BC73062CA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28:14.114" v="3139" actId="1076"/>
          <ac:spMkLst>
            <pc:docMk/>
            <pc:sldMk cId="912792578" sldId="289"/>
            <ac:spMk id="44" creationId="{EC85D44C-0452-4F08-AE53-03875B438E53}"/>
          </ac:spMkLst>
        </pc:spChg>
        <pc:grpChg chg="add mod">
          <ac:chgData name="정주원" userId="S::edenjint3927@konkuk.ac.kr::8959b079-89b5-4d38-b2d4-1b84b06523eb" providerId="AD" clId="Web-{F9AA4274-FB2A-BD7C-6B88-8447BC3F0745}" dt="2019-05-18T03:27:59.067" v="3134" actId="14100"/>
          <ac:grpSpMkLst>
            <pc:docMk/>
            <pc:sldMk cId="912792578" sldId="289"/>
            <ac:grpSpMk id="4" creationId="{C1833F83-D4B1-40B7-AA14-36AFFF3CA390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27:41.926" v="3129"/>
          <ac:grpSpMkLst>
            <pc:docMk/>
            <pc:sldMk cId="912792578" sldId="289"/>
            <ac:grpSpMk id="8" creationId="{E1DB3F41-B233-4F43-8D10-B9A58D6DAE2A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27:41.926" v="3129"/>
          <ac:grpSpMkLst>
            <pc:docMk/>
            <pc:sldMk cId="912792578" sldId="289"/>
            <ac:grpSpMk id="12" creationId="{89A59379-8965-418E-9D28-7D3372A58713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27:41.926" v="3129"/>
          <ac:grpSpMkLst>
            <pc:docMk/>
            <pc:sldMk cId="912792578" sldId="289"/>
            <ac:grpSpMk id="32" creationId="{44AE98A8-1AD5-4095-9C12-DB77D517395E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27:41.926" v="3129"/>
          <ac:grpSpMkLst>
            <pc:docMk/>
            <pc:sldMk cId="912792578" sldId="289"/>
            <ac:grpSpMk id="33" creationId="{48A79274-834B-49C5-8C16-D02EA7FA9546}"/>
          </ac:grpSpMkLst>
        </pc:grpChg>
      </pc:sldChg>
      <pc:sldChg chg="addSp modSp new">
        <pc:chgData name="정주원" userId="S::edenjint3927@konkuk.ac.kr::8959b079-89b5-4d38-b2d4-1b84b06523eb" providerId="AD" clId="Web-{F9AA4274-FB2A-BD7C-6B88-8447BC3F0745}" dt="2019-05-18T03:34:57.370" v="3239" actId="20577"/>
        <pc:sldMkLst>
          <pc:docMk/>
          <pc:sldMk cId="1746650225" sldId="290"/>
        </pc:sldMkLst>
        <pc:spChg chg="mod">
          <ac:chgData name="정주원" userId="S::edenjint3927@konkuk.ac.kr::8959b079-89b5-4d38-b2d4-1b84b06523eb" providerId="AD" clId="Web-{F9AA4274-FB2A-BD7C-6B88-8447BC3F0745}" dt="2019-05-18T03:33:36.385" v="3158" actId="20577"/>
          <ac:spMkLst>
            <pc:docMk/>
            <pc:sldMk cId="1746650225" sldId="290"/>
            <ac:spMk id="2" creationId="{22D93498-0F04-4C7D-94EB-36BCFDE64267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5" creationId="{0CDABCE9-F842-4FA4-BBE1-67B543F5C886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6" creationId="{5CF68715-7760-4CA6-A740-0807F3A33D13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7" creationId="{8C681AE8-6475-4C2A-8299-AB9148E65570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9" creationId="{AB74C2EA-3A54-4A92-AE59-3286A42A42DF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0" creationId="{2C21D9F1-672E-4450-9C64-637EA560C141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1" creationId="{DBB90E3C-1378-4B29-A749-E144F3BE51CD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3" creationId="{087E90AB-323B-4910-B9DD-7BE20EF8F661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4" creationId="{7481149D-979C-4D7F-8D64-B5C2E73EF8FE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5" creationId="{3BA89D88-7297-4F8D-AF8C-77DD19C9BE5A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6" creationId="{400EDF2B-F043-4C0A-97B0-F2D05B0FB46A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7" creationId="{522E4BB3-ED3A-4DFF-89C9-8B495111B618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8" creationId="{C8BBEE18-743A-4681-9C69-6A2B7D9A742B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19" creationId="{D37A4181-90C4-4473-B97A-8A28DBB22C04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0" creationId="{6860F2E6-2CD0-4BE0-8B00-96F6DE113836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1" creationId="{070B98ED-E8DE-42DE-9A77-5E72AE775BAC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2" creationId="{0FB91320-FB7B-41DB-925B-C51D899A2E83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3" creationId="{7C854EAF-D3BA-443C-BAB8-9768269B70E3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4" creationId="{6A5C47FB-1913-40E9-855D-2820B2F2132B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5" creationId="{F1F53997-9A41-4B5B-A1BA-07611AAFB1AD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6" creationId="{FF107E1D-DAFA-475D-9A3F-3F4D8D68A752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7" creationId="{09D683A7-BD4F-4667-BD5F-B7E4F785E0F7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8" creationId="{0A654413-641E-4B08-91C0-4A42C9B14D8D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29" creationId="{1E43620A-23C2-4B55-9C20-24B0A6E21F27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30" creationId="{5DBDF78C-2FB2-4F1D-ABF9-1D7879062E48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31" creationId="{BFE4911E-5256-4E75-A00F-6CC331CD6D95}"/>
          </ac:spMkLst>
        </pc:spChg>
        <pc:spChg chg="add">
          <ac:chgData name="정주원" userId="S::edenjint3927@konkuk.ac.kr::8959b079-89b5-4d38-b2d4-1b84b06523eb" providerId="AD" clId="Web-{F9AA4274-FB2A-BD7C-6B88-8447BC3F0745}" dt="2019-05-18T03:33:42.557" v="3160"/>
          <ac:spMkLst>
            <pc:docMk/>
            <pc:sldMk cId="1746650225" sldId="290"/>
            <ac:spMk id="32" creationId="{BE4B2D07-961F-447C-9B4E-DF99ED41E7C1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34:57.370" v="3239" actId="20577"/>
          <ac:spMkLst>
            <pc:docMk/>
            <pc:sldMk cId="1746650225" sldId="290"/>
            <ac:spMk id="33" creationId="{A9E96987-68DF-46B8-914D-F7A1DCB96712}"/>
          </ac:spMkLst>
        </pc:spChg>
        <pc:grpChg chg="add">
          <ac:chgData name="정주원" userId="S::edenjint3927@konkuk.ac.kr::8959b079-89b5-4d38-b2d4-1b84b06523eb" providerId="AD" clId="Web-{F9AA4274-FB2A-BD7C-6B88-8447BC3F0745}" dt="2019-05-18T03:33:42.557" v="3160"/>
          <ac:grpSpMkLst>
            <pc:docMk/>
            <pc:sldMk cId="1746650225" sldId="290"/>
            <ac:grpSpMk id="4" creationId="{652D80BF-8F20-4DF2-B445-F2B3A4D1743B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33:42.557" v="3160"/>
          <ac:grpSpMkLst>
            <pc:docMk/>
            <pc:sldMk cId="1746650225" sldId="290"/>
            <ac:grpSpMk id="8" creationId="{213903C7-7A15-4E36-A3BC-E3266A4E8341}"/>
          </ac:grpSpMkLst>
        </pc:grpChg>
        <pc:grpChg chg="add">
          <ac:chgData name="정주원" userId="S::edenjint3927@konkuk.ac.kr::8959b079-89b5-4d38-b2d4-1b84b06523eb" providerId="AD" clId="Web-{F9AA4274-FB2A-BD7C-6B88-8447BC3F0745}" dt="2019-05-18T03:33:42.557" v="3160"/>
          <ac:grpSpMkLst>
            <pc:docMk/>
            <pc:sldMk cId="1746650225" sldId="290"/>
            <ac:grpSpMk id="12" creationId="{C1346FBC-5A68-4768-AD26-0E873DF10D2C}"/>
          </ac:grpSpMkLst>
        </pc:grpChg>
      </pc:sldChg>
      <pc:sldChg chg="addSp modSp new">
        <pc:chgData name="정주원" userId="S::edenjint3927@konkuk.ac.kr::8959b079-89b5-4d38-b2d4-1b84b06523eb" providerId="AD" clId="Web-{F9AA4274-FB2A-BD7C-6B88-8447BC3F0745}" dt="2019-05-18T03:44:25.534" v="4003" actId="14100"/>
        <pc:sldMkLst>
          <pc:docMk/>
          <pc:sldMk cId="2722409461" sldId="291"/>
        </pc:sldMkLst>
        <pc:spChg chg="mod">
          <ac:chgData name="정주원" userId="S::edenjint3927@konkuk.ac.kr::8959b079-89b5-4d38-b2d4-1b84b06523eb" providerId="AD" clId="Web-{F9AA4274-FB2A-BD7C-6B88-8447BC3F0745}" dt="2019-05-18T03:35:13.451" v="3266" actId="20577"/>
          <ac:spMkLst>
            <pc:docMk/>
            <pc:sldMk cId="2722409461" sldId="291"/>
            <ac:spMk id="2" creationId="{F8D99E87-0E96-4892-A140-49A3BB3F92AE}"/>
          </ac:spMkLst>
        </pc:spChg>
        <pc:spChg chg="mod">
          <ac:chgData name="정주원" userId="S::edenjint3927@konkuk.ac.kr::8959b079-89b5-4d38-b2d4-1b84b06523eb" providerId="AD" clId="Web-{F9AA4274-FB2A-BD7C-6B88-8447BC3F0745}" dt="2019-05-18T03:44:25.534" v="4003" actId="14100"/>
          <ac:spMkLst>
            <pc:docMk/>
            <pc:sldMk cId="2722409461" sldId="291"/>
            <ac:spMk id="3" creationId="{FB61984B-EF12-451F-B623-CC09E834BFB7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41:47.439" v="3727" actId="1076"/>
          <ac:spMkLst>
            <pc:docMk/>
            <pc:sldMk cId="2722409461" sldId="291"/>
            <ac:spMk id="4" creationId="{0A976E01-517C-45F8-9852-86D66D93A289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39:12.437" v="3494" actId="1076"/>
          <ac:spMkLst>
            <pc:docMk/>
            <pc:sldMk cId="2722409461" sldId="291"/>
            <ac:spMk id="5" creationId="{E65440D4-A6F1-424B-9F63-660F5A0BF9E2}"/>
          </ac:spMkLst>
        </pc:spChg>
      </pc:sldChg>
      <pc:sldChg chg="addSp modSp new">
        <pc:chgData name="정주원" userId="S::edenjint3927@konkuk.ac.kr::8959b079-89b5-4d38-b2d4-1b84b06523eb" providerId="AD" clId="Web-{F9AA4274-FB2A-BD7C-6B88-8447BC3F0745}" dt="2019-05-18T03:45:55.129" v="4115" actId="1076"/>
        <pc:sldMkLst>
          <pc:docMk/>
          <pc:sldMk cId="3862679309" sldId="292"/>
        </pc:sldMkLst>
        <pc:spChg chg="mod">
          <ac:chgData name="정주원" userId="S::edenjint3927@konkuk.ac.kr::8959b079-89b5-4d38-b2d4-1b84b06523eb" providerId="AD" clId="Web-{F9AA4274-FB2A-BD7C-6B88-8447BC3F0745}" dt="2019-05-18T03:44:54.175" v="4040" actId="20577"/>
          <ac:spMkLst>
            <pc:docMk/>
            <pc:sldMk cId="3862679309" sldId="292"/>
            <ac:spMk id="2" creationId="{0DF4895B-C652-4C8B-A314-2B926B4C2193}"/>
          </ac:spMkLst>
        </pc:spChg>
        <pc:spChg chg="mod">
          <ac:chgData name="정주원" userId="S::edenjint3927@konkuk.ac.kr::8959b079-89b5-4d38-b2d4-1b84b06523eb" providerId="AD" clId="Web-{F9AA4274-FB2A-BD7C-6B88-8447BC3F0745}" dt="2019-05-18T03:45:47.191" v="4113" actId="20577"/>
          <ac:spMkLst>
            <pc:docMk/>
            <pc:sldMk cId="3862679309" sldId="292"/>
            <ac:spMk id="3" creationId="{86B412CC-333D-4651-869B-983FC76C728D}"/>
          </ac:spMkLst>
        </pc:spChg>
        <pc:spChg chg="add mod">
          <ac:chgData name="정주원" userId="S::edenjint3927@konkuk.ac.kr::8959b079-89b5-4d38-b2d4-1b84b06523eb" providerId="AD" clId="Web-{F9AA4274-FB2A-BD7C-6B88-8447BC3F0745}" dt="2019-05-18T03:45:55.129" v="4115" actId="1076"/>
          <ac:spMkLst>
            <pc:docMk/>
            <pc:sldMk cId="3862679309" sldId="292"/>
            <ac:spMk id="4" creationId="{222BF8A0-BFE0-4C81-A9E7-209959F1B0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4차시 - Array-List, Linked-List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9237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209B4-7148-405F-A1F1-2B6672D3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ArrayList의 삭제 연산 - delete()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37600A-95BC-4602-83A1-D4996EC9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삭제 위치를 검사한다</a:t>
            </a:r>
            <a:endParaRPr lang="ko-KR"/>
          </a:p>
          <a:p>
            <a:r>
              <a:rPr lang="ko-KR" altLang="en-US">
                <a:latin typeface="맑은 고딕"/>
                <a:ea typeface="맑은 고딕"/>
              </a:rPr>
              <a:t>삭제할 자료의 값을 복사해둔다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>
                <a:latin typeface="Malgun Gothic"/>
                <a:ea typeface="Malgun Gothic"/>
              </a:rPr>
              <a:t>삭제 위치로부터 맨 끝까지의 자료를</a:t>
            </a:r>
            <a:endParaRPr lang="ko-KR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>
                <a:latin typeface="Malgun Gothic"/>
                <a:ea typeface="Malgun Gothic"/>
              </a:rPr>
              <a:t>  한 칸씩 앞으로 옮긴다</a:t>
            </a:r>
            <a:endParaRPr lang="ko-KR"/>
          </a:p>
          <a:p>
            <a:r>
              <a:rPr lang="ko-KR" altLang="en-US">
                <a:ea typeface="맑은 고딕"/>
              </a:rPr>
              <a:t>미리 복사한 삭제된 자료를 반환한다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AutoShape 49">
            <a:extLst>
              <a:ext uri="{FF2B5EF4-FFF2-40B4-BE49-F238E27FC236}">
                <a16:creationId xmlns="" xmlns:a16="http://schemas.microsoft.com/office/drawing/2014/main" id="{B1A53803-76D4-479D-BB38-06A052D5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817" y="3097182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="" xmlns:a16="http://schemas.microsoft.com/office/drawing/2014/main" id="{37A22D2E-1CF2-4157-80FB-FC5CB277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405" y="3097182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="" xmlns:a16="http://schemas.microsoft.com/office/drawing/2014/main" id="{7BC69D36-2BDC-451E-88C6-B1C172B6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991" y="3097182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" name="AutoShape 52">
            <a:extLst>
              <a:ext uri="{FF2B5EF4-FFF2-40B4-BE49-F238E27FC236}">
                <a16:creationId xmlns="" xmlns:a16="http://schemas.microsoft.com/office/drawing/2014/main" id="{743A1CC7-434A-48E7-9FF3-2D5E2258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580" y="3097182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D</a:t>
            </a:r>
          </a:p>
        </p:txBody>
      </p:sp>
      <p:sp>
        <p:nvSpPr>
          <p:cNvPr id="8" name="AutoShape 53">
            <a:extLst>
              <a:ext uri="{FF2B5EF4-FFF2-40B4-BE49-F238E27FC236}">
                <a16:creationId xmlns="" xmlns:a16="http://schemas.microsoft.com/office/drawing/2014/main" id="{4C6B2AAF-3DF6-4AC5-B047-0EAD5D4A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167" y="3097182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E</a:t>
            </a:r>
          </a:p>
        </p:txBody>
      </p:sp>
      <p:sp>
        <p:nvSpPr>
          <p:cNvPr id="9" name="AutoShape 54">
            <a:extLst>
              <a:ext uri="{FF2B5EF4-FFF2-40B4-BE49-F238E27FC236}">
                <a16:creationId xmlns="" xmlns:a16="http://schemas.microsoft.com/office/drawing/2014/main" id="{60AB4389-193D-4E5F-B8B0-AEFAE8043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167" y="3097182"/>
            <a:ext cx="331788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AutoShape 55">
            <a:extLst>
              <a:ext uri="{FF2B5EF4-FFF2-40B4-BE49-F238E27FC236}">
                <a16:creationId xmlns="" xmlns:a16="http://schemas.microsoft.com/office/drawing/2014/main" id="{233FD0E0-D2BE-4287-A04B-39637047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992" y="2743171"/>
            <a:ext cx="331788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11" name="AutoShape 56">
            <a:extLst>
              <a:ext uri="{FF2B5EF4-FFF2-40B4-BE49-F238E27FC236}">
                <a16:creationId xmlns="" xmlns:a16="http://schemas.microsoft.com/office/drawing/2014/main" id="{052DB89F-194D-4DD8-A666-E07DBB7C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81" y="2743171"/>
            <a:ext cx="331787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12" name="AutoShape 57">
            <a:extLst>
              <a:ext uri="{FF2B5EF4-FFF2-40B4-BE49-F238E27FC236}">
                <a16:creationId xmlns="" xmlns:a16="http://schemas.microsoft.com/office/drawing/2014/main" id="{03489A95-D063-444A-BEEF-BB3CA389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167" y="2743171"/>
            <a:ext cx="331788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13" name="AutoShape 58">
            <a:extLst>
              <a:ext uri="{FF2B5EF4-FFF2-40B4-BE49-F238E27FC236}">
                <a16:creationId xmlns="" xmlns:a16="http://schemas.microsoft.com/office/drawing/2014/main" id="{57DC7F0A-CF91-46FE-9ED1-129507A1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166" y="2743171"/>
            <a:ext cx="331788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14" name="AutoShape 59">
            <a:extLst>
              <a:ext uri="{FF2B5EF4-FFF2-40B4-BE49-F238E27FC236}">
                <a16:creationId xmlns="" xmlns:a16="http://schemas.microsoft.com/office/drawing/2014/main" id="{3A34FB12-95F0-43FA-B2FC-86C39D884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755" y="2743171"/>
            <a:ext cx="331787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15" name="AutoShape 60">
            <a:extLst>
              <a:ext uri="{FF2B5EF4-FFF2-40B4-BE49-F238E27FC236}">
                <a16:creationId xmlns="" xmlns:a16="http://schemas.microsoft.com/office/drawing/2014/main" id="{44F12B24-E99E-49A8-AE56-E28DCF3D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342" y="2743171"/>
            <a:ext cx="331788" cy="438150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16" name="AutoShape 61">
            <a:extLst>
              <a:ext uri="{FF2B5EF4-FFF2-40B4-BE49-F238E27FC236}">
                <a16:creationId xmlns="" xmlns:a16="http://schemas.microsoft.com/office/drawing/2014/main" id="{76FB16A5-7C56-4850-AE2B-C7D7FF9E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216" y="4297332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17" name="AutoShape 62">
            <a:extLst>
              <a:ext uri="{FF2B5EF4-FFF2-40B4-BE49-F238E27FC236}">
                <a16:creationId xmlns="" xmlns:a16="http://schemas.microsoft.com/office/drawing/2014/main" id="{6880FCA9-A598-4265-B0F9-3507D4C4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805" y="4297332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18" name="AutoShape 63">
            <a:extLst>
              <a:ext uri="{FF2B5EF4-FFF2-40B4-BE49-F238E27FC236}">
                <a16:creationId xmlns="" xmlns:a16="http://schemas.microsoft.com/office/drawing/2014/main" id="{F5E35FFC-B11D-426B-B768-342AADF3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2" y="4297332"/>
            <a:ext cx="331788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AutoShape 64">
            <a:extLst>
              <a:ext uri="{FF2B5EF4-FFF2-40B4-BE49-F238E27FC236}">
                <a16:creationId xmlns="" xmlns:a16="http://schemas.microsoft.com/office/drawing/2014/main" id="{D8379EF2-57AC-4ACD-BE22-1FB2DF16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981" y="4297332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D</a:t>
            </a:r>
          </a:p>
        </p:txBody>
      </p:sp>
      <p:sp>
        <p:nvSpPr>
          <p:cNvPr id="20" name="AutoShape 65">
            <a:extLst>
              <a:ext uri="{FF2B5EF4-FFF2-40B4-BE49-F238E27FC236}">
                <a16:creationId xmlns="" xmlns:a16="http://schemas.microsoft.com/office/drawing/2014/main" id="{4BB880A7-B9F2-4D60-8E1A-14B544C6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567" y="4297332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E</a:t>
            </a:r>
          </a:p>
        </p:txBody>
      </p:sp>
      <p:sp>
        <p:nvSpPr>
          <p:cNvPr id="21" name="AutoShape 66">
            <a:extLst>
              <a:ext uri="{FF2B5EF4-FFF2-40B4-BE49-F238E27FC236}">
                <a16:creationId xmlns="" xmlns:a16="http://schemas.microsoft.com/office/drawing/2014/main" id="{A721B831-EC63-4340-B71B-101AE8DD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566" y="4297332"/>
            <a:ext cx="331788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AutoShape 67">
            <a:extLst>
              <a:ext uri="{FF2B5EF4-FFF2-40B4-BE49-F238E27FC236}">
                <a16:creationId xmlns="" xmlns:a16="http://schemas.microsoft.com/office/drawing/2014/main" id="{93F61C4F-A599-47DE-B80A-E4404D55649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885867" y="5173515"/>
            <a:ext cx="301625" cy="519351"/>
          </a:xfrm>
          <a:custGeom>
            <a:avLst/>
            <a:gdLst>
              <a:gd name="T0" fmla="*/ 1416841 w 21600"/>
              <a:gd name="T1" fmla="*/ 177188 h 21600"/>
              <a:gd name="T2" fmla="*/ 276308 w 21600"/>
              <a:gd name="T3" fmla="*/ 4817280 h 21600"/>
              <a:gd name="T4" fmla="*/ 1416841 w 21600"/>
              <a:gd name="T5" fmla="*/ 177188 h 21600"/>
              <a:gd name="T6" fmla="*/ 4709358 w 21600"/>
              <a:gd name="T7" fmla="*/ 2625949 h 21600"/>
              <a:gd name="T8" fmla="*/ 4266723 w 21600"/>
              <a:gd name="T9" fmla="*/ 3541749 h 21600"/>
              <a:gd name="T10" fmla="*/ 3667886 w 21600"/>
              <a:gd name="T11" fmla="*/ 28642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481" y="9202"/>
                </a:moveTo>
                <a:cubicBezTo>
                  <a:pt x="20690" y="3913"/>
                  <a:pt x="16147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76"/>
                  <a:pt x="488" y="14519"/>
                  <a:pt x="1417" y="16149"/>
                </a:cubicBezTo>
                <a:cubicBezTo>
                  <a:pt x="488" y="14519"/>
                  <a:pt x="0" y="126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7" y="-1"/>
                  <a:pt x="20690" y="3913"/>
                  <a:pt x="21481" y="9202"/>
                </a:cubicBezTo>
                <a:lnTo>
                  <a:pt x="24151" y="8803"/>
                </a:lnTo>
                <a:lnTo>
                  <a:pt x="21881" y="11873"/>
                </a:lnTo>
                <a:lnTo>
                  <a:pt x="18810" y="9602"/>
                </a:lnTo>
                <a:lnTo>
                  <a:pt x="21481" y="9202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AutoShape 68">
            <a:extLst>
              <a:ext uri="{FF2B5EF4-FFF2-40B4-BE49-F238E27FC236}">
                <a16:creationId xmlns="" xmlns:a16="http://schemas.microsoft.com/office/drawing/2014/main" id="{6ABE2AE8-91A4-4A7E-BBA3-E4A5ACCE1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166" y="4941858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24" name="AutoShape 69">
            <a:extLst>
              <a:ext uri="{FF2B5EF4-FFF2-40B4-BE49-F238E27FC236}">
                <a16:creationId xmlns="" xmlns:a16="http://schemas.microsoft.com/office/drawing/2014/main" id="{B6DF3469-F272-4BA2-965B-F4FEA97B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55" y="4941858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25" name="AutoShape 70">
            <a:extLst>
              <a:ext uri="{FF2B5EF4-FFF2-40B4-BE49-F238E27FC236}">
                <a16:creationId xmlns="" xmlns:a16="http://schemas.microsoft.com/office/drawing/2014/main" id="{86A23523-6C39-4EAE-94B9-2648FC9D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342" y="4941858"/>
            <a:ext cx="331788" cy="438150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D</a:t>
            </a:r>
          </a:p>
        </p:txBody>
      </p:sp>
      <p:sp>
        <p:nvSpPr>
          <p:cNvPr id="26" name="AutoShape 71">
            <a:extLst>
              <a:ext uri="{FF2B5EF4-FFF2-40B4-BE49-F238E27FC236}">
                <a16:creationId xmlns="" xmlns:a16="http://schemas.microsoft.com/office/drawing/2014/main" id="{A04F5BA1-DA72-43CF-8749-0D9577F3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931" y="4941858"/>
            <a:ext cx="331787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 </a:t>
            </a:r>
          </a:p>
        </p:txBody>
      </p:sp>
      <p:sp>
        <p:nvSpPr>
          <p:cNvPr id="27" name="AutoShape 72">
            <a:extLst>
              <a:ext uri="{FF2B5EF4-FFF2-40B4-BE49-F238E27FC236}">
                <a16:creationId xmlns="" xmlns:a16="http://schemas.microsoft.com/office/drawing/2014/main" id="{8BF4ED15-1FFA-49EB-9897-5CAB8C07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517" y="4941858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E</a:t>
            </a:r>
          </a:p>
        </p:txBody>
      </p:sp>
      <p:sp>
        <p:nvSpPr>
          <p:cNvPr id="28" name="AutoShape 73">
            <a:extLst>
              <a:ext uri="{FF2B5EF4-FFF2-40B4-BE49-F238E27FC236}">
                <a16:creationId xmlns="" xmlns:a16="http://schemas.microsoft.com/office/drawing/2014/main" id="{B5712A23-F330-4FD0-B307-55CF99DA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16" y="4941858"/>
            <a:ext cx="331788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AutoShape 74">
            <a:extLst>
              <a:ext uri="{FF2B5EF4-FFF2-40B4-BE49-F238E27FC236}">
                <a16:creationId xmlns="" xmlns:a16="http://schemas.microsoft.com/office/drawing/2014/main" id="{659B7B6F-9BE2-42B2-8B43-21FF15EF2586}"/>
              </a:ext>
            </a:extLst>
          </p:cNvPr>
          <p:cNvSpPr>
            <a:spLocks/>
          </p:cNvSpPr>
          <p:nvPr/>
        </p:nvSpPr>
        <p:spPr bwMode="auto">
          <a:xfrm>
            <a:off x="10373355" y="2311371"/>
            <a:ext cx="860425" cy="271462"/>
          </a:xfrm>
          <a:prstGeom prst="borderCallout2">
            <a:avLst>
              <a:gd name="adj1" fmla="val 42106"/>
              <a:gd name="adj2" fmla="val -8856"/>
              <a:gd name="adj3" fmla="val 42106"/>
              <a:gd name="adj4" fmla="val -124722"/>
              <a:gd name="adj5" fmla="val 263157"/>
              <a:gd name="adj6" fmla="val -16679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position</a:t>
            </a:r>
          </a:p>
        </p:txBody>
      </p:sp>
      <p:sp>
        <p:nvSpPr>
          <p:cNvPr id="30" name="AutoShape 75">
            <a:extLst>
              <a:ext uri="{FF2B5EF4-FFF2-40B4-BE49-F238E27FC236}">
                <a16:creationId xmlns="" xmlns:a16="http://schemas.microsoft.com/office/drawing/2014/main" id="{963FE8C9-2B9F-407E-9DCC-BA81D7CAD432}"/>
              </a:ext>
            </a:extLst>
          </p:cNvPr>
          <p:cNvSpPr>
            <a:spLocks/>
          </p:cNvSpPr>
          <p:nvPr/>
        </p:nvSpPr>
        <p:spPr bwMode="auto">
          <a:xfrm>
            <a:off x="10347956" y="2671734"/>
            <a:ext cx="885825" cy="225425"/>
          </a:xfrm>
          <a:prstGeom prst="borderCallout2">
            <a:avLst>
              <a:gd name="adj1" fmla="val 50704"/>
              <a:gd name="adj2" fmla="val -8602"/>
              <a:gd name="adj3" fmla="val 50704"/>
              <a:gd name="adj4" fmla="val -80644"/>
              <a:gd name="adj5" fmla="val 164787"/>
              <a:gd name="adj6" fmla="val -1016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length-1</a:t>
            </a:r>
          </a:p>
        </p:txBody>
      </p:sp>
      <p:sp>
        <p:nvSpPr>
          <p:cNvPr id="31" name="AutoShape 76">
            <a:extLst>
              <a:ext uri="{FF2B5EF4-FFF2-40B4-BE49-F238E27FC236}">
                <a16:creationId xmlns="" xmlns:a16="http://schemas.microsoft.com/office/drawing/2014/main" id="{4E2CBB1C-064F-456A-8A8C-32D90B29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116" y="5645121"/>
            <a:ext cx="331788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32" name="AutoShape 77">
            <a:extLst>
              <a:ext uri="{FF2B5EF4-FFF2-40B4-BE49-F238E27FC236}">
                <a16:creationId xmlns="" xmlns:a16="http://schemas.microsoft.com/office/drawing/2014/main" id="{0EC89659-5E64-45DB-BD4B-40B03C7C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05" y="5645121"/>
            <a:ext cx="331787" cy="43815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33" name="AutoShape 78">
            <a:extLst>
              <a:ext uri="{FF2B5EF4-FFF2-40B4-BE49-F238E27FC236}">
                <a16:creationId xmlns="" xmlns:a16="http://schemas.microsoft.com/office/drawing/2014/main" id="{F9D09C05-1106-4AED-94B0-25B3E6FF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292" y="5645121"/>
            <a:ext cx="331788" cy="438150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D</a:t>
            </a:r>
          </a:p>
        </p:txBody>
      </p:sp>
      <p:sp>
        <p:nvSpPr>
          <p:cNvPr id="34" name="AutoShape 79">
            <a:extLst>
              <a:ext uri="{FF2B5EF4-FFF2-40B4-BE49-F238E27FC236}">
                <a16:creationId xmlns="" xmlns:a16="http://schemas.microsoft.com/office/drawing/2014/main" id="{51193006-A2BE-492B-8B1F-DC13DA10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92" y="5645121"/>
            <a:ext cx="331788" cy="438150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E</a:t>
            </a:r>
          </a:p>
        </p:txBody>
      </p:sp>
      <p:sp>
        <p:nvSpPr>
          <p:cNvPr id="35" name="AutoShape 80">
            <a:extLst>
              <a:ext uri="{FF2B5EF4-FFF2-40B4-BE49-F238E27FC236}">
                <a16:creationId xmlns="" xmlns:a16="http://schemas.microsoft.com/office/drawing/2014/main" id="{509D2086-A3E6-4CEA-8543-91BC60EE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880" y="5645121"/>
            <a:ext cx="331787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" name="AutoShape 81">
            <a:extLst>
              <a:ext uri="{FF2B5EF4-FFF2-40B4-BE49-F238E27FC236}">
                <a16:creationId xmlns="" xmlns:a16="http://schemas.microsoft.com/office/drawing/2014/main" id="{C05CA6C1-9400-4BD8-AF42-9AB4611F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466" y="5645121"/>
            <a:ext cx="331788" cy="4381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" name="AutoShape 82">
            <a:extLst>
              <a:ext uri="{FF2B5EF4-FFF2-40B4-BE49-F238E27FC236}">
                <a16:creationId xmlns="" xmlns:a16="http://schemas.microsoft.com/office/drawing/2014/main" id="{1354D83D-5887-4267-9EF3-DA5764E396C6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100181" y="5861697"/>
            <a:ext cx="301625" cy="519351"/>
          </a:xfrm>
          <a:custGeom>
            <a:avLst/>
            <a:gdLst>
              <a:gd name="T0" fmla="*/ 1416841 w 21600"/>
              <a:gd name="T1" fmla="*/ 178705 h 21600"/>
              <a:gd name="T2" fmla="*/ 276308 w 21600"/>
              <a:gd name="T3" fmla="*/ 4858361 h 21600"/>
              <a:gd name="T4" fmla="*/ 1416841 w 21600"/>
              <a:gd name="T5" fmla="*/ 178705 h 21600"/>
              <a:gd name="T6" fmla="*/ 4709358 w 21600"/>
              <a:gd name="T7" fmla="*/ 2648342 h 21600"/>
              <a:gd name="T8" fmla="*/ 4266723 w 21600"/>
              <a:gd name="T9" fmla="*/ 3571941 h 21600"/>
              <a:gd name="T10" fmla="*/ 3667886 w 21600"/>
              <a:gd name="T11" fmla="*/ 288872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481" y="9202"/>
                </a:moveTo>
                <a:cubicBezTo>
                  <a:pt x="20690" y="3913"/>
                  <a:pt x="16147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76"/>
                  <a:pt x="488" y="14519"/>
                  <a:pt x="1417" y="16149"/>
                </a:cubicBezTo>
                <a:cubicBezTo>
                  <a:pt x="488" y="14519"/>
                  <a:pt x="0" y="126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7" y="-1"/>
                  <a:pt x="20690" y="3913"/>
                  <a:pt x="21481" y="9202"/>
                </a:cubicBezTo>
                <a:lnTo>
                  <a:pt x="24151" y="8803"/>
                </a:lnTo>
                <a:lnTo>
                  <a:pt x="21881" y="11873"/>
                </a:lnTo>
                <a:lnTo>
                  <a:pt x="18810" y="9602"/>
                </a:lnTo>
                <a:lnTo>
                  <a:pt x="21481" y="9202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AutoShape 83">
            <a:extLst>
              <a:ext uri="{FF2B5EF4-FFF2-40B4-BE49-F238E27FC236}">
                <a16:creationId xmlns="" xmlns:a16="http://schemas.microsoft.com/office/drawing/2014/main" id="{9816A088-9EC2-47A4-8F15-685F4FD6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091" y="3636933"/>
            <a:ext cx="331788" cy="43815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2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39" name="Line 84">
            <a:extLst>
              <a:ext uri="{FF2B5EF4-FFF2-40B4-BE49-F238E27FC236}">
                <a16:creationId xmlns="" xmlns:a16="http://schemas.microsoft.com/office/drawing/2014/main" id="{AFABABE4-9146-45A2-91A2-5ED9A7F85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1267" y="4094133"/>
            <a:ext cx="0" cy="160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6BFF7-A9A7-43B7-9C26-530776DE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ArrayList의 삭제 연산을 </a:t>
            </a:r>
            <a:r>
              <a:rPr lang="ko-KR" altLang="en-US" dirty="0" err="1">
                <a:ea typeface="맑은 고딕"/>
              </a:rPr>
              <a:t>구현해보자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A9E31D0-5EEE-45DD-A9F2-EEFDDB5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element delete(</a:t>
            </a:r>
            <a:r>
              <a:rPr lang="en-US" altLang="ko-KR" dirty="0" err="1"/>
              <a:t>ArrayListType</a:t>
            </a:r>
            <a:r>
              <a:rPr lang="en-US" altLang="ko-KR" dirty="0"/>
              <a:t> *L, int position);</a:t>
            </a:r>
          </a:p>
          <a:p>
            <a:r>
              <a:rPr lang="en-US" altLang="ko-KR" dirty="0" err="1"/>
              <a:t>ArrayListType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L:</a:t>
            </a:r>
            <a:r>
              <a:rPr lang="ko-KR" altLang="en-US" dirty="0"/>
              <a:t> 삽입의 대상이 되는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position: </a:t>
            </a:r>
            <a:r>
              <a:rPr lang="ko-KR" altLang="en-US" dirty="0"/>
              <a:t>삭제하고자 하는 위치</a:t>
            </a:r>
          </a:p>
          <a:p>
            <a:r>
              <a:rPr lang="en-US" altLang="ko-KR" dirty="0"/>
              <a:t>return: </a:t>
            </a:r>
            <a:r>
              <a:rPr lang="ko-KR" altLang="en-US" dirty="0"/>
              <a:t>삭제되는 자료</a:t>
            </a:r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2970508-0DF1-44ED-B099-9D74DF6D50B9}"/>
              </a:ext>
            </a:extLst>
          </p:cNvPr>
          <p:cNvSpPr txBox="1">
            <a:spLocks/>
          </p:cNvSpPr>
          <p:nvPr/>
        </p:nvSpPr>
        <p:spPr>
          <a:xfrm>
            <a:off x="6096000" y="3286540"/>
            <a:ext cx="5642112" cy="3471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element delete(</a:t>
            </a:r>
            <a:r>
              <a:rPr lang="en-US" altLang="ko-KR" dirty="0" err="1"/>
              <a:t>ArrayListType</a:t>
            </a:r>
            <a:r>
              <a:rPr lang="en-US" altLang="ko-KR" dirty="0"/>
              <a:t> *L, int position) 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int 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element item;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if( position &lt; 0 || position &gt;= L-&gt;length 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error("</a:t>
            </a:r>
            <a:r>
              <a:rPr lang="ko-KR" altLang="en-US" dirty="0"/>
              <a:t>위치</a:t>
            </a:r>
            <a:r>
              <a:rPr lang="en-US" altLang="ko-KR" dirty="0"/>
              <a:t> </a:t>
            </a:r>
            <a:r>
              <a:rPr lang="ko-KR" altLang="en-US" dirty="0"/>
              <a:t>오류</a:t>
            </a:r>
            <a:r>
              <a:rPr lang="en-US" altLang="ko-KR" dirty="0"/>
              <a:t>");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item = L-&gt;list[position];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for(</a:t>
            </a:r>
            <a:r>
              <a:rPr lang="en-US" altLang="ko-KR" dirty="0" err="1"/>
              <a:t>i</a:t>
            </a:r>
            <a:r>
              <a:rPr lang="en-US" altLang="ko-KR" dirty="0"/>
              <a:t>=position; I &lt; (L-&gt;length-1); 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L-&gt;list[</a:t>
            </a:r>
            <a:r>
              <a:rPr lang="en-US" altLang="ko-KR" dirty="0" err="1"/>
              <a:t>i</a:t>
            </a:r>
            <a:r>
              <a:rPr lang="en-US" altLang="ko-KR" dirty="0"/>
              <a:t>] = L-&gt;list[i+1];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L-&gt;length--;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return item;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6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54638-800A-4AA7-95F1-361F1A16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 - LinkedList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6DE3F6-043B-4A90-9422-A397E187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data와 link로 구성된 node를 통해 구현된 리스트</a:t>
            </a:r>
          </a:p>
          <a:p>
            <a:r>
              <a:rPr lang="ko-KR" altLang="en-US">
                <a:ea typeface="맑은 고딕"/>
              </a:rPr>
              <a:t>link가 node들을 연결한다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Node(노드)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&lt;data, link&gt;쌍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data: 리스트의 원소, 즉 데이터 값을 저장하는 곳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link: 다른 노드의 주소값을 저장하는 곳. 포인터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9F7BC5D-4E46-4059-BFA7-A4C54362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5" y="2963631"/>
            <a:ext cx="8637916" cy="121828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FD9E0EDB-0F2F-45C0-BBEE-52C6FA2F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510" y="1026544"/>
            <a:ext cx="2126829" cy="52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633EB-D167-4E0B-8046-A2346D7D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연결 리스트의 구조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DF5594-07C6-49CC-B974-C7F39DBE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Node(노드) = Data field + Link field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Head pointer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리스트의 첫번째 노드를 가리키는 변수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Tail pointer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리스트의 마지막 노드를 가리키는 변수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필요할 때마다 노드를 생성하고 연결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7967550-AC0A-4DC2-8214-0EE929B69468}"/>
              </a:ext>
            </a:extLst>
          </p:cNvPr>
          <p:cNvGrpSpPr>
            <a:grpSpLocks/>
          </p:cNvGrpSpPr>
          <p:nvPr/>
        </p:nvGrpSpPr>
        <p:grpSpPr bwMode="auto">
          <a:xfrm>
            <a:off x="7480444" y="5366800"/>
            <a:ext cx="3977615" cy="682026"/>
            <a:chOff x="6230938" y="3167064"/>
            <a:chExt cx="4706" cy="6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151FBB2D-F6C8-4989-9AAB-3B6144ECA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2550" y="3167064"/>
              <a:ext cx="636" cy="630"/>
              <a:chOff x="6232550" y="3167064"/>
              <a:chExt cx="636" cy="630"/>
            </a:xfrm>
          </p:grpSpPr>
          <p:sp>
            <p:nvSpPr>
              <p:cNvPr id="56" name="Freeform 33">
                <a:extLst>
                  <a:ext uri="{FF2B5EF4-FFF2-40B4-BE49-F238E27FC236}">
                    <a16:creationId xmlns="" xmlns:a16="http://schemas.microsoft.com/office/drawing/2014/main" id="{EDB1CD05-4D59-47B2-B6A2-BCF7BA7E4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69" y="3167064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7" name="Freeform 34">
                <a:extLst>
                  <a:ext uri="{FF2B5EF4-FFF2-40B4-BE49-F238E27FC236}">
                    <a16:creationId xmlns="" xmlns:a16="http://schemas.microsoft.com/office/drawing/2014/main" id="{B3C98EE4-F509-4B25-98DD-DCE5E363B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85" y="3167078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8" name="Freeform 35">
                <a:extLst>
                  <a:ext uri="{FF2B5EF4-FFF2-40B4-BE49-F238E27FC236}">
                    <a16:creationId xmlns="" xmlns:a16="http://schemas.microsoft.com/office/drawing/2014/main" id="{E78D604A-AA96-407B-B8AC-0D7A8C762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85" y="3167078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9" name="Freeform 36">
                <a:extLst>
                  <a:ext uri="{FF2B5EF4-FFF2-40B4-BE49-F238E27FC236}">
                    <a16:creationId xmlns="" xmlns:a16="http://schemas.microsoft.com/office/drawing/2014/main" id="{10D7570D-582A-4186-8DA2-8E36368F2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703" y="3167230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0" name="Freeform 37">
                <a:extLst>
                  <a:ext uri="{FF2B5EF4-FFF2-40B4-BE49-F238E27FC236}">
                    <a16:creationId xmlns="" xmlns:a16="http://schemas.microsoft.com/office/drawing/2014/main" id="{0B3D0158-970B-4681-94A3-F6C8B054A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79" y="3167214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1" name="Freeform 38">
                <a:extLst>
                  <a:ext uri="{FF2B5EF4-FFF2-40B4-BE49-F238E27FC236}">
                    <a16:creationId xmlns="" xmlns:a16="http://schemas.microsoft.com/office/drawing/2014/main" id="{813A3EE6-2084-419F-ACF6-24CFEEF81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79" y="3167201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2" name="Freeform 39">
                <a:extLst>
                  <a:ext uri="{FF2B5EF4-FFF2-40B4-BE49-F238E27FC236}">
                    <a16:creationId xmlns="" xmlns:a16="http://schemas.microsoft.com/office/drawing/2014/main" id="{57BC8048-5F5D-423B-9AA0-51CC42CF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70" y="3167076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3" name="Freeform 40">
                <a:extLst>
                  <a:ext uri="{FF2B5EF4-FFF2-40B4-BE49-F238E27FC236}">
                    <a16:creationId xmlns="" xmlns:a16="http://schemas.microsoft.com/office/drawing/2014/main" id="{9D9F6349-F7A2-4DC0-801A-4E889A8E8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142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4" name="Freeform 41">
                <a:extLst>
                  <a:ext uri="{FF2B5EF4-FFF2-40B4-BE49-F238E27FC236}">
                    <a16:creationId xmlns="" xmlns:a16="http://schemas.microsoft.com/office/drawing/2014/main" id="{DE4E2603-64F8-4B6F-A83C-28A85103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14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B5F295D8-4D87-49AB-B1BB-EECC59BD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2702" y="3167227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Freeform 43">
                <a:extLst>
                  <a:ext uri="{FF2B5EF4-FFF2-40B4-BE49-F238E27FC236}">
                    <a16:creationId xmlns="" xmlns:a16="http://schemas.microsoft.com/office/drawing/2014/main" id="{B9DC4BC0-45D1-4852-A3CF-FFACD9335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707" y="3167230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7" name="Freeform 44">
                <a:extLst>
                  <a:ext uri="{FF2B5EF4-FFF2-40B4-BE49-F238E27FC236}">
                    <a16:creationId xmlns="" xmlns:a16="http://schemas.microsoft.com/office/drawing/2014/main" id="{C2924EC2-0DE9-4026-A77D-214E2EF43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267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8" name="Freeform 45">
                <a:extLst>
                  <a:ext uri="{FF2B5EF4-FFF2-40B4-BE49-F238E27FC236}">
                    <a16:creationId xmlns="" xmlns:a16="http://schemas.microsoft.com/office/drawing/2014/main" id="{82B481C2-7A62-46AD-BAAC-02000125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412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9" name="Freeform 46">
                <a:extLst>
                  <a:ext uri="{FF2B5EF4-FFF2-40B4-BE49-F238E27FC236}">
                    <a16:creationId xmlns="" xmlns:a16="http://schemas.microsoft.com/office/drawing/2014/main" id="{E06E6AD8-FB92-4298-B102-4C3644E05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911" y="3167240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0" name="Freeform 47">
                <a:extLst>
                  <a:ext uri="{FF2B5EF4-FFF2-40B4-BE49-F238E27FC236}">
                    <a16:creationId xmlns="" xmlns:a16="http://schemas.microsoft.com/office/drawing/2014/main" id="{C321219D-F458-43BE-8BC0-F80C65E7F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14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1" name="Freeform 48">
                <a:extLst>
                  <a:ext uri="{FF2B5EF4-FFF2-40B4-BE49-F238E27FC236}">
                    <a16:creationId xmlns="" xmlns:a16="http://schemas.microsoft.com/office/drawing/2014/main" id="{8A5A364D-03AB-4678-97CD-8AB23CD09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70" y="3167076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2" name="Freeform 49">
                <a:extLst>
                  <a:ext uri="{FF2B5EF4-FFF2-40B4-BE49-F238E27FC236}">
                    <a16:creationId xmlns="" xmlns:a16="http://schemas.microsoft.com/office/drawing/2014/main" id="{18E61945-CD64-4F1F-BF21-8294271E1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639" y="3167326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3" name="Freeform 50">
                <a:extLst>
                  <a:ext uri="{FF2B5EF4-FFF2-40B4-BE49-F238E27FC236}">
                    <a16:creationId xmlns="" xmlns:a16="http://schemas.microsoft.com/office/drawing/2014/main" id="{7AA78BE3-2EDD-4956-8F06-444C548F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645" y="3167332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Freeform 51">
                <a:extLst>
                  <a:ext uri="{FF2B5EF4-FFF2-40B4-BE49-F238E27FC236}">
                    <a16:creationId xmlns="" xmlns:a16="http://schemas.microsoft.com/office/drawing/2014/main" id="{EE4516D1-825C-4129-9C87-DD6DB84B2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881" y="3167142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5" name="Freeform 52">
                <a:extLst>
                  <a:ext uri="{FF2B5EF4-FFF2-40B4-BE49-F238E27FC236}">
                    <a16:creationId xmlns="" xmlns:a16="http://schemas.microsoft.com/office/drawing/2014/main" id="{DC640145-AC94-47DF-BEDD-9B84FADC9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79" y="3167201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6" name="Text Box 53">
                <a:extLst>
                  <a:ext uri="{FF2B5EF4-FFF2-40B4-BE49-F238E27FC236}">
                    <a16:creationId xmlns="" xmlns:a16="http://schemas.microsoft.com/office/drawing/2014/main" id="{BB50DC80-79D0-4CB3-BFFD-5B982D96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2550" y="3167385"/>
                <a:ext cx="242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000"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F40331C-FF71-4A8D-8504-BFE45B6ED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3438" y="3167093"/>
              <a:ext cx="636" cy="630"/>
              <a:chOff x="6233438" y="3167093"/>
              <a:chExt cx="636" cy="630"/>
            </a:xfrm>
          </p:grpSpPr>
          <p:sp>
            <p:nvSpPr>
              <p:cNvPr id="35" name="Freeform 55">
                <a:extLst>
                  <a:ext uri="{FF2B5EF4-FFF2-40B4-BE49-F238E27FC236}">
                    <a16:creationId xmlns="" xmlns:a16="http://schemas.microsoft.com/office/drawing/2014/main" id="{64D2C465-C1CE-4E3A-BFFB-3F16676D0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57" y="3167093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="" xmlns:a16="http://schemas.microsoft.com/office/drawing/2014/main" id="{9E2900BC-9854-49CA-A868-E79FB8C92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73" y="3167107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="" xmlns:a16="http://schemas.microsoft.com/office/drawing/2014/main" id="{D9FD34F9-4725-47F0-8FC1-F1108A1ED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73" y="3167107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="" xmlns:a16="http://schemas.microsoft.com/office/drawing/2014/main" id="{860D4161-8BF5-4FDE-914B-6967B525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591" y="3167259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="" xmlns:a16="http://schemas.microsoft.com/office/drawing/2014/main" id="{5134D49E-6C51-4414-94E4-BC9CFA28F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67" y="3167243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Freeform 60">
                <a:extLst>
                  <a:ext uri="{FF2B5EF4-FFF2-40B4-BE49-F238E27FC236}">
                    <a16:creationId xmlns="" xmlns:a16="http://schemas.microsoft.com/office/drawing/2014/main" id="{262DDB41-862D-49E5-AAE7-2EE5C8CD9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67" y="3167230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1" name="Freeform 61">
                <a:extLst>
                  <a:ext uri="{FF2B5EF4-FFF2-40B4-BE49-F238E27FC236}">
                    <a16:creationId xmlns="" xmlns:a16="http://schemas.microsoft.com/office/drawing/2014/main" id="{BD1CCFCF-6413-4C89-855A-0FE5E8B3F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58" y="3167105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2" name="Freeform 62">
                <a:extLst>
                  <a:ext uri="{FF2B5EF4-FFF2-40B4-BE49-F238E27FC236}">
                    <a16:creationId xmlns="" xmlns:a16="http://schemas.microsoft.com/office/drawing/2014/main" id="{4519934B-3B36-4A43-8705-0A43B23BE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171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="" xmlns:a16="http://schemas.microsoft.com/office/drawing/2014/main" id="{2F6C8FC5-EB6D-4272-8C78-83551945D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17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67E49221-FC7B-402A-83F8-53E1C4407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590" y="3167256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="" xmlns:a16="http://schemas.microsoft.com/office/drawing/2014/main" id="{18A38D59-B7CF-4E3A-AD24-82323B061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595" y="3167259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="" xmlns:a16="http://schemas.microsoft.com/office/drawing/2014/main" id="{49912A07-2957-4A1D-8F02-C2F5ABBC8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296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="" xmlns:a16="http://schemas.microsoft.com/office/drawing/2014/main" id="{67297378-7E44-42C1-A5F9-F399B5F7F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441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="" xmlns:a16="http://schemas.microsoft.com/office/drawing/2014/main" id="{E18CB9AC-4478-4405-9A8E-B7E1813D3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99" y="3167269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="" xmlns:a16="http://schemas.microsoft.com/office/drawing/2014/main" id="{E9149A45-6A72-473E-9EB5-3D91A5F43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17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0" name="Freeform 70">
                <a:extLst>
                  <a:ext uri="{FF2B5EF4-FFF2-40B4-BE49-F238E27FC236}">
                    <a16:creationId xmlns="" xmlns:a16="http://schemas.microsoft.com/office/drawing/2014/main" id="{26F32457-3743-46AB-931E-7AE90CAD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58" y="3167105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1" name="Freeform 71">
                <a:extLst>
                  <a:ext uri="{FF2B5EF4-FFF2-40B4-BE49-F238E27FC236}">
                    <a16:creationId xmlns="" xmlns:a16="http://schemas.microsoft.com/office/drawing/2014/main" id="{F78DB480-917E-40A6-94FE-BD64A3848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527" y="3167355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2" name="Freeform 72">
                <a:extLst>
                  <a:ext uri="{FF2B5EF4-FFF2-40B4-BE49-F238E27FC236}">
                    <a16:creationId xmlns="" xmlns:a16="http://schemas.microsoft.com/office/drawing/2014/main" id="{292A75BE-EA7E-4F5A-B62E-581AA319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533" y="3167361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3" name="Freeform 73">
                <a:extLst>
                  <a:ext uri="{FF2B5EF4-FFF2-40B4-BE49-F238E27FC236}">
                    <a16:creationId xmlns="" xmlns:a16="http://schemas.microsoft.com/office/drawing/2014/main" id="{E680D7D5-AB52-43A4-985E-C31AAEFBA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769" y="3167171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4" name="Freeform 74">
                <a:extLst>
                  <a:ext uri="{FF2B5EF4-FFF2-40B4-BE49-F238E27FC236}">
                    <a16:creationId xmlns="" xmlns:a16="http://schemas.microsoft.com/office/drawing/2014/main" id="{A2FF1F1F-D9DA-4887-AFB2-18F322EA0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67" y="3167230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5" name="Text Box 75">
                <a:extLst>
                  <a:ext uri="{FF2B5EF4-FFF2-40B4-BE49-F238E27FC236}">
                    <a16:creationId xmlns="" xmlns:a16="http://schemas.microsoft.com/office/drawing/2014/main" id="{0F391275-85BF-4243-A362-2D617E29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3438" y="3167414"/>
                <a:ext cx="242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000"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5AE79A0-CE74-4224-A515-DB2BAB481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4296" y="3167097"/>
              <a:ext cx="638" cy="630"/>
              <a:chOff x="6234296" y="3167097"/>
              <a:chExt cx="638" cy="630"/>
            </a:xfrm>
          </p:grpSpPr>
          <p:sp>
            <p:nvSpPr>
              <p:cNvPr id="14" name="Freeform 77">
                <a:extLst>
                  <a:ext uri="{FF2B5EF4-FFF2-40B4-BE49-F238E27FC236}">
                    <a16:creationId xmlns="" xmlns:a16="http://schemas.microsoft.com/office/drawing/2014/main" id="{E6FF58EC-4098-486A-A3D7-484B49311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17" y="3167097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5" name="Freeform 78">
                <a:extLst>
                  <a:ext uri="{FF2B5EF4-FFF2-40B4-BE49-F238E27FC236}">
                    <a16:creationId xmlns="" xmlns:a16="http://schemas.microsoft.com/office/drawing/2014/main" id="{730BD232-0C2C-4DD5-AD57-D210A1A82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33" y="3167111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Freeform 79">
                <a:extLst>
                  <a:ext uri="{FF2B5EF4-FFF2-40B4-BE49-F238E27FC236}">
                    <a16:creationId xmlns="" xmlns:a16="http://schemas.microsoft.com/office/drawing/2014/main" id="{2371FE26-6BCF-4C8A-87D5-17C9154ED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33" y="3167111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" name="Freeform 80">
                <a:extLst>
                  <a:ext uri="{FF2B5EF4-FFF2-40B4-BE49-F238E27FC236}">
                    <a16:creationId xmlns="" xmlns:a16="http://schemas.microsoft.com/office/drawing/2014/main" id="{6F179297-F4C1-4477-ACA1-4EC33D7C2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451" y="3167263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Freeform 81">
                <a:extLst>
                  <a:ext uri="{FF2B5EF4-FFF2-40B4-BE49-F238E27FC236}">
                    <a16:creationId xmlns="" xmlns:a16="http://schemas.microsoft.com/office/drawing/2014/main" id="{CBDCBBE6-601C-47AD-AFE5-2E0C1341A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27" y="3167247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9" name="Freeform 82">
                <a:extLst>
                  <a:ext uri="{FF2B5EF4-FFF2-40B4-BE49-F238E27FC236}">
                    <a16:creationId xmlns="" xmlns:a16="http://schemas.microsoft.com/office/drawing/2014/main" id="{37A147F8-CB87-4641-BDA6-52B6FEE1E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27" y="3167234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0" name="Freeform 83">
                <a:extLst>
                  <a:ext uri="{FF2B5EF4-FFF2-40B4-BE49-F238E27FC236}">
                    <a16:creationId xmlns="" xmlns:a16="http://schemas.microsoft.com/office/drawing/2014/main" id="{BDEDE20D-9C6F-4A78-9AAC-E5A32E7B2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18" y="3167109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1" name="Freeform 84">
                <a:extLst>
                  <a:ext uri="{FF2B5EF4-FFF2-40B4-BE49-F238E27FC236}">
                    <a16:creationId xmlns="" xmlns:a16="http://schemas.microsoft.com/office/drawing/2014/main" id="{42DA4096-C83E-4BE2-83DB-9FEBEDD9C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175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2" name="Freeform 85">
                <a:extLst>
                  <a:ext uri="{FF2B5EF4-FFF2-40B4-BE49-F238E27FC236}">
                    <a16:creationId xmlns="" xmlns:a16="http://schemas.microsoft.com/office/drawing/2014/main" id="{69B575A1-926E-4598-A0F4-758F58315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17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96557C4F-E816-4C30-9692-8CC08CA94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4450" y="3167260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4" name="Freeform 87">
                <a:extLst>
                  <a:ext uri="{FF2B5EF4-FFF2-40B4-BE49-F238E27FC236}">
                    <a16:creationId xmlns="" xmlns:a16="http://schemas.microsoft.com/office/drawing/2014/main" id="{8A47326F-81F4-4E28-BEA6-092D84F4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455" y="3167263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Freeform 88">
                <a:extLst>
                  <a:ext uri="{FF2B5EF4-FFF2-40B4-BE49-F238E27FC236}">
                    <a16:creationId xmlns="" xmlns:a16="http://schemas.microsoft.com/office/drawing/2014/main" id="{0AE44167-0A26-4B80-AF92-105D578F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300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6" name="Freeform 89">
                <a:extLst>
                  <a:ext uri="{FF2B5EF4-FFF2-40B4-BE49-F238E27FC236}">
                    <a16:creationId xmlns="" xmlns:a16="http://schemas.microsoft.com/office/drawing/2014/main" id="{33337683-5113-4CC1-997C-81C1C9376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445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7" name="Freeform 90">
                <a:extLst>
                  <a:ext uri="{FF2B5EF4-FFF2-40B4-BE49-F238E27FC236}">
                    <a16:creationId xmlns="" xmlns:a16="http://schemas.microsoft.com/office/drawing/2014/main" id="{924B7BF5-5E48-42CA-A08D-99509DF4B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59" y="3167273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Freeform 91">
                <a:extLst>
                  <a:ext uri="{FF2B5EF4-FFF2-40B4-BE49-F238E27FC236}">
                    <a16:creationId xmlns="" xmlns:a16="http://schemas.microsoft.com/office/drawing/2014/main" id="{3FD10BCC-9A4A-4BCE-A03B-3ACD1181C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17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9" name="Freeform 92">
                <a:extLst>
                  <a:ext uri="{FF2B5EF4-FFF2-40B4-BE49-F238E27FC236}">
                    <a16:creationId xmlns="" xmlns:a16="http://schemas.microsoft.com/office/drawing/2014/main" id="{E6CBC04D-EAC1-4658-A401-34C07A0C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18" y="3167109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0" name="Freeform 93">
                <a:extLst>
                  <a:ext uri="{FF2B5EF4-FFF2-40B4-BE49-F238E27FC236}">
                    <a16:creationId xmlns="" xmlns:a16="http://schemas.microsoft.com/office/drawing/2014/main" id="{6AC43C55-3896-45DB-8C0B-B511EC64F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87" y="3167359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Freeform 94">
                <a:extLst>
                  <a:ext uri="{FF2B5EF4-FFF2-40B4-BE49-F238E27FC236}">
                    <a16:creationId xmlns="" xmlns:a16="http://schemas.microsoft.com/office/drawing/2014/main" id="{59FE4856-2A5F-4545-912D-AD4F22EE9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93" y="3167365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2" name="Freeform 95">
                <a:extLst>
                  <a:ext uri="{FF2B5EF4-FFF2-40B4-BE49-F238E27FC236}">
                    <a16:creationId xmlns="" xmlns:a16="http://schemas.microsoft.com/office/drawing/2014/main" id="{8B0543DA-F289-458D-B4CB-F00915D0E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629" y="3167175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3" name="Freeform 96">
                <a:extLst>
                  <a:ext uri="{FF2B5EF4-FFF2-40B4-BE49-F238E27FC236}">
                    <a16:creationId xmlns="" xmlns:a16="http://schemas.microsoft.com/office/drawing/2014/main" id="{7FF4ADAD-A491-4C4A-ADC6-8A9ECB5DE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327" y="3167234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34" name="Text Box 97">
                <a:extLst>
                  <a:ext uri="{FF2B5EF4-FFF2-40B4-BE49-F238E27FC236}">
                    <a16:creationId xmlns="" xmlns:a16="http://schemas.microsoft.com/office/drawing/2014/main" id="{95DD4285-5561-4769-B87E-5E01D6482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4296" y="3167418"/>
                <a:ext cx="24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000">
                  <a:latin typeface="+mj-ea"/>
                  <a:ea typeface="+mj-ea"/>
                </a:endParaRPr>
              </a:p>
            </p:txBody>
          </p:sp>
        </p:grpSp>
        <p:sp>
          <p:nvSpPr>
            <p:cNvPr id="8" name="Line 98">
              <a:extLst>
                <a:ext uri="{FF2B5EF4-FFF2-40B4-BE49-F238E27FC236}">
                  <a16:creationId xmlns="" xmlns:a16="http://schemas.microsoft.com/office/drawing/2014/main" id="{0A9D82A5-854E-4098-A836-5A153810F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1912" y="3167416"/>
              <a:ext cx="5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Line 99">
              <a:extLst>
                <a:ext uri="{FF2B5EF4-FFF2-40B4-BE49-F238E27FC236}">
                  <a16:creationId xmlns="" xmlns:a16="http://schemas.microsoft.com/office/drawing/2014/main" id="{98FF6E84-98E4-4DCE-B2B6-AC1A0DF3E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3022" y="3167402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Line 100">
              <a:extLst>
                <a:ext uri="{FF2B5EF4-FFF2-40B4-BE49-F238E27FC236}">
                  <a16:creationId xmlns="" xmlns:a16="http://schemas.microsoft.com/office/drawing/2014/main" id="{80B2F9EA-CF35-43CD-B5E0-4E73C3550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3888" y="316737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Line 101">
              <a:extLst>
                <a:ext uri="{FF2B5EF4-FFF2-40B4-BE49-F238E27FC236}">
                  <a16:creationId xmlns="" xmlns:a16="http://schemas.microsoft.com/office/drawing/2014/main" id="{83197801-80E8-46E5-A52B-474CB66FA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4662" y="3167402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" name="Text Box 102">
              <a:extLst>
                <a:ext uri="{FF2B5EF4-FFF2-40B4-BE49-F238E27FC236}">
                  <a16:creationId xmlns="" xmlns:a16="http://schemas.microsoft.com/office/drawing/2014/main" id="{DC1363F1-2DC2-4488-9BDA-009E7857E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5243" y="3167267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000">
                  <a:latin typeface="+mj-ea"/>
                  <a:ea typeface="+mj-ea"/>
                </a:rPr>
                <a:t>NULL</a:t>
              </a:r>
            </a:p>
          </p:txBody>
        </p:sp>
        <p:sp>
          <p:nvSpPr>
            <p:cNvPr id="13" name="Text Box 103">
              <a:extLst>
                <a:ext uri="{FF2B5EF4-FFF2-40B4-BE49-F238E27FC236}">
                  <a16:creationId xmlns="" xmlns:a16="http://schemas.microsoft.com/office/drawing/2014/main" id="{C3B7DF54-6407-4C3D-B6E6-6326D0F80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3167363"/>
              <a:ext cx="114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000">
                  <a:latin typeface="+mj-ea"/>
                  <a:ea typeface="+mj-ea"/>
                </a:rPr>
                <a:t>헤드 포인터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7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B018EB-1C8F-448B-B651-9D1E49A1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리스트의 종류</a:t>
            </a:r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17FB44D-018D-45EA-AC17-1625BF277A9E}"/>
              </a:ext>
            </a:extLst>
          </p:cNvPr>
          <p:cNvGrpSpPr>
            <a:grpSpLocks/>
          </p:cNvGrpSpPr>
          <p:nvPr/>
        </p:nvGrpSpPr>
        <p:grpSpPr bwMode="auto">
          <a:xfrm>
            <a:off x="1481099" y="1819905"/>
            <a:ext cx="8982076" cy="4360195"/>
            <a:chOff x="1524001" y="1719264"/>
            <a:chExt cx="6625" cy="3477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7DD227E8-C40B-4D60-8B15-64C2F1760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226" y="1721751"/>
              <a:ext cx="617" cy="604"/>
              <a:chOff x="1529226" y="1721751"/>
              <a:chExt cx="617" cy="604"/>
            </a:xfrm>
          </p:grpSpPr>
          <p:sp>
            <p:nvSpPr>
              <p:cNvPr id="342" name="Freeform 5">
                <a:extLst>
                  <a:ext uri="{FF2B5EF4-FFF2-40B4-BE49-F238E27FC236}">
                    <a16:creationId xmlns="" xmlns:a16="http://schemas.microsoft.com/office/drawing/2014/main" id="{DAB3BF3D-0EE9-4075-A250-16AB6C191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26" y="1721751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3" name="Freeform 6">
                <a:extLst>
                  <a:ext uri="{FF2B5EF4-FFF2-40B4-BE49-F238E27FC236}">
                    <a16:creationId xmlns="" xmlns:a16="http://schemas.microsoft.com/office/drawing/2014/main" id="{810FF26F-8D52-4175-8DE3-0539672F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42" y="1721765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4" name="Freeform 7">
                <a:extLst>
                  <a:ext uri="{FF2B5EF4-FFF2-40B4-BE49-F238E27FC236}">
                    <a16:creationId xmlns="" xmlns:a16="http://schemas.microsoft.com/office/drawing/2014/main" id="{81128562-2AB3-49C7-AAA8-5EEBDCF73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42" y="1721765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5" name="Freeform 8">
                <a:extLst>
                  <a:ext uri="{FF2B5EF4-FFF2-40B4-BE49-F238E27FC236}">
                    <a16:creationId xmlns="" xmlns:a16="http://schemas.microsoft.com/office/drawing/2014/main" id="{51A22D7F-137F-47E3-9DF7-BC5C89F61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360" y="1721917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6" name="Freeform 9">
                <a:extLst>
                  <a:ext uri="{FF2B5EF4-FFF2-40B4-BE49-F238E27FC236}">
                    <a16:creationId xmlns="" xmlns:a16="http://schemas.microsoft.com/office/drawing/2014/main" id="{5A8DA558-54AD-4CDD-81B7-AC4E7940D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36" y="1721901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7" name="Freeform 10">
                <a:extLst>
                  <a:ext uri="{FF2B5EF4-FFF2-40B4-BE49-F238E27FC236}">
                    <a16:creationId xmlns="" xmlns:a16="http://schemas.microsoft.com/office/drawing/2014/main" id="{BDC21239-828A-4F4F-89CF-86E8F3768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36" y="1721888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8" name="Freeform 11">
                <a:extLst>
                  <a:ext uri="{FF2B5EF4-FFF2-40B4-BE49-F238E27FC236}">
                    <a16:creationId xmlns="" xmlns:a16="http://schemas.microsoft.com/office/drawing/2014/main" id="{4B9FC0C1-C0C6-4B54-901F-EDF3B72F7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27" y="1721763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9" name="Freeform 12">
                <a:extLst>
                  <a:ext uri="{FF2B5EF4-FFF2-40B4-BE49-F238E27FC236}">
                    <a16:creationId xmlns="" xmlns:a16="http://schemas.microsoft.com/office/drawing/2014/main" id="{E7B28BF0-06E2-4EF2-9249-6F6BD7BDF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1829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0" name="Freeform 13">
                <a:extLst>
                  <a:ext uri="{FF2B5EF4-FFF2-40B4-BE49-F238E27FC236}">
                    <a16:creationId xmlns="" xmlns:a16="http://schemas.microsoft.com/office/drawing/2014/main" id="{0CD054C5-A3D1-45EA-9CDE-DFAA003C3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182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="" xmlns:a16="http://schemas.microsoft.com/office/drawing/2014/main" id="{8482817B-6BAF-40A0-84A6-E140D8BA2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9" y="1721914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352" name="Freeform 15">
                <a:extLst>
                  <a:ext uri="{FF2B5EF4-FFF2-40B4-BE49-F238E27FC236}">
                    <a16:creationId xmlns="" xmlns:a16="http://schemas.microsoft.com/office/drawing/2014/main" id="{411069D9-AAD3-487B-8C9B-DF500ECA0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364" y="1721917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3" name="Freeform 16">
                <a:extLst>
                  <a:ext uri="{FF2B5EF4-FFF2-40B4-BE49-F238E27FC236}">
                    <a16:creationId xmlns="" xmlns:a16="http://schemas.microsoft.com/office/drawing/2014/main" id="{10046D35-5A2B-476A-91A3-F46BAC281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1954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4" name="Freeform 17">
                <a:extLst>
                  <a:ext uri="{FF2B5EF4-FFF2-40B4-BE49-F238E27FC236}">
                    <a16:creationId xmlns="" xmlns:a16="http://schemas.microsoft.com/office/drawing/2014/main" id="{79869A2E-D3BD-4EF3-8319-AEAD9875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2099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5" name="Freeform 18">
                <a:extLst>
                  <a:ext uri="{FF2B5EF4-FFF2-40B4-BE49-F238E27FC236}">
                    <a16:creationId xmlns="" xmlns:a16="http://schemas.microsoft.com/office/drawing/2014/main" id="{FC4A6DBD-5BDA-4F07-800F-B53B0BFF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68" y="1721927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6" name="Freeform 19">
                <a:extLst>
                  <a:ext uri="{FF2B5EF4-FFF2-40B4-BE49-F238E27FC236}">
                    <a16:creationId xmlns="" xmlns:a16="http://schemas.microsoft.com/office/drawing/2014/main" id="{06C402C6-4F1F-4073-8467-A3829FF87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182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7" name="Freeform 20">
                <a:extLst>
                  <a:ext uri="{FF2B5EF4-FFF2-40B4-BE49-F238E27FC236}">
                    <a16:creationId xmlns="" xmlns:a16="http://schemas.microsoft.com/office/drawing/2014/main" id="{12E613A1-AA0D-4547-A58F-B2E0D7FB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27" y="1721763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8" name="Freeform 21">
                <a:extLst>
                  <a:ext uri="{FF2B5EF4-FFF2-40B4-BE49-F238E27FC236}">
                    <a16:creationId xmlns="" xmlns:a16="http://schemas.microsoft.com/office/drawing/2014/main" id="{5C525C87-6566-4EC5-B5C1-966527CDC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96" y="1722013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59" name="Freeform 22">
                <a:extLst>
                  <a:ext uri="{FF2B5EF4-FFF2-40B4-BE49-F238E27FC236}">
                    <a16:creationId xmlns="" xmlns:a16="http://schemas.microsoft.com/office/drawing/2014/main" id="{2FCBE6FF-8B5B-41A3-97AC-C929FB9D8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302" y="1722019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60" name="Freeform 23">
                <a:extLst>
                  <a:ext uri="{FF2B5EF4-FFF2-40B4-BE49-F238E27FC236}">
                    <a16:creationId xmlns="" xmlns:a16="http://schemas.microsoft.com/office/drawing/2014/main" id="{E8CC7B64-872E-47F7-B12A-8A0A2BC45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38" y="1721829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61" name="Freeform 24">
                <a:extLst>
                  <a:ext uri="{FF2B5EF4-FFF2-40B4-BE49-F238E27FC236}">
                    <a16:creationId xmlns="" xmlns:a16="http://schemas.microsoft.com/office/drawing/2014/main" id="{4347F098-F8B6-4DF3-AD2B-F75440421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36" y="1721888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62" name="Text Box 25">
                <a:extLst>
                  <a:ext uri="{FF2B5EF4-FFF2-40B4-BE49-F238E27FC236}">
                    <a16:creationId xmlns="" xmlns:a16="http://schemas.microsoft.com/office/drawing/2014/main" id="{6CADAB26-F6E2-4B07-AF84-DA8312FC4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228" y="1722011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A63F439-37F9-44C0-AEC7-FE36B3CE8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198" y="1720485"/>
              <a:ext cx="617" cy="604"/>
              <a:chOff x="1529198" y="1720485"/>
              <a:chExt cx="617" cy="604"/>
            </a:xfrm>
          </p:grpSpPr>
          <p:sp>
            <p:nvSpPr>
              <p:cNvPr id="321" name="Freeform 27">
                <a:extLst>
                  <a:ext uri="{FF2B5EF4-FFF2-40B4-BE49-F238E27FC236}">
                    <a16:creationId xmlns="" xmlns:a16="http://schemas.microsoft.com/office/drawing/2014/main" id="{E0F62D9A-27AA-4051-869C-58CA6FCF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98" y="1720485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2" name="Freeform 28">
                <a:extLst>
                  <a:ext uri="{FF2B5EF4-FFF2-40B4-BE49-F238E27FC236}">
                    <a16:creationId xmlns="" xmlns:a16="http://schemas.microsoft.com/office/drawing/2014/main" id="{F6F3ED63-9E6D-4225-BB3C-DD121E28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14" y="1720499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3" name="Freeform 29">
                <a:extLst>
                  <a:ext uri="{FF2B5EF4-FFF2-40B4-BE49-F238E27FC236}">
                    <a16:creationId xmlns="" xmlns:a16="http://schemas.microsoft.com/office/drawing/2014/main" id="{5BFB06CE-E1DD-42E1-BE49-AC1BD40F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14" y="1720499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4" name="Freeform 30">
                <a:extLst>
                  <a:ext uri="{FF2B5EF4-FFF2-40B4-BE49-F238E27FC236}">
                    <a16:creationId xmlns="" xmlns:a16="http://schemas.microsoft.com/office/drawing/2014/main" id="{940FBFBF-7C18-4DD3-9304-6D1848120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332" y="1720651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5" name="Freeform 31">
                <a:extLst>
                  <a:ext uri="{FF2B5EF4-FFF2-40B4-BE49-F238E27FC236}">
                    <a16:creationId xmlns="" xmlns:a16="http://schemas.microsoft.com/office/drawing/2014/main" id="{1127866A-FAB1-4B53-9D6F-A8A348C39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08" y="1720635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6" name="Freeform 32">
                <a:extLst>
                  <a:ext uri="{FF2B5EF4-FFF2-40B4-BE49-F238E27FC236}">
                    <a16:creationId xmlns="" xmlns:a16="http://schemas.microsoft.com/office/drawing/2014/main" id="{A31B9DD3-7F0E-473B-B8E1-BB8CA8AE2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08" y="1720622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7" name="Freeform 33">
                <a:extLst>
                  <a:ext uri="{FF2B5EF4-FFF2-40B4-BE49-F238E27FC236}">
                    <a16:creationId xmlns="" xmlns:a16="http://schemas.microsoft.com/office/drawing/2014/main" id="{46F97CF8-D099-4DC4-B578-F65410C87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99" y="1720497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8" name="Freeform 34">
                <a:extLst>
                  <a:ext uri="{FF2B5EF4-FFF2-40B4-BE49-F238E27FC236}">
                    <a16:creationId xmlns="" xmlns:a16="http://schemas.microsoft.com/office/drawing/2014/main" id="{05BB4F08-7047-4C38-88C0-DA04ECE84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563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9" name="Freeform 35">
                <a:extLst>
                  <a:ext uri="{FF2B5EF4-FFF2-40B4-BE49-F238E27FC236}">
                    <a16:creationId xmlns="" xmlns:a16="http://schemas.microsoft.com/office/drawing/2014/main" id="{E6DA9788-D52E-459C-964F-6C5DF631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563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13BA7BE2-BF68-4D95-BBE9-EA0A539B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31" y="1720648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331" name="Freeform 37">
                <a:extLst>
                  <a:ext uri="{FF2B5EF4-FFF2-40B4-BE49-F238E27FC236}">
                    <a16:creationId xmlns="" xmlns:a16="http://schemas.microsoft.com/office/drawing/2014/main" id="{D0797C90-630C-4728-97B1-69BBC139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336" y="1720651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2" name="Freeform 38">
                <a:extLst>
                  <a:ext uri="{FF2B5EF4-FFF2-40B4-BE49-F238E27FC236}">
                    <a16:creationId xmlns="" xmlns:a16="http://schemas.microsoft.com/office/drawing/2014/main" id="{BA6F057D-F825-42A7-92CF-9567F1F34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688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3" name="Freeform 39">
                <a:extLst>
                  <a:ext uri="{FF2B5EF4-FFF2-40B4-BE49-F238E27FC236}">
                    <a16:creationId xmlns="" xmlns:a16="http://schemas.microsoft.com/office/drawing/2014/main" id="{FE7045F5-334A-42A5-9687-F2A21AF0C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833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4" name="Freeform 40">
                <a:extLst>
                  <a:ext uri="{FF2B5EF4-FFF2-40B4-BE49-F238E27FC236}">
                    <a16:creationId xmlns="" xmlns:a16="http://schemas.microsoft.com/office/drawing/2014/main" id="{D66B6CB2-E00C-4AA7-B7A6-0532776D4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40" y="1720661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5" name="Freeform 41">
                <a:extLst>
                  <a:ext uri="{FF2B5EF4-FFF2-40B4-BE49-F238E27FC236}">
                    <a16:creationId xmlns="" xmlns:a16="http://schemas.microsoft.com/office/drawing/2014/main" id="{6A127668-69B5-40E4-A83B-39526E891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563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6" name="Freeform 42">
                <a:extLst>
                  <a:ext uri="{FF2B5EF4-FFF2-40B4-BE49-F238E27FC236}">
                    <a16:creationId xmlns="" xmlns:a16="http://schemas.microsoft.com/office/drawing/2014/main" id="{404FE30B-B5BC-4E1D-9C31-883CE6042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99" y="1720497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7" name="Freeform 43">
                <a:extLst>
                  <a:ext uri="{FF2B5EF4-FFF2-40B4-BE49-F238E27FC236}">
                    <a16:creationId xmlns="" xmlns:a16="http://schemas.microsoft.com/office/drawing/2014/main" id="{05DFAB2A-D5F2-4ADF-A8A5-9D6A01031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68" y="1720747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8" name="Freeform 44">
                <a:extLst>
                  <a:ext uri="{FF2B5EF4-FFF2-40B4-BE49-F238E27FC236}">
                    <a16:creationId xmlns="" xmlns:a16="http://schemas.microsoft.com/office/drawing/2014/main" id="{9F05F1FD-8D93-4655-9721-05E799501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74" y="1720753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39" name="Freeform 45">
                <a:extLst>
                  <a:ext uri="{FF2B5EF4-FFF2-40B4-BE49-F238E27FC236}">
                    <a16:creationId xmlns="" xmlns:a16="http://schemas.microsoft.com/office/drawing/2014/main" id="{6DBEDD59-78CA-4C16-8458-650C321FC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10" y="1720563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0" name="Freeform 46">
                <a:extLst>
                  <a:ext uri="{FF2B5EF4-FFF2-40B4-BE49-F238E27FC236}">
                    <a16:creationId xmlns="" xmlns:a16="http://schemas.microsoft.com/office/drawing/2014/main" id="{8DAAF05C-F0A8-49E7-87FE-B17121B80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08" y="1720622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41" name="Text Box 47">
                <a:extLst>
                  <a:ext uri="{FF2B5EF4-FFF2-40B4-BE49-F238E27FC236}">
                    <a16:creationId xmlns="" xmlns:a16="http://schemas.microsoft.com/office/drawing/2014/main" id="{3AF67942-C52A-4238-A537-D607870C2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200" y="1720745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D18BE20C-7EAB-48AC-BF0A-3CC814465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5444" y="1719264"/>
              <a:ext cx="617" cy="604"/>
              <a:chOff x="1525444" y="1719264"/>
              <a:chExt cx="617" cy="604"/>
            </a:xfrm>
          </p:grpSpPr>
          <p:sp>
            <p:nvSpPr>
              <p:cNvPr id="300" name="Freeform 49">
                <a:extLst>
                  <a:ext uri="{FF2B5EF4-FFF2-40B4-BE49-F238E27FC236}">
                    <a16:creationId xmlns="" xmlns:a16="http://schemas.microsoft.com/office/drawing/2014/main" id="{1CE40227-6557-414D-BE55-D1EEB177E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44" y="1719264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1" name="Freeform 50">
                <a:extLst>
                  <a:ext uri="{FF2B5EF4-FFF2-40B4-BE49-F238E27FC236}">
                    <a16:creationId xmlns="" xmlns:a16="http://schemas.microsoft.com/office/drawing/2014/main" id="{79BD1792-C5E0-4A7B-A7B0-7ACF77DFD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60" y="1719278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2" name="Freeform 51">
                <a:extLst>
                  <a:ext uri="{FF2B5EF4-FFF2-40B4-BE49-F238E27FC236}">
                    <a16:creationId xmlns="" xmlns:a16="http://schemas.microsoft.com/office/drawing/2014/main" id="{564290ED-D4E4-4224-B9E1-EAE667410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60" y="1719278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3" name="Freeform 52">
                <a:extLst>
                  <a:ext uri="{FF2B5EF4-FFF2-40B4-BE49-F238E27FC236}">
                    <a16:creationId xmlns="" xmlns:a16="http://schemas.microsoft.com/office/drawing/2014/main" id="{F6E21EF7-AE53-4C6A-A91B-88E3DB6B4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78" y="1719430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4" name="Freeform 53">
                <a:extLst>
                  <a:ext uri="{FF2B5EF4-FFF2-40B4-BE49-F238E27FC236}">
                    <a16:creationId xmlns="" xmlns:a16="http://schemas.microsoft.com/office/drawing/2014/main" id="{0B9462A3-69C8-4609-97E6-B95E7699C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54" y="1719414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5" name="Freeform 54">
                <a:extLst>
                  <a:ext uri="{FF2B5EF4-FFF2-40B4-BE49-F238E27FC236}">
                    <a16:creationId xmlns="" xmlns:a16="http://schemas.microsoft.com/office/drawing/2014/main" id="{62EFEC97-CB33-4173-AD94-E8AD1C14D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54" y="1719401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6" name="Freeform 55">
                <a:extLst>
                  <a:ext uri="{FF2B5EF4-FFF2-40B4-BE49-F238E27FC236}">
                    <a16:creationId xmlns="" xmlns:a16="http://schemas.microsoft.com/office/drawing/2014/main" id="{6E7F41D0-4C46-4B68-A9E8-F56FCEEE2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45" y="1719276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7" name="Freeform 56">
                <a:extLst>
                  <a:ext uri="{FF2B5EF4-FFF2-40B4-BE49-F238E27FC236}">
                    <a16:creationId xmlns="" xmlns:a16="http://schemas.microsoft.com/office/drawing/2014/main" id="{73D2A38A-98F1-4B41-80BC-4EC017AD7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342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8" name="Freeform 57">
                <a:extLst>
                  <a:ext uri="{FF2B5EF4-FFF2-40B4-BE49-F238E27FC236}">
                    <a16:creationId xmlns="" xmlns:a16="http://schemas.microsoft.com/office/drawing/2014/main" id="{C4CBD179-58B1-4EEB-8229-B73BD9917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34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="" xmlns:a16="http://schemas.microsoft.com/office/drawing/2014/main" id="{5C16FB1D-820D-4F60-B2E4-EDD58B29F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577" y="1719427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310" name="Freeform 59">
                <a:extLst>
                  <a:ext uri="{FF2B5EF4-FFF2-40B4-BE49-F238E27FC236}">
                    <a16:creationId xmlns="" xmlns:a16="http://schemas.microsoft.com/office/drawing/2014/main" id="{58398700-1941-42DA-824F-2D4626EC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2" y="1719430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1" name="Freeform 60">
                <a:extLst>
                  <a:ext uri="{FF2B5EF4-FFF2-40B4-BE49-F238E27FC236}">
                    <a16:creationId xmlns="" xmlns:a16="http://schemas.microsoft.com/office/drawing/2014/main" id="{2E4F3E37-2F12-42DD-9702-6AD763E60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467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2" name="Freeform 61">
                <a:extLst>
                  <a:ext uri="{FF2B5EF4-FFF2-40B4-BE49-F238E27FC236}">
                    <a16:creationId xmlns="" xmlns:a16="http://schemas.microsoft.com/office/drawing/2014/main" id="{8E791C5A-7944-4EF7-A000-A9E538B19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612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3" name="Freeform 62">
                <a:extLst>
                  <a:ext uri="{FF2B5EF4-FFF2-40B4-BE49-F238E27FC236}">
                    <a16:creationId xmlns="" xmlns:a16="http://schemas.microsoft.com/office/drawing/2014/main" id="{A56D47C7-28B7-43E2-80E9-DC7437F13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86" y="1719440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4" name="Freeform 63">
                <a:extLst>
                  <a:ext uri="{FF2B5EF4-FFF2-40B4-BE49-F238E27FC236}">
                    <a16:creationId xmlns="" xmlns:a16="http://schemas.microsoft.com/office/drawing/2014/main" id="{6EC4C351-5EC1-4954-A88E-8FB87DC04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34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5" name="Freeform 64">
                <a:extLst>
                  <a:ext uri="{FF2B5EF4-FFF2-40B4-BE49-F238E27FC236}">
                    <a16:creationId xmlns="" xmlns:a16="http://schemas.microsoft.com/office/drawing/2014/main" id="{24E9CFC6-A57B-4644-A5B0-E5FE3187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45" y="1719276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6" name="Freeform 65">
                <a:extLst>
                  <a:ext uri="{FF2B5EF4-FFF2-40B4-BE49-F238E27FC236}">
                    <a16:creationId xmlns="" xmlns:a16="http://schemas.microsoft.com/office/drawing/2014/main" id="{C1C33C74-9F61-4D8F-B908-3DE4FF16D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14" y="1719526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7" name="Freeform 66">
                <a:extLst>
                  <a:ext uri="{FF2B5EF4-FFF2-40B4-BE49-F238E27FC236}">
                    <a16:creationId xmlns="" xmlns:a16="http://schemas.microsoft.com/office/drawing/2014/main" id="{FF774CAE-BF02-49F5-88A8-19DDD6B8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20" y="1719532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8" name="Freeform 67">
                <a:extLst>
                  <a:ext uri="{FF2B5EF4-FFF2-40B4-BE49-F238E27FC236}">
                    <a16:creationId xmlns="" xmlns:a16="http://schemas.microsoft.com/office/drawing/2014/main" id="{2736FBEF-003C-4332-9C14-7F550E43C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56" y="1719342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19" name="Freeform 68">
                <a:extLst>
                  <a:ext uri="{FF2B5EF4-FFF2-40B4-BE49-F238E27FC236}">
                    <a16:creationId xmlns="" xmlns:a16="http://schemas.microsoft.com/office/drawing/2014/main" id="{966E6F61-F4DF-4B3A-9ECB-1E381948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54" y="1719401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320" name="Text Box 69">
                <a:extLst>
                  <a:ext uri="{FF2B5EF4-FFF2-40B4-BE49-F238E27FC236}">
                    <a16:creationId xmlns="" xmlns:a16="http://schemas.microsoft.com/office/drawing/2014/main" id="{92D52E08-7961-45E9-90DB-8B297E3D4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5446" y="1719524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FC780735-5F74-4244-B70A-0216EDA8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332" y="1719293"/>
              <a:ext cx="617" cy="604"/>
              <a:chOff x="1526332" y="1719293"/>
              <a:chExt cx="617" cy="604"/>
            </a:xfrm>
          </p:grpSpPr>
          <p:sp>
            <p:nvSpPr>
              <p:cNvPr id="279" name="Freeform 71">
                <a:extLst>
                  <a:ext uri="{FF2B5EF4-FFF2-40B4-BE49-F238E27FC236}">
                    <a16:creationId xmlns="" xmlns:a16="http://schemas.microsoft.com/office/drawing/2014/main" id="{5FDB1237-CDE0-415C-8B03-0078187D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32" y="1719293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0" name="Freeform 72">
                <a:extLst>
                  <a:ext uri="{FF2B5EF4-FFF2-40B4-BE49-F238E27FC236}">
                    <a16:creationId xmlns="" xmlns:a16="http://schemas.microsoft.com/office/drawing/2014/main" id="{C7E826EF-2ED2-4FF2-9DA5-05723F006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48" y="1719307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1" name="Freeform 73">
                <a:extLst>
                  <a:ext uri="{FF2B5EF4-FFF2-40B4-BE49-F238E27FC236}">
                    <a16:creationId xmlns="" xmlns:a16="http://schemas.microsoft.com/office/drawing/2014/main" id="{B150880C-5498-45FD-B7B4-577CA255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48" y="1719307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2" name="Freeform 74">
                <a:extLst>
                  <a:ext uri="{FF2B5EF4-FFF2-40B4-BE49-F238E27FC236}">
                    <a16:creationId xmlns="" xmlns:a16="http://schemas.microsoft.com/office/drawing/2014/main" id="{30D2A1FA-2E94-4437-BFAD-F83908745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66" y="1719459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3" name="Freeform 75">
                <a:extLst>
                  <a:ext uri="{FF2B5EF4-FFF2-40B4-BE49-F238E27FC236}">
                    <a16:creationId xmlns="" xmlns:a16="http://schemas.microsoft.com/office/drawing/2014/main" id="{A33720BC-2D84-4898-B4A5-1557985C7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42" y="1719443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4" name="Freeform 76">
                <a:extLst>
                  <a:ext uri="{FF2B5EF4-FFF2-40B4-BE49-F238E27FC236}">
                    <a16:creationId xmlns="" xmlns:a16="http://schemas.microsoft.com/office/drawing/2014/main" id="{630766E2-C8FF-4021-AC16-51D215FE4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42" y="1719430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5" name="Freeform 77">
                <a:extLst>
                  <a:ext uri="{FF2B5EF4-FFF2-40B4-BE49-F238E27FC236}">
                    <a16:creationId xmlns="" xmlns:a16="http://schemas.microsoft.com/office/drawing/2014/main" id="{3E4A0B08-5F3E-437A-91BD-E0A21B5F5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33" y="1719305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6" name="Freeform 78">
                <a:extLst>
                  <a:ext uri="{FF2B5EF4-FFF2-40B4-BE49-F238E27FC236}">
                    <a16:creationId xmlns="" xmlns:a16="http://schemas.microsoft.com/office/drawing/2014/main" id="{BE261479-D01F-4E64-BF6A-1BE3DB9F1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371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7" name="Freeform 79">
                <a:extLst>
                  <a:ext uri="{FF2B5EF4-FFF2-40B4-BE49-F238E27FC236}">
                    <a16:creationId xmlns="" xmlns:a16="http://schemas.microsoft.com/office/drawing/2014/main" id="{9B64670B-9BB3-4741-891E-30D62E5C4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37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="" xmlns:a16="http://schemas.microsoft.com/office/drawing/2014/main" id="{A6754B47-EA42-4625-95BA-8602DFAA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465" y="1719456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89" name="Freeform 81">
                <a:extLst>
                  <a:ext uri="{FF2B5EF4-FFF2-40B4-BE49-F238E27FC236}">
                    <a16:creationId xmlns="" xmlns:a16="http://schemas.microsoft.com/office/drawing/2014/main" id="{49173164-25DD-4186-B27B-B057239ED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70" y="1719459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0" name="Freeform 82">
                <a:extLst>
                  <a:ext uri="{FF2B5EF4-FFF2-40B4-BE49-F238E27FC236}">
                    <a16:creationId xmlns="" xmlns:a16="http://schemas.microsoft.com/office/drawing/2014/main" id="{399183DF-ACC9-4D3C-8DA0-FE3B3438A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496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1" name="Freeform 83">
                <a:extLst>
                  <a:ext uri="{FF2B5EF4-FFF2-40B4-BE49-F238E27FC236}">
                    <a16:creationId xmlns="" xmlns:a16="http://schemas.microsoft.com/office/drawing/2014/main" id="{7B92DE53-D2A4-4906-8565-B42D7370C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641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2" name="Freeform 84">
                <a:extLst>
                  <a:ext uri="{FF2B5EF4-FFF2-40B4-BE49-F238E27FC236}">
                    <a16:creationId xmlns="" xmlns:a16="http://schemas.microsoft.com/office/drawing/2014/main" id="{C260AD16-5585-429C-993D-BA44B1D7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74" y="1719469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3" name="Freeform 85">
                <a:extLst>
                  <a:ext uri="{FF2B5EF4-FFF2-40B4-BE49-F238E27FC236}">
                    <a16:creationId xmlns="" xmlns:a16="http://schemas.microsoft.com/office/drawing/2014/main" id="{DC088382-3E5C-419E-B563-71A4A508A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37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4" name="Freeform 86">
                <a:extLst>
                  <a:ext uri="{FF2B5EF4-FFF2-40B4-BE49-F238E27FC236}">
                    <a16:creationId xmlns="" xmlns:a16="http://schemas.microsoft.com/office/drawing/2014/main" id="{59F5F098-84F8-4E3B-B686-46EEA2B25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33" y="1719305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5" name="Freeform 87">
                <a:extLst>
                  <a:ext uri="{FF2B5EF4-FFF2-40B4-BE49-F238E27FC236}">
                    <a16:creationId xmlns="" xmlns:a16="http://schemas.microsoft.com/office/drawing/2014/main" id="{3C9FD583-6119-4E9C-8ABA-3DBE44D8E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02" y="1719555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6" name="Freeform 88">
                <a:extLst>
                  <a:ext uri="{FF2B5EF4-FFF2-40B4-BE49-F238E27FC236}">
                    <a16:creationId xmlns="" xmlns:a16="http://schemas.microsoft.com/office/drawing/2014/main" id="{BD23A75B-4B08-452F-B2EF-2DBCC1429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08" y="1719561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7" name="Freeform 89">
                <a:extLst>
                  <a:ext uri="{FF2B5EF4-FFF2-40B4-BE49-F238E27FC236}">
                    <a16:creationId xmlns="" xmlns:a16="http://schemas.microsoft.com/office/drawing/2014/main" id="{A10B6CE6-2BEE-40FF-9042-3CE268F46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44" y="1719371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8" name="Freeform 90">
                <a:extLst>
                  <a:ext uri="{FF2B5EF4-FFF2-40B4-BE49-F238E27FC236}">
                    <a16:creationId xmlns="" xmlns:a16="http://schemas.microsoft.com/office/drawing/2014/main" id="{36822015-57B6-4257-8AC5-CEAB1F8C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42" y="1719430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99" name="Text Box 91">
                <a:extLst>
                  <a:ext uri="{FF2B5EF4-FFF2-40B4-BE49-F238E27FC236}">
                    <a16:creationId xmlns="" xmlns:a16="http://schemas.microsoft.com/office/drawing/2014/main" id="{14646848-EF7D-4FBA-9AC4-331F31CC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334" y="1719553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05D5CCD8-F017-4A2D-893A-158FE3FC5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7192" y="1719297"/>
              <a:ext cx="617" cy="604"/>
              <a:chOff x="1527192" y="1719297"/>
              <a:chExt cx="617" cy="604"/>
            </a:xfrm>
          </p:grpSpPr>
          <p:sp>
            <p:nvSpPr>
              <p:cNvPr id="258" name="Freeform 93">
                <a:extLst>
                  <a:ext uri="{FF2B5EF4-FFF2-40B4-BE49-F238E27FC236}">
                    <a16:creationId xmlns="" xmlns:a16="http://schemas.microsoft.com/office/drawing/2014/main" id="{F5C882D1-091B-424D-8525-EE94DEDE4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92" y="1719297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9" name="Freeform 94">
                <a:extLst>
                  <a:ext uri="{FF2B5EF4-FFF2-40B4-BE49-F238E27FC236}">
                    <a16:creationId xmlns="" xmlns:a16="http://schemas.microsoft.com/office/drawing/2014/main" id="{5C874C38-EE30-4AB7-BA3F-F0969A347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08" y="1719311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0" name="Freeform 95">
                <a:extLst>
                  <a:ext uri="{FF2B5EF4-FFF2-40B4-BE49-F238E27FC236}">
                    <a16:creationId xmlns="" xmlns:a16="http://schemas.microsoft.com/office/drawing/2014/main" id="{7A568601-A4C6-4DC9-901D-D4686790A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08" y="1719311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1" name="Freeform 96">
                <a:extLst>
                  <a:ext uri="{FF2B5EF4-FFF2-40B4-BE49-F238E27FC236}">
                    <a16:creationId xmlns="" xmlns:a16="http://schemas.microsoft.com/office/drawing/2014/main" id="{F8356326-A788-4E89-AC85-4DBDDAC54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26" y="1719463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2" name="Freeform 97">
                <a:extLst>
                  <a:ext uri="{FF2B5EF4-FFF2-40B4-BE49-F238E27FC236}">
                    <a16:creationId xmlns="" xmlns:a16="http://schemas.microsoft.com/office/drawing/2014/main" id="{00BAB546-120F-4AD8-924E-DA2C3D79B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02" y="1719447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3" name="Freeform 98">
                <a:extLst>
                  <a:ext uri="{FF2B5EF4-FFF2-40B4-BE49-F238E27FC236}">
                    <a16:creationId xmlns="" xmlns:a16="http://schemas.microsoft.com/office/drawing/2014/main" id="{93F7BFFE-D579-4005-BDCE-4BE7FE1F0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02" y="1719434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4" name="Freeform 99">
                <a:extLst>
                  <a:ext uri="{FF2B5EF4-FFF2-40B4-BE49-F238E27FC236}">
                    <a16:creationId xmlns="" xmlns:a16="http://schemas.microsoft.com/office/drawing/2014/main" id="{E2DD6FD8-4966-4ACD-B992-6A10E7A3F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93" y="1719309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5" name="Freeform 100">
                <a:extLst>
                  <a:ext uri="{FF2B5EF4-FFF2-40B4-BE49-F238E27FC236}">
                    <a16:creationId xmlns="" xmlns:a16="http://schemas.microsoft.com/office/drawing/2014/main" id="{12D07A30-D9A4-4ADC-A383-EFD61886C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375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6" name="Freeform 101">
                <a:extLst>
                  <a:ext uri="{FF2B5EF4-FFF2-40B4-BE49-F238E27FC236}">
                    <a16:creationId xmlns="" xmlns:a16="http://schemas.microsoft.com/office/drawing/2014/main" id="{AFF9B1B0-0FDA-4644-9E5A-9D5C6A466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37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="" xmlns:a16="http://schemas.microsoft.com/office/drawing/2014/main" id="{BC3DE373-B6A6-4369-B128-847C6AF5C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325" y="1719460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68" name="Freeform 103">
                <a:extLst>
                  <a:ext uri="{FF2B5EF4-FFF2-40B4-BE49-F238E27FC236}">
                    <a16:creationId xmlns="" xmlns:a16="http://schemas.microsoft.com/office/drawing/2014/main" id="{3DB22DEB-88BE-4789-BB6C-CEE749942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30" y="1719463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69" name="Freeform 104">
                <a:extLst>
                  <a:ext uri="{FF2B5EF4-FFF2-40B4-BE49-F238E27FC236}">
                    <a16:creationId xmlns="" xmlns:a16="http://schemas.microsoft.com/office/drawing/2014/main" id="{A4C9A745-C402-411C-A4AD-F7533268B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500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0" name="Freeform 105">
                <a:extLst>
                  <a:ext uri="{FF2B5EF4-FFF2-40B4-BE49-F238E27FC236}">
                    <a16:creationId xmlns="" xmlns:a16="http://schemas.microsoft.com/office/drawing/2014/main" id="{BA92BEA9-57E3-4AD0-A47E-13697A9B3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645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1" name="Freeform 106">
                <a:extLst>
                  <a:ext uri="{FF2B5EF4-FFF2-40B4-BE49-F238E27FC236}">
                    <a16:creationId xmlns="" xmlns:a16="http://schemas.microsoft.com/office/drawing/2014/main" id="{8CF767E1-23C1-4015-B9C7-89B9A394C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4" y="1719473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2" name="Freeform 107">
                <a:extLst>
                  <a:ext uri="{FF2B5EF4-FFF2-40B4-BE49-F238E27FC236}">
                    <a16:creationId xmlns="" xmlns:a16="http://schemas.microsoft.com/office/drawing/2014/main" id="{8D93EF71-1C5D-49C6-8A41-C25A38DC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37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3" name="Freeform 108">
                <a:extLst>
                  <a:ext uri="{FF2B5EF4-FFF2-40B4-BE49-F238E27FC236}">
                    <a16:creationId xmlns="" xmlns:a16="http://schemas.microsoft.com/office/drawing/2014/main" id="{6DB1EB73-D476-4E62-8750-4C1B67A60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93" y="1719309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4" name="Freeform 109">
                <a:extLst>
                  <a:ext uri="{FF2B5EF4-FFF2-40B4-BE49-F238E27FC236}">
                    <a16:creationId xmlns="" xmlns:a16="http://schemas.microsoft.com/office/drawing/2014/main" id="{7FE3A084-9A26-4BC6-B12E-DA5B016E6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62" y="1719559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5" name="Freeform 110">
                <a:extLst>
                  <a:ext uri="{FF2B5EF4-FFF2-40B4-BE49-F238E27FC236}">
                    <a16:creationId xmlns="" xmlns:a16="http://schemas.microsoft.com/office/drawing/2014/main" id="{2F39EB47-6EBD-497B-9D8B-859B5180E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68" y="1719565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6" name="Freeform 111">
                <a:extLst>
                  <a:ext uri="{FF2B5EF4-FFF2-40B4-BE49-F238E27FC236}">
                    <a16:creationId xmlns="" xmlns:a16="http://schemas.microsoft.com/office/drawing/2014/main" id="{BE062F00-C1B2-433D-BDC5-1B1CE1550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04" y="1719375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7" name="Freeform 112">
                <a:extLst>
                  <a:ext uri="{FF2B5EF4-FFF2-40B4-BE49-F238E27FC236}">
                    <a16:creationId xmlns="" xmlns:a16="http://schemas.microsoft.com/office/drawing/2014/main" id="{380A4CA0-859F-463C-90FC-354606D54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02" y="1719434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78" name="Text Box 113">
                <a:extLst>
                  <a:ext uri="{FF2B5EF4-FFF2-40B4-BE49-F238E27FC236}">
                    <a16:creationId xmlns="" xmlns:a16="http://schemas.microsoft.com/office/drawing/2014/main" id="{194176FF-D653-44BC-9E40-B3E8A439B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194" y="1719557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0" name="Line 114">
              <a:extLst>
                <a:ext uri="{FF2B5EF4-FFF2-40B4-BE49-F238E27FC236}">
                  <a16:creationId xmlns="" xmlns:a16="http://schemas.microsoft.com/office/drawing/2014/main" id="{BEA4A832-5B36-480C-826F-39FB89F73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970" y="171957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" name="Line 115">
              <a:extLst>
                <a:ext uri="{FF2B5EF4-FFF2-40B4-BE49-F238E27FC236}">
                  <a16:creationId xmlns="" xmlns:a16="http://schemas.microsoft.com/office/drawing/2014/main" id="{9E2E2941-3B55-477A-A4BB-887C30613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885" y="1719561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2" name="Line 116">
              <a:extLst>
                <a:ext uri="{FF2B5EF4-FFF2-40B4-BE49-F238E27FC236}">
                  <a16:creationId xmlns="" xmlns:a16="http://schemas.microsoft.com/office/drawing/2014/main" id="{AED7634B-F329-4E1B-926B-ABDC3BBD0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763" y="171957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3" name="Text Box 117">
              <a:extLst>
                <a:ext uri="{FF2B5EF4-FFF2-40B4-BE49-F238E27FC236}">
                  <a16:creationId xmlns="" xmlns:a16="http://schemas.microsoft.com/office/drawing/2014/main" id="{C2679FDC-7A7D-49C6-BB52-DF2640699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48" y="1719469"/>
              <a:ext cx="84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헤드 포인터</a:t>
              </a:r>
            </a:p>
          </p:txBody>
        </p:sp>
        <p:sp>
          <p:nvSpPr>
            <p:cNvPr id="14" name="Text Box 118">
              <a:extLst>
                <a:ext uri="{FF2B5EF4-FFF2-40B4-BE49-F238E27FC236}">
                  <a16:creationId xmlns="" xmlns:a16="http://schemas.microsoft.com/office/drawing/2014/main" id="{7549010A-E906-4D24-B641-617FF30A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992" y="1719932"/>
              <a:ext cx="11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단순 연결 리스트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E8993323-D681-498D-A138-A3EDB74F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5398" y="1720491"/>
              <a:ext cx="617" cy="604"/>
              <a:chOff x="1525398" y="1720491"/>
              <a:chExt cx="617" cy="604"/>
            </a:xfrm>
          </p:grpSpPr>
          <p:sp>
            <p:nvSpPr>
              <p:cNvPr id="237" name="Freeform 120">
                <a:extLst>
                  <a:ext uri="{FF2B5EF4-FFF2-40B4-BE49-F238E27FC236}">
                    <a16:creationId xmlns="" xmlns:a16="http://schemas.microsoft.com/office/drawing/2014/main" id="{604FC0AB-FB3C-47F5-822A-0349C01AB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398" y="1720491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8" name="Freeform 121">
                <a:extLst>
                  <a:ext uri="{FF2B5EF4-FFF2-40B4-BE49-F238E27FC236}">
                    <a16:creationId xmlns="" xmlns:a16="http://schemas.microsoft.com/office/drawing/2014/main" id="{8C87F136-FEC0-4A58-A7E3-06FCA5E3C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14" y="1720505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9" name="Freeform 122">
                <a:extLst>
                  <a:ext uri="{FF2B5EF4-FFF2-40B4-BE49-F238E27FC236}">
                    <a16:creationId xmlns="" xmlns:a16="http://schemas.microsoft.com/office/drawing/2014/main" id="{BE3142E3-AFAF-4683-8686-63D04D8F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14" y="1720505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0" name="Freeform 123">
                <a:extLst>
                  <a:ext uri="{FF2B5EF4-FFF2-40B4-BE49-F238E27FC236}">
                    <a16:creationId xmlns="" xmlns:a16="http://schemas.microsoft.com/office/drawing/2014/main" id="{CA007B13-E271-4B31-9D23-29429366C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32" y="1720657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1" name="Freeform 124">
                <a:extLst>
                  <a:ext uri="{FF2B5EF4-FFF2-40B4-BE49-F238E27FC236}">
                    <a16:creationId xmlns="" xmlns:a16="http://schemas.microsoft.com/office/drawing/2014/main" id="{68691B36-A48E-4240-9B9D-052EE3F29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08" y="1720641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2" name="Freeform 125">
                <a:extLst>
                  <a:ext uri="{FF2B5EF4-FFF2-40B4-BE49-F238E27FC236}">
                    <a16:creationId xmlns="" xmlns:a16="http://schemas.microsoft.com/office/drawing/2014/main" id="{780AB3B3-5982-4349-B402-7C40C2B5D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08" y="1720628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3" name="Freeform 126">
                <a:extLst>
                  <a:ext uri="{FF2B5EF4-FFF2-40B4-BE49-F238E27FC236}">
                    <a16:creationId xmlns="" xmlns:a16="http://schemas.microsoft.com/office/drawing/2014/main" id="{98473DC4-5306-43EA-BA1D-C9C04C91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699" y="1720503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4" name="Freeform 127">
                <a:extLst>
                  <a:ext uri="{FF2B5EF4-FFF2-40B4-BE49-F238E27FC236}">
                    <a16:creationId xmlns="" xmlns:a16="http://schemas.microsoft.com/office/drawing/2014/main" id="{E5B5452C-CA9A-4639-8790-885FF64A0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569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5" name="Freeform 128">
                <a:extLst>
                  <a:ext uri="{FF2B5EF4-FFF2-40B4-BE49-F238E27FC236}">
                    <a16:creationId xmlns="" xmlns:a16="http://schemas.microsoft.com/office/drawing/2014/main" id="{3E90A23E-1510-4FF9-89BE-307F36882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56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="" xmlns:a16="http://schemas.microsoft.com/office/drawing/2014/main" id="{9BA9B191-8405-4D53-98EF-A381AD44E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531" y="1720654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47" name="Freeform 130">
                <a:extLst>
                  <a:ext uri="{FF2B5EF4-FFF2-40B4-BE49-F238E27FC236}">
                    <a16:creationId xmlns="" xmlns:a16="http://schemas.microsoft.com/office/drawing/2014/main" id="{D9DB6277-62C1-4554-92A1-B1DB766F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36" y="1720657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8" name="Freeform 131">
                <a:extLst>
                  <a:ext uri="{FF2B5EF4-FFF2-40B4-BE49-F238E27FC236}">
                    <a16:creationId xmlns="" xmlns:a16="http://schemas.microsoft.com/office/drawing/2014/main" id="{BBEBFC91-0630-45C8-95A7-88F16B917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694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49" name="Freeform 132">
                <a:extLst>
                  <a:ext uri="{FF2B5EF4-FFF2-40B4-BE49-F238E27FC236}">
                    <a16:creationId xmlns="" xmlns:a16="http://schemas.microsoft.com/office/drawing/2014/main" id="{712357F4-A71C-43CC-BA0F-6065EE572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839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0" name="Freeform 133">
                <a:extLst>
                  <a:ext uri="{FF2B5EF4-FFF2-40B4-BE49-F238E27FC236}">
                    <a16:creationId xmlns="" xmlns:a16="http://schemas.microsoft.com/office/drawing/2014/main" id="{4B2F7B3A-D32E-4EA7-B269-86FCC7701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40" y="1720667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1" name="Freeform 134">
                <a:extLst>
                  <a:ext uri="{FF2B5EF4-FFF2-40B4-BE49-F238E27FC236}">
                    <a16:creationId xmlns="" xmlns:a16="http://schemas.microsoft.com/office/drawing/2014/main" id="{F843E81F-57A1-44F9-9DE1-B75922A4B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56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2" name="Freeform 135">
                <a:extLst>
                  <a:ext uri="{FF2B5EF4-FFF2-40B4-BE49-F238E27FC236}">
                    <a16:creationId xmlns="" xmlns:a16="http://schemas.microsoft.com/office/drawing/2014/main" id="{AE6A0F8C-2279-4C10-9F5D-19CDFE4B7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699" y="1720503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3" name="Freeform 136">
                <a:extLst>
                  <a:ext uri="{FF2B5EF4-FFF2-40B4-BE49-F238E27FC236}">
                    <a16:creationId xmlns="" xmlns:a16="http://schemas.microsoft.com/office/drawing/2014/main" id="{C3FE6D38-FC02-4B21-BDAC-0C7B7CAC1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68" y="1720753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4" name="Freeform 137">
                <a:extLst>
                  <a:ext uri="{FF2B5EF4-FFF2-40B4-BE49-F238E27FC236}">
                    <a16:creationId xmlns="" xmlns:a16="http://schemas.microsoft.com/office/drawing/2014/main" id="{76EB1BA9-6D8D-4D4D-AAAF-0ED2F60E6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74" y="1720759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5" name="Freeform 138">
                <a:extLst>
                  <a:ext uri="{FF2B5EF4-FFF2-40B4-BE49-F238E27FC236}">
                    <a16:creationId xmlns="" xmlns:a16="http://schemas.microsoft.com/office/drawing/2014/main" id="{B0C615F6-948F-4581-9339-9CB8AF65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10" y="1720569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6" name="Freeform 139">
                <a:extLst>
                  <a:ext uri="{FF2B5EF4-FFF2-40B4-BE49-F238E27FC236}">
                    <a16:creationId xmlns="" xmlns:a16="http://schemas.microsoft.com/office/drawing/2014/main" id="{1EA6B8C5-6E28-4134-9085-5ECD960C8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08" y="1720628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57" name="Text Box 140">
                <a:extLst>
                  <a:ext uri="{FF2B5EF4-FFF2-40B4-BE49-F238E27FC236}">
                    <a16:creationId xmlns="" xmlns:a16="http://schemas.microsoft.com/office/drawing/2014/main" id="{78B515F2-2982-4F37-ACA1-BA5894BD9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5400" y="1720751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E6E5B26A-0E93-4C48-8064-A8569E168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286" y="1720520"/>
              <a:ext cx="617" cy="604"/>
              <a:chOff x="1526286" y="1720520"/>
              <a:chExt cx="617" cy="604"/>
            </a:xfrm>
          </p:grpSpPr>
          <p:sp>
            <p:nvSpPr>
              <p:cNvPr id="216" name="Freeform 142">
                <a:extLst>
                  <a:ext uri="{FF2B5EF4-FFF2-40B4-BE49-F238E27FC236}">
                    <a16:creationId xmlns="" xmlns:a16="http://schemas.microsoft.com/office/drawing/2014/main" id="{29BE0759-E5A5-4D03-9004-984BC2EE9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286" y="1720520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7" name="Freeform 143">
                <a:extLst>
                  <a:ext uri="{FF2B5EF4-FFF2-40B4-BE49-F238E27FC236}">
                    <a16:creationId xmlns="" xmlns:a16="http://schemas.microsoft.com/office/drawing/2014/main" id="{7C98FDD8-447F-40B1-8AC7-A713464CD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02" y="1720534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8" name="Freeform 144">
                <a:extLst>
                  <a:ext uri="{FF2B5EF4-FFF2-40B4-BE49-F238E27FC236}">
                    <a16:creationId xmlns="" xmlns:a16="http://schemas.microsoft.com/office/drawing/2014/main" id="{AEFC53FA-4926-4149-9F85-160D229B5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02" y="1720534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9" name="Freeform 145">
                <a:extLst>
                  <a:ext uri="{FF2B5EF4-FFF2-40B4-BE49-F238E27FC236}">
                    <a16:creationId xmlns="" xmlns:a16="http://schemas.microsoft.com/office/drawing/2014/main" id="{755D5A7D-C66F-41C9-A002-F8890051C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20" y="1720686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0" name="Freeform 146">
                <a:extLst>
                  <a:ext uri="{FF2B5EF4-FFF2-40B4-BE49-F238E27FC236}">
                    <a16:creationId xmlns="" xmlns:a16="http://schemas.microsoft.com/office/drawing/2014/main" id="{084B224B-7CB2-41A4-B2A8-A1F25661D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296" y="1720670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1" name="Freeform 147">
                <a:extLst>
                  <a:ext uri="{FF2B5EF4-FFF2-40B4-BE49-F238E27FC236}">
                    <a16:creationId xmlns="" xmlns:a16="http://schemas.microsoft.com/office/drawing/2014/main" id="{02FCBFD0-18A5-4318-B447-2E622407C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296" y="1720657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2" name="Freeform 148">
                <a:extLst>
                  <a:ext uri="{FF2B5EF4-FFF2-40B4-BE49-F238E27FC236}">
                    <a16:creationId xmlns="" xmlns:a16="http://schemas.microsoft.com/office/drawing/2014/main" id="{DAAFEBC7-E8A0-4EE0-B97A-767E38FE9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87" y="1720532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3" name="Freeform 149">
                <a:extLst>
                  <a:ext uri="{FF2B5EF4-FFF2-40B4-BE49-F238E27FC236}">
                    <a16:creationId xmlns="" xmlns:a16="http://schemas.microsoft.com/office/drawing/2014/main" id="{55D33B33-F2FD-4011-8766-AC77A3B31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598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4" name="Freeform 150">
                <a:extLst>
                  <a:ext uri="{FF2B5EF4-FFF2-40B4-BE49-F238E27FC236}">
                    <a16:creationId xmlns="" xmlns:a16="http://schemas.microsoft.com/office/drawing/2014/main" id="{39CF0AB5-C952-4DEA-9534-64A13B8A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598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="" xmlns:a16="http://schemas.microsoft.com/office/drawing/2014/main" id="{406A6C14-FC4E-415E-8195-818D3F937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419" y="1720683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26" name="Freeform 152">
                <a:extLst>
                  <a:ext uri="{FF2B5EF4-FFF2-40B4-BE49-F238E27FC236}">
                    <a16:creationId xmlns="" xmlns:a16="http://schemas.microsoft.com/office/drawing/2014/main" id="{F5E4C43E-CF4C-42AC-BCC8-DCD8617E3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24" y="1720686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7" name="Freeform 153">
                <a:extLst>
                  <a:ext uri="{FF2B5EF4-FFF2-40B4-BE49-F238E27FC236}">
                    <a16:creationId xmlns="" xmlns:a16="http://schemas.microsoft.com/office/drawing/2014/main" id="{EE76D7CA-66B7-460B-8529-86E1DE1E9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723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8" name="Freeform 154">
                <a:extLst>
                  <a:ext uri="{FF2B5EF4-FFF2-40B4-BE49-F238E27FC236}">
                    <a16:creationId xmlns="" xmlns:a16="http://schemas.microsoft.com/office/drawing/2014/main" id="{41A1DCA2-2062-459A-A67A-D96E21843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868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29" name="Freeform 155">
                <a:extLst>
                  <a:ext uri="{FF2B5EF4-FFF2-40B4-BE49-F238E27FC236}">
                    <a16:creationId xmlns="" xmlns:a16="http://schemas.microsoft.com/office/drawing/2014/main" id="{A8D1AF00-6558-4173-81E2-90111011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8" y="1720696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0" name="Freeform 156">
                <a:extLst>
                  <a:ext uri="{FF2B5EF4-FFF2-40B4-BE49-F238E27FC236}">
                    <a16:creationId xmlns="" xmlns:a16="http://schemas.microsoft.com/office/drawing/2014/main" id="{708496B9-7B41-46A3-AA89-0A7CFDB7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598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1" name="Freeform 157">
                <a:extLst>
                  <a:ext uri="{FF2B5EF4-FFF2-40B4-BE49-F238E27FC236}">
                    <a16:creationId xmlns="" xmlns:a16="http://schemas.microsoft.com/office/drawing/2014/main" id="{C1574346-82F6-4356-8038-0369B5F09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87" y="1720532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2" name="Freeform 158">
                <a:extLst>
                  <a:ext uri="{FF2B5EF4-FFF2-40B4-BE49-F238E27FC236}">
                    <a16:creationId xmlns="" xmlns:a16="http://schemas.microsoft.com/office/drawing/2014/main" id="{30EAF76E-06B0-402A-AE04-180BE080D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56" y="1720782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3" name="Freeform 159">
                <a:extLst>
                  <a:ext uri="{FF2B5EF4-FFF2-40B4-BE49-F238E27FC236}">
                    <a16:creationId xmlns="" xmlns:a16="http://schemas.microsoft.com/office/drawing/2014/main" id="{75ED7C46-031A-417E-8DB3-E8A02F12C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62" y="1720788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4" name="Freeform 160">
                <a:extLst>
                  <a:ext uri="{FF2B5EF4-FFF2-40B4-BE49-F238E27FC236}">
                    <a16:creationId xmlns="" xmlns:a16="http://schemas.microsoft.com/office/drawing/2014/main" id="{DAE94C15-1F6D-4027-95D7-E70866774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598" y="1720598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5" name="Freeform 161">
                <a:extLst>
                  <a:ext uri="{FF2B5EF4-FFF2-40B4-BE49-F238E27FC236}">
                    <a16:creationId xmlns="" xmlns:a16="http://schemas.microsoft.com/office/drawing/2014/main" id="{B3CF3405-D6BE-409E-B86D-E45528CB9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296" y="1720657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36" name="Text Box 162">
                <a:extLst>
                  <a:ext uri="{FF2B5EF4-FFF2-40B4-BE49-F238E27FC236}">
                    <a16:creationId xmlns="" xmlns:a16="http://schemas.microsoft.com/office/drawing/2014/main" id="{246B5A75-E7C6-413D-99BA-8CAB97364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288" y="1720780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2F99DCF-3BED-49F1-989D-D90C556F9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7218" y="1720524"/>
              <a:ext cx="617" cy="604"/>
              <a:chOff x="1527218" y="1720524"/>
              <a:chExt cx="617" cy="604"/>
            </a:xfrm>
          </p:grpSpPr>
          <p:sp>
            <p:nvSpPr>
              <p:cNvPr id="195" name="Freeform 164">
                <a:extLst>
                  <a:ext uri="{FF2B5EF4-FFF2-40B4-BE49-F238E27FC236}">
                    <a16:creationId xmlns="" xmlns:a16="http://schemas.microsoft.com/office/drawing/2014/main" id="{0E10EA53-E79C-4E9E-9DDC-8874DFB9C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18" y="1720524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6" name="Freeform 165">
                <a:extLst>
                  <a:ext uri="{FF2B5EF4-FFF2-40B4-BE49-F238E27FC236}">
                    <a16:creationId xmlns="" xmlns:a16="http://schemas.microsoft.com/office/drawing/2014/main" id="{901EC075-C980-4276-8E3A-10C0B9CA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34" y="1720538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7" name="Freeform 166">
                <a:extLst>
                  <a:ext uri="{FF2B5EF4-FFF2-40B4-BE49-F238E27FC236}">
                    <a16:creationId xmlns="" xmlns:a16="http://schemas.microsoft.com/office/drawing/2014/main" id="{42432987-B6B0-4066-880A-C6ADF4AD9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34" y="1720538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8" name="Freeform 167">
                <a:extLst>
                  <a:ext uri="{FF2B5EF4-FFF2-40B4-BE49-F238E27FC236}">
                    <a16:creationId xmlns="" xmlns:a16="http://schemas.microsoft.com/office/drawing/2014/main" id="{02B4FA4F-A902-465A-AAF6-FA17A94A9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52" y="1720690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9" name="Freeform 168">
                <a:extLst>
                  <a:ext uri="{FF2B5EF4-FFF2-40B4-BE49-F238E27FC236}">
                    <a16:creationId xmlns="" xmlns:a16="http://schemas.microsoft.com/office/drawing/2014/main" id="{435772DF-CE5C-4106-B479-524AEC3B1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28" y="1720674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0" name="Freeform 169">
                <a:extLst>
                  <a:ext uri="{FF2B5EF4-FFF2-40B4-BE49-F238E27FC236}">
                    <a16:creationId xmlns="" xmlns:a16="http://schemas.microsoft.com/office/drawing/2014/main" id="{AEDD4183-C020-44EB-B289-25D304FBD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28" y="1720661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1" name="Freeform 170">
                <a:extLst>
                  <a:ext uri="{FF2B5EF4-FFF2-40B4-BE49-F238E27FC236}">
                    <a16:creationId xmlns="" xmlns:a16="http://schemas.microsoft.com/office/drawing/2014/main" id="{6F826589-967F-4F6C-B69B-C7BBBEC70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19" y="1720536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2" name="Freeform 171">
                <a:extLst>
                  <a:ext uri="{FF2B5EF4-FFF2-40B4-BE49-F238E27FC236}">
                    <a16:creationId xmlns="" xmlns:a16="http://schemas.microsoft.com/office/drawing/2014/main" id="{4B6C56E9-8D1C-4009-8132-ECB1F6251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602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3" name="Freeform 172">
                <a:extLst>
                  <a:ext uri="{FF2B5EF4-FFF2-40B4-BE49-F238E27FC236}">
                    <a16:creationId xmlns="" xmlns:a16="http://schemas.microsoft.com/office/drawing/2014/main" id="{9C31259D-89AB-4A36-929A-19BD70053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60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="" xmlns:a16="http://schemas.microsoft.com/office/drawing/2014/main" id="{69E913C4-A303-4504-9D5C-2DF0D8A33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351" y="1720687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" name="Freeform 174">
                <a:extLst>
                  <a:ext uri="{FF2B5EF4-FFF2-40B4-BE49-F238E27FC236}">
                    <a16:creationId xmlns="" xmlns:a16="http://schemas.microsoft.com/office/drawing/2014/main" id="{D60CFB9F-EDC3-4455-B55F-CB3C23772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56" y="1720690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6" name="Freeform 175">
                <a:extLst>
                  <a:ext uri="{FF2B5EF4-FFF2-40B4-BE49-F238E27FC236}">
                    <a16:creationId xmlns="" xmlns:a16="http://schemas.microsoft.com/office/drawing/2014/main" id="{2D078996-DCC7-4CF9-9B8E-5EE3A8270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727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7" name="Freeform 176">
                <a:extLst>
                  <a:ext uri="{FF2B5EF4-FFF2-40B4-BE49-F238E27FC236}">
                    <a16:creationId xmlns="" xmlns:a16="http://schemas.microsoft.com/office/drawing/2014/main" id="{5A2D89F4-F736-4C11-B6B2-25FCA4EDF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872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8" name="Freeform 177">
                <a:extLst>
                  <a:ext uri="{FF2B5EF4-FFF2-40B4-BE49-F238E27FC236}">
                    <a16:creationId xmlns="" xmlns:a16="http://schemas.microsoft.com/office/drawing/2014/main" id="{CA27E8F7-E20B-41D0-A3BD-1F9E22DC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60" y="1720700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9" name="Freeform 178">
                <a:extLst>
                  <a:ext uri="{FF2B5EF4-FFF2-40B4-BE49-F238E27FC236}">
                    <a16:creationId xmlns="" xmlns:a16="http://schemas.microsoft.com/office/drawing/2014/main" id="{2FD83A90-32EF-4F70-A7A4-A811CE96D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60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0" name="Freeform 179">
                <a:extLst>
                  <a:ext uri="{FF2B5EF4-FFF2-40B4-BE49-F238E27FC236}">
                    <a16:creationId xmlns="" xmlns:a16="http://schemas.microsoft.com/office/drawing/2014/main" id="{7BE45D66-1E99-463E-83A8-517DF07BD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19" y="1720536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1" name="Freeform 180">
                <a:extLst>
                  <a:ext uri="{FF2B5EF4-FFF2-40B4-BE49-F238E27FC236}">
                    <a16:creationId xmlns="" xmlns:a16="http://schemas.microsoft.com/office/drawing/2014/main" id="{06812F19-5501-4BBC-9377-4B65B3F9D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88" y="1720786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2" name="Freeform 181">
                <a:extLst>
                  <a:ext uri="{FF2B5EF4-FFF2-40B4-BE49-F238E27FC236}">
                    <a16:creationId xmlns="" xmlns:a16="http://schemas.microsoft.com/office/drawing/2014/main" id="{4553C264-2D55-45EB-8B29-F475DCD93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94" y="1720792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3" name="Freeform 182">
                <a:extLst>
                  <a:ext uri="{FF2B5EF4-FFF2-40B4-BE49-F238E27FC236}">
                    <a16:creationId xmlns="" xmlns:a16="http://schemas.microsoft.com/office/drawing/2014/main" id="{4646748D-9EA4-43A2-BFE9-57A4937DB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30" y="1720602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4" name="Freeform 183">
                <a:extLst>
                  <a:ext uri="{FF2B5EF4-FFF2-40B4-BE49-F238E27FC236}">
                    <a16:creationId xmlns="" xmlns:a16="http://schemas.microsoft.com/office/drawing/2014/main" id="{6A64EF29-F986-4CF9-BB0A-FC0DFE6A4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28" y="1720661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5" name="Text Box 184">
                <a:extLst>
                  <a:ext uri="{FF2B5EF4-FFF2-40B4-BE49-F238E27FC236}">
                    <a16:creationId xmlns="" xmlns:a16="http://schemas.microsoft.com/office/drawing/2014/main" id="{E642730D-C9E7-40D7-AF51-73306F175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220" y="1720784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" name="Line 185">
              <a:extLst>
                <a:ext uri="{FF2B5EF4-FFF2-40B4-BE49-F238E27FC236}">
                  <a16:creationId xmlns="" xmlns:a16="http://schemas.microsoft.com/office/drawing/2014/main" id="{9FFC9B2A-A7E7-4A0E-97AE-CBF4F1290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924" y="1720806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" name="Line 186">
              <a:extLst>
                <a:ext uri="{FF2B5EF4-FFF2-40B4-BE49-F238E27FC236}">
                  <a16:creationId xmlns="" xmlns:a16="http://schemas.microsoft.com/office/drawing/2014/main" id="{197DBAF8-55D8-4D10-B615-B2D121BDD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839" y="1720788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0" name="Line 187">
              <a:extLst>
                <a:ext uri="{FF2B5EF4-FFF2-40B4-BE49-F238E27FC236}">
                  <a16:creationId xmlns="" xmlns:a16="http://schemas.microsoft.com/office/drawing/2014/main" id="{A0013F5D-506D-4076-9C07-439BD706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717" y="172080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1" name="Text Box 188">
              <a:extLst>
                <a:ext uri="{FF2B5EF4-FFF2-40B4-BE49-F238E27FC236}">
                  <a16:creationId xmlns="" xmlns:a16="http://schemas.microsoft.com/office/drawing/2014/main" id="{0BA8FE86-F695-47B4-91C0-1443FC95A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1" y="1720695"/>
              <a:ext cx="84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헤드 포인터</a:t>
              </a:r>
            </a:p>
          </p:txBody>
        </p:sp>
        <p:sp>
          <p:nvSpPr>
            <p:cNvPr id="22" name="Text Box 189">
              <a:extLst>
                <a:ext uri="{FF2B5EF4-FFF2-40B4-BE49-F238E27FC236}">
                  <a16:creationId xmlns="" xmlns:a16="http://schemas.microsoft.com/office/drawing/2014/main" id="{636B3816-8DA2-4F1A-A28C-0764E1961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006" y="1721245"/>
              <a:ext cx="11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원형 연결 리스트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2DA9BE6-D4D0-465B-B57E-16E6B60F6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5425" y="1721734"/>
              <a:ext cx="617" cy="604"/>
              <a:chOff x="1525425" y="1721734"/>
              <a:chExt cx="617" cy="604"/>
            </a:xfrm>
          </p:grpSpPr>
          <p:sp>
            <p:nvSpPr>
              <p:cNvPr id="174" name="Freeform 191">
                <a:extLst>
                  <a:ext uri="{FF2B5EF4-FFF2-40B4-BE49-F238E27FC236}">
                    <a16:creationId xmlns="" xmlns:a16="http://schemas.microsoft.com/office/drawing/2014/main" id="{7281922A-3250-4423-BC8F-DEA9D706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25" y="1721734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5" name="Freeform 192">
                <a:extLst>
                  <a:ext uri="{FF2B5EF4-FFF2-40B4-BE49-F238E27FC236}">
                    <a16:creationId xmlns="" xmlns:a16="http://schemas.microsoft.com/office/drawing/2014/main" id="{8040FB71-E08D-4B5A-B1B8-DBA1FF2B0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41" y="1721748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6" name="Freeform 193">
                <a:extLst>
                  <a:ext uri="{FF2B5EF4-FFF2-40B4-BE49-F238E27FC236}">
                    <a16:creationId xmlns="" xmlns:a16="http://schemas.microsoft.com/office/drawing/2014/main" id="{1926C16C-4EDF-44B6-93AD-C9875F346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41" y="1721748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7" name="Freeform 194">
                <a:extLst>
                  <a:ext uri="{FF2B5EF4-FFF2-40B4-BE49-F238E27FC236}">
                    <a16:creationId xmlns="" xmlns:a16="http://schemas.microsoft.com/office/drawing/2014/main" id="{6265C49C-B260-43C5-BCC4-87EA19E2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59" y="1721900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8" name="Freeform 195">
                <a:extLst>
                  <a:ext uri="{FF2B5EF4-FFF2-40B4-BE49-F238E27FC236}">
                    <a16:creationId xmlns="" xmlns:a16="http://schemas.microsoft.com/office/drawing/2014/main" id="{30A0632B-5080-426C-A007-2F6BE7770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35" y="1721884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9" name="Freeform 196">
                <a:extLst>
                  <a:ext uri="{FF2B5EF4-FFF2-40B4-BE49-F238E27FC236}">
                    <a16:creationId xmlns="" xmlns:a16="http://schemas.microsoft.com/office/drawing/2014/main" id="{3583CD6B-A7E9-48D6-8282-D08FE9A42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35" y="1721871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0" name="Freeform 197">
                <a:extLst>
                  <a:ext uri="{FF2B5EF4-FFF2-40B4-BE49-F238E27FC236}">
                    <a16:creationId xmlns="" xmlns:a16="http://schemas.microsoft.com/office/drawing/2014/main" id="{D6375E8A-3D40-423C-9E7A-F0D90D594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26" y="1721746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1" name="Freeform 198">
                <a:extLst>
                  <a:ext uri="{FF2B5EF4-FFF2-40B4-BE49-F238E27FC236}">
                    <a16:creationId xmlns="" xmlns:a16="http://schemas.microsoft.com/office/drawing/2014/main" id="{A9B6680A-735B-48D9-95C4-F7E348904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1812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2" name="Freeform 199">
                <a:extLst>
                  <a:ext uri="{FF2B5EF4-FFF2-40B4-BE49-F238E27FC236}">
                    <a16:creationId xmlns="" xmlns:a16="http://schemas.microsoft.com/office/drawing/2014/main" id="{F8C8FEF1-5227-49F2-89B3-41C9FE872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181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="" xmlns:a16="http://schemas.microsoft.com/office/drawing/2014/main" id="{5AC0006B-3724-48DD-8F3B-503DE3C43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558" y="1721897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184" name="Freeform 201">
                <a:extLst>
                  <a:ext uri="{FF2B5EF4-FFF2-40B4-BE49-F238E27FC236}">
                    <a16:creationId xmlns="" xmlns:a16="http://schemas.microsoft.com/office/drawing/2014/main" id="{FF64A80F-0F93-425B-98D2-C4AD5A741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63" y="1721900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5" name="Freeform 202">
                <a:extLst>
                  <a:ext uri="{FF2B5EF4-FFF2-40B4-BE49-F238E27FC236}">
                    <a16:creationId xmlns="" xmlns:a16="http://schemas.microsoft.com/office/drawing/2014/main" id="{050F86D6-B4D0-48D2-BA4E-390B81B87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1937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6" name="Freeform 203">
                <a:extLst>
                  <a:ext uri="{FF2B5EF4-FFF2-40B4-BE49-F238E27FC236}">
                    <a16:creationId xmlns="" xmlns:a16="http://schemas.microsoft.com/office/drawing/2014/main" id="{1E9081E1-1D81-446A-B86B-B6D117DD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2082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7" name="Freeform 204">
                <a:extLst>
                  <a:ext uri="{FF2B5EF4-FFF2-40B4-BE49-F238E27FC236}">
                    <a16:creationId xmlns="" xmlns:a16="http://schemas.microsoft.com/office/drawing/2014/main" id="{035D37DF-7D3A-4709-971A-C3E6A726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67" y="1721910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8" name="Freeform 205">
                <a:extLst>
                  <a:ext uri="{FF2B5EF4-FFF2-40B4-BE49-F238E27FC236}">
                    <a16:creationId xmlns="" xmlns:a16="http://schemas.microsoft.com/office/drawing/2014/main" id="{3D09568F-1822-4B75-A8B2-D3E3BAFD9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1812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9" name="Freeform 206">
                <a:extLst>
                  <a:ext uri="{FF2B5EF4-FFF2-40B4-BE49-F238E27FC236}">
                    <a16:creationId xmlns="" xmlns:a16="http://schemas.microsoft.com/office/drawing/2014/main" id="{C9094AB6-C289-46CE-B59F-DD472D683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26" y="1721746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0" name="Freeform 207">
                <a:extLst>
                  <a:ext uri="{FF2B5EF4-FFF2-40B4-BE49-F238E27FC236}">
                    <a16:creationId xmlns="" xmlns:a16="http://schemas.microsoft.com/office/drawing/2014/main" id="{D980331E-8E67-4197-BF17-3BB37237D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95" y="1721996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1" name="Freeform 208">
                <a:extLst>
                  <a:ext uri="{FF2B5EF4-FFF2-40B4-BE49-F238E27FC236}">
                    <a16:creationId xmlns="" xmlns:a16="http://schemas.microsoft.com/office/drawing/2014/main" id="{39D7C744-AFBD-40EE-96C0-05EA0D82B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01" y="1722002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2" name="Freeform 209">
                <a:extLst>
                  <a:ext uri="{FF2B5EF4-FFF2-40B4-BE49-F238E27FC236}">
                    <a16:creationId xmlns="" xmlns:a16="http://schemas.microsoft.com/office/drawing/2014/main" id="{56BFD771-23EA-4C4D-B04B-830330D62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737" y="1721812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3" name="Freeform 210">
                <a:extLst>
                  <a:ext uri="{FF2B5EF4-FFF2-40B4-BE49-F238E27FC236}">
                    <a16:creationId xmlns="" xmlns:a16="http://schemas.microsoft.com/office/drawing/2014/main" id="{881A5753-A999-4A92-9FB8-CFFAF200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435" y="1721871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4" name="Text Box 211">
                <a:extLst>
                  <a:ext uri="{FF2B5EF4-FFF2-40B4-BE49-F238E27FC236}">
                    <a16:creationId xmlns="" xmlns:a16="http://schemas.microsoft.com/office/drawing/2014/main" id="{67916F89-A71B-4576-B5E2-8B8FD0664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5427" y="1721994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96E4F462-2A0A-4A26-95CB-84DFFA5E4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313" y="1721763"/>
              <a:ext cx="617" cy="604"/>
              <a:chOff x="1526313" y="1721763"/>
              <a:chExt cx="617" cy="604"/>
            </a:xfrm>
          </p:grpSpPr>
          <p:sp>
            <p:nvSpPr>
              <p:cNvPr id="153" name="Freeform 213">
                <a:extLst>
                  <a:ext uri="{FF2B5EF4-FFF2-40B4-BE49-F238E27FC236}">
                    <a16:creationId xmlns="" xmlns:a16="http://schemas.microsoft.com/office/drawing/2014/main" id="{DEEFDC66-48FA-4A7C-885C-3E0E87980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13" y="1721763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4" name="Freeform 214">
                <a:extLst>
                  <a:ext uri="{FF2B5EF4-FFF2-40B4-BE49-F238E27FC236}">
                    <a16:creationId xmlns="" xmlns:a16="http://schemas.microsoft.com/office/drawing/2014/main" id="{9A632E32-BDDF-44AC-B56F-B145E96AD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29" y="1721777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5" name="Freeform 215">
                <a:extLst>
                  <a:ext uri="{FF2B5EF4-FFF2-40B4-BE49-F238E27FC236}">
                    <a16:creationId xmlns="" xmlns:a16="http://schemas.microsoft.com/office/drawing/2014/main" id="{4588FAE8-A692-4068-9276-350898EDA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29" y="1721777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6" name="Freeform 216">
                <a:extLst>
                  <a:ext uri="{FF2B5EF4-FFF2-40B4-BE49-F238E27FC236}">
                    <a16:creationId xmlns="" xmlns:a16="http://schemas.microsoft.com/office/drawing/2014/main" id="{C76F484F-9C68-4EAB-BC15-988E0DC14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47" y="1721929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7" name="Freeform 217">
                <a:extLst>
                  <a:ext uri="{FF2B5EF4-FFF2-40B4-BE49-F238E27FC236}">
                    <a16:creationId xmlns="" xmlns:a16="http://schemas.microsoft.com/office/drawing/2014/main" id="{442F4F39-78FA-4138-AE6F-6DD5DB84A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23" y="1721913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8" name="Freeform 218">
                <a:extLst>
                  <a:ext uri="{FF2B5EF4-FFF2-40B4-BE49-F238E27FC236}">
                    <a16:creationId xmlns="" xmlns:a16="http://schemas.microsoft.com/office/drawing/2014/main" id="{D01BEC05-396A-4391-92C8-BF80E9BAD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23" y="1721900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9" name="Freeform 219">
                <a:extLst>
                  <a:ext uri="{FF2B5EF4-FFF2-40B4-BE49-F238E27FC236}">
                    <a16:creationId xmlns="" xmlns:a16="http://schemas.microsoft.com/office/drawing/2014/main" id="{5803D04C-D6AC-40DE-9063-61AFE43BC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14" y="1721775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0" name="Freeform 220">
                <a:extLst>
                  <a:ext uri="{FF2B5EF4-FFF2-40B4-BE49-F238E27FC236}">
                    <a16:creationId xmlns="" xmlns:a16="http://schemas.microsoft.com/office/drawing/2014/main" id="{AC05839C-0A79-4C17-8D2D-AEE3A0F56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1841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1" name="Freeform 221">
                <a:extLst>
                  <a:ext uri="{FF2B5EF4-FFF2-40B4-BE49-F238E27FC236}">
                    <a16:creationId xmlns="" xmlns:a16="http://schemas.microsoft.com/office/drawing/2014/main" id="{7B6ABF66-BEEF-43E1-87B6-BD0A17882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184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="" xmlns:a16="http://schemas.microsoft.com/office/drawing/2014/main" id="{9DC7F6A6-8694-43B3-AC6D-30399EF57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446" y="1721926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163" name="Freeform 223">
                <a:extLst>
                  <a:ext uri="{FF2B5EF4-FFF2-40B4-BE49-F238E27FC236}">
                    <a16:creationId xmlns="" xmlns:a16="http://schemas.microsoft.com/office/drawing/2014/main" id="{3ABC4CAB-39B2-40EA-93BE-AB05FA65C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51" y="1721929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4" name="Freeform 224">
                <a:extLst>
                  <a:ext uri="{FF2B5EF4-FFF2-40B4-BE49-F238E27FC236}">
                    <a16:creationId xmlns="" xmlns:a16="http://schemas.microsoft.com/office/drawing/2014/main" id="{464E6C31-649F-4BAC-A0EC-A04A6724D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1966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5" name="Freeform 225">
                <a:extLst>
                  <a:ext uri="{FF2B5EF4-FFF2-40B4-BE49-F238E27FC236}">
                    <a16:creationId xmlns="" xmlns:a16="http://schemas.microsoft.com/office/drawing/2014/main" id="{33A2E381-3AD9-4FA5-A2C4-6551B189C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2111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6" name="Freeform 226">
                <a:extLst>
                  <a:ext uri="{FF2B5EF4-FFF2-40B4-BE49-F238E27FC236}">
                    <a16:creationId xmlns="" xmlns:a16="http://schemas.microsoft.com/office/drawing/2014/main" id="{D74974B1-FF52-44A7-BCEC-239D0B252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55" y="1721939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7" name="Freeform 227">
                <a:extLst>
                  <a:ext uri="{FF2B5EF4-FFF2-40B4-BE49-F238E27FC236}">
                    <a16:creationId xmlns="" xmlns:a16="http://schemas.microsoft.com/office/drawing/2014/main" id="{8C56657C-1FC1-48AF-AAB7-5D932C0B4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184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8" name="Freeform 228">
                <a:extLst>
                  <a:ext uri="{FF2B5EF4-FFF2-40B4-BE49-F238E27FC236}">
                    <a16:creationId xmlns="" xmlns:a16="http://schemas.microsoft.com/office/drawing/2014/main" id="{44307D49-0838-4045-A4C4-E1CA6BA1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14" y="1721775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9" name="Freeform 229">
                <a:extLst>
                  <a:ext uri="{FF2B5EF4-FFF2-40B4-BE49-F238E27FC236}">
                    <a16:creationId xmlns="" xmlns:a16="http://schemas.microsoft.com/office/drawing/2014/main" id="{24786AE0-8681-45C1-BA90-C4175E830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83" y="1722025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0" name="Freeform 230">
                <a:extLst>
                  <a:ext uri="{FF2B5EF4-FFF2-40B4-BE49-F238E27FC236}">
                    <a16:creationId xmlns="" xmlns:a16="http://schemas.microsoft.com/office/drawing/2014/main" id="{7A9ABFA0-83D4-41CA-A903-698568A75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89" y="1722031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1" name="Freeform 231">
                <a:extLst>
                  <a:ext uri="{FF2B5EF4-FFF2-40B4-BE49-F238E27FC236}">
                    <a16:creationId xmlns="" xmlns:a16="http://schemas.microsoft.com/office/drawing/2014/main" id="{731106B2-5916-4B8A-A765-92DD16C38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625" y="1721841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2" name="Freeform 232">
                <a:extLst>
                  <a:ext uri="{FF2B5EF4-FFF2-40B4-BE49-F238E27FC236}">
                    <a16:creationId xmlns="" xmlns:a16="http://schemas.microsoft.com/office/drawing/2014/main" id="{5321F72F-F185-476C-A090-0E59B4FE5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323" y="1721900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3" name="Text Box 233">
                <a:extLst>
                  <a:ext uri="{FF2B5EF4-FFF2-40B4-BE49-F238E27FC236}">
                    <a16:creationId xmlns="" xmlns:a16="http://schemas.microsoft.com/office/drawing/2014/main" id="{55E3EBF3-E0D8-4A62-9847-7B5ECF64D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6315" y="1722021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F7CDDC8C-65B2-49F6-AA86-FDA4256BF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7173" y="1721767"/>
              <a:ext cx="617" cy="604"/>
              <a:chOff x="1527173" y="1721767"/>
              <a:chExt cx="617" cy="604"/>
            </a:xfrm>
          </p:grpSpPr>
          <p:sp>
            <p:nvSpPr>
              <p:cNvPr id="132" name="Freeform 235">
                <a:extLst>
                  <a:ext uri="{FF2B5EF4-FFF2-40B4-BE49-F238E27FC236}">
                    <a16:creationId xmlns="" xmlns:a16="http://schemas.microsoft.com/office/drawing/2014/main" id="{2C60F482-89D9-4754-8154-917F6C6FA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73" y="1721767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3" name="Freeform 236">
                <a:extLst>
                  <a:ext uri="{FF2B5EF4-FFF2-40B4-BE49-F238E27FC236}">
                    <a16:creationId xmlns="" xmlns:a16="http://schemas.microsoft.com/office/drawing/2014/main" id="{0C7CA2E4-D0ED-4AEC-83E8-FD77F6D8D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89" y="1721781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4" name="Freeform 237">
                <a:extLst>
                  <a:ext uri="{FF2B5EF4-FFF2-40B4-BE49-F238E27FC236}">
                    <a16:creationId xmlns="" xmlns:a16="http://schemas.microsoft.com/office/drawing/2014/main" id="{7FD025F3-76BB-4CF2-881D-16AD0935C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89" y="1721781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5" name="Freeform 238">
                <a:extLst>
                  <a:ext uri="{FF2B5EF4-FFF2-40B4-BE49-F238E27FC236}">
                    <a16:creationId xmlns="" xmlns:a16="http://schemas.microsoft.com/office/drawing/2014/main" id="{9F3853EC-7C56-406E-AF3A-B244AFB08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07" y="1721933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6" name="Freeform 239">
                <a:extLst>
                  <a:ext uri="{FF2B5EF4-FFF2-40B4-BE49-F238E27FC236}">
                    <a16:creationId xmlns="" xmlns:a16="http://schemas.microsoft.com/office/drawing/2014/main" id="{08B80668-81BC-428A-A85C-B660F5D77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83" y="1721917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7" name="Freeform 240">
                <a:extLst>
                  <a:ext uri="{FF2B5EF4-FFF2-40B4-BE49-F238E27FC236}">
                    <a16:creationId xmlns="" xmlns:a16="http://schemas.microsoft.com/office/drawing/2014/main" id="{CC118B41-F0CB-44DD-88C5-278C1CDF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83" y="1721904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8" name="Freeform 241">
                <a:extLst>
                  <a:ext uri="{FF2B5EF4-FFF2-40B4-BE49-F238E27FC236}">
                    <a16:creationId xmlns="" xmlns:a16="http://schemas.microsoft.com/office/drawing/2014/main" id="{E1EBA1DD-71C6-4319-9C67-9FE68C18E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74" y="1721779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9" name="Freeform 242">
                <a:extLst>
                  <a:ext uri="{FF2B5EF4-FFF2-40B4-BE49-F238E27FC236}">
                    <a16:creationId xmlns="" xmlns:a16="http://schemas.microsoft.com/office/drawing/2014/main" id="{F8376F0C-64F7-42AA-B608-3C250669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1845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0" name="Freeform 243">
                <a:extLst>
                  <a:ext uri="{FF2B5EF4-FFF2-40B4-BE49-F238E27FC236}">
                    <a16:creationId xmlns="" xmlns:a16="http://schemas.microsoft.com/office/drawing/2014/main" id="{2BD6CCCC-38DB-4703-A0C2-6A99A552A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184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="" xmlns:a16="http://schemas.microsoft.com/office/drawing/2014/main" id="{6BD95A48-BE9E-4AE3-977D-DC9B88701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306" y="1721930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142" name="Freeform 245">
                <a:extLst>
                  <a:ext uri="{FF2B5EF4-FFF2-40B4-BE49-F238E27FC236}">
                    <a16:creationId xmlns="" xmlns:a16="http://schemas.microsoft.com/office/drawing/2014/main" id="{7D1A7129-4656-4A49-9F41-6FFF185A9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11" y="1721933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3" name="Freeform 246">
                <a:extLst>
                  <a:ext uri="{FF2B5EF4-FFF2-40B4-BE49-F238E27FC236}">
                    <a16:creationId xmlns="" xmlns:a16="http://schemas.microsoft.com/office/drawing/2014/main" id="{58CEAAB7-19A9-40B5-92A8-7BA9B087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1970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4" name="Freeform 247">
                <a:extLst>
                  <a:ext uri="{FF2B5EF4-FFF2-40B4-BE49-F238E27FC236}">
                    <a16:creationId xmlns="" xmlns:a16="http://schemas.microsoft.com/office/drawing/2014/main" id="{F8E17BFA-6895-40C4-822F-A3E4B4B03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2115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5" name="Freeform 248">
                <a:extLst>
                  <a:ext uri="{FF2B5EF4-FFF2-40B4-BE49-F238E27FC236}">
                    <a16:creationId xmlns="" xmlns:a16="http://schemas.microsoft.com/office/drawing/2014/main" id="{3E9405F9-019F-4B13-AACF-0A5209D2D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515" y="1721943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6" name="Freeform 249">
                <a:extLst>
                  <a:ext uri="{FF2B5EF4-FFF2-40B4-BE49-F238E27FC236}">
                    <a16:creationId xmlns="" xmlns:a16="http://schemas.microsoft.com/office/drawing/2014/main" id="{BDED298C-B9B6-4AEA-957B-D872A5962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1845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7" name="Freeform 250">
                <a:extLst>
                  <a:ext uri="{FF2B5EF4-FFF2-40B4-BE49-F238E27FC236}">
                    <a16:creationId xmlns="" xmlns:a16="http://schemas.microsoft.com/office/drawing/2014/main" id="{D022EAA0-CA99-40F1-882C-0C813CD33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74" y="1721779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8" name="Freeform 251">
                <a:extLst>
                  <a:ext uri="{FF2B5EF4-FFF2-40B4-BE49-F238E27FC236}">
                    <a16:creationId xmlns="" xmlns:a16="http://schemas.microsoft.com/office/drawing/2014/main" id="{68CD9AD3-BF6B-4D0D-BFF8-8CD6C7B9E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43" y="1722029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9" name="Freeform 252">
                <a:extLst>
                  <a:ext uri="{FF2B5EF4-FFF2-40B4-BE49-F238E27FC236}">
                    <a16:creationId xmlns="" xmlns:a16="http://schemas.microsoft.com/office/drawing/2014/main" id="{8CC28FF5-982B-4F31-BF24-D0C12DC28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249" y="1722035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0" name="Freeform 253">
                <a:extLst>
                  <a:ext uri="{FF2B5EF4-FFF2-40B4-BE49-F238E27FC236}">
                    <a16:creationId xmlns="" xmlns:a16="http://schemas.microsoft.com/office/drawing/2014/main" id="{30251DBE-4CD4-485D-AC8E-844C9F4C8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485" y="1721845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1" name="Freeform 254">
                <a:extLst>
                  <a:ext uri="{FF2B5EF4-FFF2-40B4-BE49-F238E27FC236}">
                    <a16:creationId xmlns="" xmlns:a16="http://schemas.microsoft.com/office/drawing/2014/main" id="{D4EEC47B-FCBB-46A7-8EE7-3B2DCF806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183" y="1721904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2" name="Text Box 255">
                <a:extLst>
                  <a:ext uri="{FF2B5EF4-FFF2-40B4-BE49-F238E27FC236}">
                    <a16:creationId xmlns="" xmlns:a16="http://schemas.microsoft.com/office/drawing/2014/main" id="{5A5B9FA8-3AC7-46BA-8C18-E00EEBDF2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175" y="1722027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6" name="Line 256">
              <a:extLst>
                <a:ext uri="{FF2B5EF4-FFF2-40B4-BE49-F238E27FC236}">
                  <a16:creationId xmlns="" xmlns:a16="http://schemas.microsoft.com/office/drawing/2014/main" id="{C78A2F19-721B-44D7-AFC8-AD19EB41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951" y="1722049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7" name="Line 257">
              <a:extLst>
                <a:ext uri="{FF2B5EF4-FFF2-40B4-BE49-F238E27FC236}">
                  <a16:creationId xmlns="" xmlns:a16="http://schemas.microsoft.com/office/drawing/2014/main" id="{909BBD24-2DA7-43C5-9ACD-93F2B1C47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5829" y="1722021"/>
              <a:ext cx="590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8" name="Line 258">
              <a:extLst>
                <a:ext uri="{FF2B5EF4-FFF2-40B4-BE49-F238E27FC236}">
                  <a16:creationId xmlns="" xmlns:a16="http://schemas.microsoft.com/office/drawing/2014/main" id="{C2F2E2FE-45BF-45FD-B019-92F2706C3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744" y="17220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9" name="Text Box 259">
              <a:extLst>
                <a:ext uri="{FF2B5EF4-FFF2-40B4-BE49-F238E27FC236}">
                  <a16:creationId xmlns="" xmlns:a16="http://schemas.microsoft.com/office/drawing/2014/main" id="{C91DEC63-C5E7-4438-8BFB-AB4E74B38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30" y="1721939"/>
              <a:ext cx="84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헤드 포인터</a:t>
              </a:r>
            </a:p>
          </p:txBody>
        </p:sp>
        <p:sp>
          <p:nvSpPr>
            <p:cNvPr id="30" name="Text Box 260">
              <a:extLst>
                <a:ext uri="{FF2B5EF4-FFF2-40B4-BE49-F238E27FC236}">
                  <a16:creationId xmlns="" xmlns:a16="http://schemas.microsoft.com/office/drawing/2014/main" id="{4972248C-B73E-4F3D-AD7F-426AE3834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031" y="1722496"/>
              <a:ext cx="115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lt"/>
                  <a:ea typeface="굴림" panose="020B0600000101010101" pitchFamily="50" charset="-127"/>
                </a:rPr>
                <a:t>이중 연결 리스트</a:t>
              </a:r>
            </a:p>
          </p:txBody>
        </p:sp>
        <p:sp>
          <p:nvSpPr>
            <p:cNvPr id="31" name="Line 261">
              <a:extLst>
                <a:ext uri="{FF2B5EF4-FFF2-40B4-BE49-F238E27FC236}">
                  <a16:creationId xmlns="" xmlns:a16="http://schemas.microsoft.com/office/drawing/2014/main" id="{26D78334-6E77-4D21-B0B8-953AA03C4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5938" y="1722132"/>
              <a:ext cx="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2" name="Line 262">
              <a:extLst>
                <a:ext uri="{FF2B5EF4-FFF2-40B4-BE49-F238E27FC236}">
                  <a16:creationId xmlns="" xmlns:a16="http://schemas.microsoft.com/office/drawing/2014/main" id="{D7FF7E01-B74E-448F-8E07-FDA1B1790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6831" y="1722140"/>
              <a:ext cx="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28A297B9-F8A2-4A98-8D40-01A64E19B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8174" y="1719310"/>
              <a:ext cx="617" cy="604"/>
              <a:chOff x="1528174" y="1719310"/>
              <a:chExt cx="617" cy="604"/>
            </a:xfrm>
          </p:grpSpPr>
          <p:sp>
            <p:nvSpPr>
              <p:cNvPr id="111" name="Freeform 264">
                <a:extLst>
                  <a:ext uri="{FF2B5EF4-FFF2-40B4-BE49-F238E27FC236}">
                    <a16:creationId xmlns="" xmlns:a16="http://schemas.microsoft.com/office/drawing/2014/main" id="{1EE9C94C-E634-46DC-BEF8-01B99454A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74" y="1719310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2" name="Freeform 265">
                <a:extLst>
                  <a:ext uri="{FF2B5EF4-FFF2-40B4-BE49-F238E27FC236}">
                    <a16:creationId xmlns="" xmlns:a16="http://schemas.microsoft.com/office/drawing/2014/main" id="{44F61622-C76F-462D-BAA2-BC5F8BE61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90" y="1719324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" name="Freeform 266">
                <a:extLst>
                  <a:ext uri="{FF2B5EF4-FFF2-40B4-BE49-F238E27FC236}">
                    <a16:creationId xmlns="" xmlns:a16="http://schemas.microsoft.com/office/drawing/2014/main" id="{81478582-8AD6-479B-812B-FBA14DAD1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90" y="1719324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4" name="Freeform 267">
                <a:extLst>
                  <a:ext uri="{FF2B5EF4-FFF2-40B4-BE49-F238E27FC236}">
                    <a16:creationId xmlns="" xmlns:a16="http://schemas.microsoft.com/office/drawing/2014/main" id="{04555EEC-EB23-4E8A-B9E7-440DABEC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08" y="1719476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5" name="Freeform 268">
                <a:extLst>
                  <a:ext uri="{FF2B5EF4-FFF2-40B4-BE49-F238E27FC236}">
                    <a16:creationId xmlns="" xmlns:a16="http://schemas.microsoft.com/office/drawing/2014/main" id="{D9AC5FD2-9471-4FF8-8803-CFF7CE051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84" y="1719460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6" name="Freeform 269">
                <a:extLst>
                  <a:ext uri="{FF2B5EF4-FFF2-40B4-BE49-F238E27FC236}">
                    <a16:creationId xmlns="" xmlns:a16="http://schemas.microsoft.com/office/drawing/2014/main" id="{BAF735DD-968A-4242-A61E-997DF2FD9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84" y="1719447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7" name="Freeform 270">
                <a:extLst>
                  <a:ext uri="{FF2B5EF4-FFF2-40B4-BE49-F238E27FC236}">
                    <a16:creationId xmlns="" xmlns:a16="http://schemas.microsoft.com/office/drawing/2014/main" id="{89044A09-B34C-4A99-94FE-A97EEE2AF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75" y="1719322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8" name="Freeform 271">
                <a:extLst>
                  <a:ext uri="{FF2B5EF4-FFF2-40B4-BE49-F238E27FC236}">
                    <a16:creationId xmlns="" xmlns:a16="http://schemas.microsoft.com/office/drawing/2014/main" id="{BD6B00FF-3172-4D83-98DE-C69CF32BC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388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9" name="Freeform 272">
                <a:extLst>
                  <a:ext uri="{FF2B5EF4-FFF2-40B4-BE49-F238E27FC236}">
                    <a16:creationId xmlns="" xmlns:a16="http://schemas.microsoft.com/office/drawing/2014/main" id="{FDFB27C8-4CDC-4109-AF63-8CBB4EBA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388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="" xmlns:a16="http://schemas.microsoft.com/office/drawing/2014/main" id="{3BB83DAD-DA48-4758-9B61-3CC72E12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307" y="1719473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="" xmlns:a16="http://schemas.microsoft.com/office/drawing/2014/main" id="{EB668776-CE7D-4175-B209-F4DE6E495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12" y="1719476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="" xmlns:a16="http://schemas.microsoft.com/office/drawing/2014/main" id="{505460D6-64E0-433A-8CA1-5ADB20635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513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="" xmlns:a16="http://schemas.microsoft.com/office/drawing/2014/main" id="{1C1B4713-AFFF-465F-BA2F-2256B2B55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658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="" xmlns:a16="http://schemas.microsoft.com/office/drawing/2014/main" id="{A78B95C7-5CE6-4CE8-8698-37E2F92A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6" y="1719486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="" xmlns:a16="http://schemas.microsoft.com/office/drawing/2014/main" id="{3739F44B-F4BD-46FF-86D1-5ECB44EF3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388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="" xmlns:a16="http://schemas.microsoft.com/office/drawing/2014/main" id="{06B0D4E8-3951-436C-B4CA-33250CCA3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75" y="1719322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="" xmlns:a16="http://schemas.microsoft.com/office/drawing/2014/main" id="{41713EB6-E1FE-4734-A702-8DF7E06BB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44" y="1719572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="" xmlns:a16="http://schemas.microsoft.com/office/drawing/2014/main" id="{169B1FA6-3063-4230-9394-04A610D2C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50" y="1719578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29" name="Freeform 282">
                <a:extLst>
                  <a:ext uri="{FF2B5EF4-FFF2-40B4-BE49-F238E27FC236}">
                    <a16:creationId xmlns="" xmlns:a16="http://schemas.microsoft.com/office/drawing/2014/main" id="{9FCA022F-A2A8-44D3-B4C6-8B331EDB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86" y="1719388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0" name="Freeform 283">
                <a:extLst>
                  <a:ext uri="{FF2B5EF4-FFF2-40B4-BE49-F238E27FC236}">
                    <a16:creationId xmlns="" xmlns:a16="http://schemas.microsoft.com/office/drawing/2014/main" id="{1301F882-560F-4D92-BC2F-97DC68B1A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184" y="1719447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1" name="Text Box 284">
                <a:extLst>
                  <a:ext uri="{FF2B5EF4-FFF2-40B4-BE49-F238E27FC236}">
                    <a16:creationId xmlns="" xmlns:a16="http://schemas.microsoft.com/office/drawing/2014/main" id="{2F920DE4-6ABD-4B7E-A5AC-2D31CF21D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176" y="1719570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232CDD8-DD84-4EAF-B1E6-9080CC2A6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146" y="1719313"/>
              <a:ext cx="617" cy="604"/>
              <a:chOff x="1529146" y="1719313"/>
              <a:chExt cx="617" cy="604"/>
            </a:xfrm>
          </p:grpSpPr>
          <p:sp>
            <p:nvSpPr>
              <p:cNvPr id="90" name="Freeform 286">
                <a:extLst>
                  <a:ext uri="{FF2B5EF4-FFF2-40B4-BE49-F238E27FC236}">
                    <a16:creationId xmlns="" xmlns:a16="http://schemas.microsoft.com/office/drawing/2014/main" id="{7021B6A8-3E04-4359-BBD3-C1E204768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46" y="1719313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1" name="Freeform 287">
                <a:extLst>
                  <a:ext uri="{FF2B5EF4-FFF2-40B4-BE49-F238E27FC236}">
                    <a16:creationId xmlns="" xmlns:a16="http://schemas.microsoft.com/office/drawing/2014/main" id="{AC99D9BF-A085-43FD-BD49-0D87C0D91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62" y="1719327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2" name="Freeform 288">
                <a:extLst>
                  <a:ext uri="{FF2B5EF4-FFF2-40B4-BE49-F238E27FC236}">
                    <a16:creationId xmlns="" xmlns:a16="http://schemas.microsoft.com/office/drawing/2014/main" id="{8B031FAA-9F05-4602-8AC0-748447D77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62" y="1719327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3" name="Freeform 289">
                <a:extLst>
                  <a:ext uri="{FF2B5EF4-FFF2-40B4-BE49-F238E27FC236}">
                    <a16:creationId xmlns="" xmlns:a16="http://schemas.microsoft.com/office/drawing/2014/main" id="{57D310D2-BE34-41F5-B231-FB77ED12E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80" y="1719479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4" name="Freeform 290">
                <a:extLst>
                  <a:ext uri="{FF2B5EF4-FFF2-40B4-BE49-F238E27FC236}">
                    <a16:creationId xmlns="" xmlns:a16="http://schemas.microsoft.com/office/drawing/2014/main" id="{006D0089-B736-4419-B2D8-31D6EE36E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56" y="1719463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5" name="Freeform 291">
                <a:extLst>
                  <a:ext uri="{FF2B5EF4-FFF2-40B4-BE49-F238E27FC236}">
                    <a16:creationId xmlns="" xmlns:a16="http://schemas.microsoft.com/office/drawing/2014/main" id="{15DAFA22-5C84-460B-BECB-C561DF9FB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56" y="1719450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6" name="Freeform 292">
                <a:extLst>
                  <a:ext uri="{FF2B5EF4-FFF2-40B4-BE49-F238E27FC236}">
                    <a16:creationId xmlns="" xmlns:a16="http://schemas.microsoft.com/office/drawing/2014/main" id="{7059256C-9DA0-48DF-BBF2-6C8840D0C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47" y="1719325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7" name="Freeform 293">
                <a:extLst>
                  <a:ext uri="{FF2B5EF4-FFF2-40B4-BE49-F238E27FC236}">
                    <a16:creationId xmlns="" xmlns:a16="http://schemas.microsoft.com/office/drawing/2014/main" id="{BDA990A9-F244-47B2-8DE9-5B13B57E0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391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8" name="Freeform 294">
                <a:extLst>
                  <a:ext uri="{FF2B5EF4-FFF2-40B4-BE49-F238E27FC236}">
                    <a16:creationId xmlns="" xmlns:a16="http://schemas.microsoft.com/office/drawing/2014/main" id="{4DF3D3DE-B865-46E5-9B55-C4E251BE5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39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F8BF72BC-2B80-451E-97C6-53E34E38F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279" y="1719476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100" name="Freeform 296">
                <a:extLst>
                  <a:ext uri="{FF2B5EF4-FFF2-40B4-BE49-F238E27FC236}">
                    <a16:creationId xmlns="" xmlns:a16="http://schemas.microsoft.com/office/drawing/2014/main" id="{3BB7A71F-6207-4F1F-B816-0037AB86B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84" y="1719479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1" name="Freeform 297">
                <a:extLst>
                  <a:ext uri="{FF2B5EF4-FFF2-40B4-BE49-F238E27FC236}">
                    <a16:creationId xmlns="" xmlns:a16="http://schemas.microsoft.com/office/drawing/2014/main" id="{1BFEDFAB-9C11-46C3-B76A-C944314E5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516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2" name="Freeform 298">
                <a:extLst>
                  <a:ext uri="{FF2B5EF4-FFF2-40B4-BE49-F238E27FC236}">
                    <a16:creationId xmlns="" xmlns:a16="http://schemas.microsoft.com/office/drawing/2014/main" id="{E4714B01-D844-4814-B0BD-E7915F03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661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3" name="Freeform 299">
                <a:extLst>
                  <a:ext uri="{FF2B5EF4-FFF2-40B4-BE49-F238E27FC236}">
                    <a16:creationId xmlns="" xmlns:a16="http://schemas.microsoft.com/office/drawing/2014/main" id="{2352E502-1F70-45F8-B8DB-B8EC2120B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88" y="1719489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4" name="Freeform 300">
                <a:extLst>
                  <a:ext uri="{FF2B5EF4-FFF2-40B4-BE49-F238E27FC236}">
                    <a16:creationId xmlns="" xmlns:a16="http://schemas.microsoft.com/office/drawing/2014/main" id="{8F5AAFC0-4D3B-472F-8C8E-25DBBCDED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391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5" name="Freeform 301">
                <a:extLst>
                  <a:ext uri="{FF2B5EF4-FFF2-40B4-BE49-F238E27FC236}">
                    <a16:creationId xmlns="" xmlns:a16="http://schemas.microsoft.com/office/drawing/2014/main" id="{65889A5C-F215-49C9-BA97-983E93736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47" y="1719325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6" name="Freeform 302">
                <a:extLst>
                  <a:ext uri="{FF2B5EF4-FFF2-40B4-BE49-F238E27FC236}">
                    <a16:creationId xmlns="" xmlns:a16="http://schemas.microsoft.com/office/drawing/2014/main" id="{68BC4DC2-D5F3-4CC2-AF8A-7E2D38748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16" y="1719575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7" name="Freeform 303">
                <a:extLst>
                  <a:ext uri="{FF2B5EF4-FFF2-40B4-BE49-F238E27FC236}">
                    <a16:creationId xmlns="" xmlns:a16="http://schemas.microsoft.com/office/drawing/2014/main" id="{D4BBC7D6-CA3A-4C32-BE9F-D49FC7B0F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222" y="1719581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8" name="Freeform 304">
                <a:extLst>
                  <a:ext uri="{FF2B5EF4-FFF2-40B4-BE49-F238E27FC236}">
                    <a16:creationId xmlns="" xmlns:a16="http://schemas.microsoft.com/office/drawing/2014/main" id="{12487790-F1C6-4F13-B257-2186338E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458" y="1719391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09" name="Freeform 305">
                <a:extLst>
                  <a:ext uri="{FF2B5EF4-FFF2-40B4-BE49-F238E27FC236}">
                    <a16:creationId xmlns="" xmlns:a16="http://schemas.microsoft.com/office/drawing/2014/main" id="{48C5FB28-30E1-44B9-92D4-2AA301149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156" y="1719450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0" name="Text Box 306">
                <a:extLst>
                  <a:ext uri="{FF2B5EF4-FFF2-40B4-BE49-F238E27FC236}">
                    <a16:creationId xmlns="" xmlns:a16="http://schemas.microsoft.com/office/drawing/2014/main" id="{BB2F5514-0A55-4FC7-A8A9-A27C99C0E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148" y="1719573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5" name="Line 307">
              <a:extLst>
                <a:ext uri="{FF2B5EF4-FFF2-40B4-BE49-F238E27FC236}">
                  <a16:creationId xmlns="" xmlns:a16="http://schemas.microsoft.com/office/drawing/2014/main" id="{5535F39C-496B-4444-A7BA-CAE4AB4BC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567" y="1719597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6" name="Text Box 308">
              <a:extLst>
                <a:ext uri="{FF2B5EF4-FFF2-40B4-BE49-F238E27FC236}">
                  <a16:creationId xmlns="" xmlns:a16="http://schemas.microsoft.com/office/drawing/2014/main" id="{C1CB63B5-C1BC-462B-A94B-5259FCCCC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163" y="1719483"/>
              <a:ext cx="46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8638B09B-30FC-4BE0-BD3F-627EE1101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8206" y="1720505"/>
              <a:ext cx="617" cy="604"/>
              <a:chOff x="1528206" y="1720505"/>
              <a:chExt cx="617" cy="604"/>
            </a:xfrm>
          </p:grpSpPr>
          <p:sp>
            <p:nvSpPr>
              <p:cNvPr id="69" name="Freeform 310">
                <a:extLst>
                  <a:ext uri="{FF2B5EF4-FFF2-40B4-BE49-F238E27FC236}">
                    <a16:creationId xmlns="" xmlns:a16="http://schemas.microsoft.com/office/drawing/2014/main" id="{DC0D0925-1093-477E-8C3B-1FB37954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06" y="1720505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0" name="Freeform 311">
                <a:extLst>
                  <a:ext uri="{FF2B5EF4-FFF2-40B4-BE49-F238E27FC236}">
                    <a16:creationId xmlns="" xmlns:a16="http://schemas.microsoft.com/office/drawing/2014/main" id="{73416C53-7DD0-45F4-9EAA-789C52C5E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22" y="1720519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1" name="Freeform 312">
                <a:extLst>
                  <a:ext uri="{FF2B5EF4-FFF2-40B4-BE49-F238E27FC236}">
                    <a16:creationId xmlns="" xmlns:a16="http://schemas.microsoft.com/office/drawing/2014/main" id="{100B449C-7492-4F76-94AB-B5A1E2690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22" y="1720519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2" name="Freeform 313">
                <a:extLst>
                  <a:ext uri="{FF2B5EF4-FFF2-40B4-BE49-F238E27FC236}">
                    <a16:creationId xmlns="" xmlns:a16="http://schemas.microsoft.com/office/drawing/2014/main" id="{5911125E-97BD-432A-A5B3-FEE8FE669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40" y="1720671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3" name="Freeform 314">
                <a:extLst>
                  <a:ext uri="{FF2B5EF4-FFF2-40B4-BE49-F238E27FC236}">
                    <a16:creationId xmlns="" xmlns:a16="http://schemas.microsoft.com/office/drawing/2014/main" id="{9E0D4C0E-EDC3-4C67-9F6D-075A4AAE8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16" y="1720655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Freeform 315">
                <a:extLst>
                  <a:ext uri="{FF2B5EF4-FFF2-40B4-BE49-F238E27FC236}">
                    <a16:creationId xmlns="" xmlns:a16="http://schemas.microsoft.com/office/drawing/2014/main" id="{2BC64E24-FCBF-4A75-8EEB-219A3F28D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16" y="1720642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5" name="Freeform 316">
                <a:extLst>
                  <a:ext uri="{FF2B5EF4-FFF2-40B4-BE49-F238E27FC236}">
                    <a16:creationId xmlns="" xmlns:a16="http://schemas.microsoft.com/office/drawing/2014/main" id="{838C33A8-C095-4F48-BD2B-6E102979D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07" y="1720517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6" name="Freeform 317">
                <a:extLst>
                  <a:ext uri="{FF2B5EF4-FFF2-40B4-BE49-F238E27FC236}">
                    <a16:creationId xmlns="" xmlns:a16="http://schemas.microsoft.com/office/drawing/2014/main" id="{EFF734F2-B491-40CC-8EE1-D81E47E4B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583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7" name="Freeform 318">
                <a:extLst>
                  <a:ext uri="{FF2B5EF4-FFF2-40B4-BE49-F238E27FC236}">
                    <a16:creationId xmlns="" xmlns:a16="http://schemas.microsoft.com/office/drawing/2014/main" id="{BFC72BEF-9BE5-4B5F-8E48-8EBD5BDA0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583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="" xmlns:a16="http://schemas.microsoft.com/office/drawing/2014/main" id="{6D376E25-182A-4794-B448-61C7D15F3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339" y="1720668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79" name="Freeform 320">
                <a:extLst>
                  <a:ext uri="{FF2B5EF4-FFF2-40B4-BE49-F238E27FC236}">
                    <a16:creationId xmlns="" xmlns:a16="http://schemas.microsoft.com/office/drawing/2014/main" id="{C5514E10-C948-4B57-B95A-C66E34D97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44" y="1720671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0" name="Freeform 321">
                <a:extLst>
                  <a:ext uri="{FF2B5EF4-FFF2-40B4-BE49-F238E27FC236}">
                    <a16:creationId xmlns="" xmlns:a16="http://schemas.microsoft.com/office/drawing/2014/main" id="{DF2A8994-C7C3-40B8-96E9-BA7766273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708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1" name="Freeform 322">
                <a:extLst>
                  <a:ext uri="{FF2B5EF4-FFF2-40B4-BE49-F238E27FC236}">
                    <a16:creationId xmlns="" xmlns:a16="http://schemas.microsoft.com/office/drawing/2014/main" id="{8C539209-05C0-46F9-9F24-5097C12E4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853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" name="Freeform 323">
                <a:extLst>
                  <a:ext uri="{FF2B5EF4-FFF2-40B4-BE49-F238E27FC236}">
                    <a16:creationId xmlns="" xmlns:a16="http://schemas.microsoft.com/office/drawing/2014/main" id="{4396CF5F-2646-45C3-97C5-E4C905FFE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48" y="1720681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3" name="Freeform 324">
                <a:extLst>
                  <a:ext uri="{FF2B5EF4-FFF2-40B4-BE49-F238E27FC236}">
                    <a16:creationId xmlns="" xmlns:a16="http://schemas.microsoft.com/office/drawing/2014/main" id="{ABD32C95-A4EA-4597-9497-3705D78E1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583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4" name="Freeform 325">
                <a:extLst>
                  <a:ext uri="{FF2B5EF4-FFF2-40B4-BE49-F238E27FC236}">
                    <a16:creationId xmlns="" xmlns:a16="http://schemas.microsoft.com/office/drawing/2014/main" id="{D9A3F989-A20A-4B11-9BD7-0638DEB76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07" y="1720517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5" name="Freeform 326">
                <a:extLst>
                  <a:ext uri="{FF2B5EF4-FFF2-40B4-BE49-F238E27FC236}">
                    <a16:creationId xmlns="" xmlns:a16="http://schemas.microsoft.com/office/drawing/2014/main" id="{CDD7557A-5467-4140-83DD-09943A31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6" y="1720767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6" name="Freeform 327">
                <a:extLst>
                  <a:ext uri="{FF2B5EF4-FFF2-40B4-BE49-F238E27FC236}">
                    <a16:creationId xmlns="" xmlns:a16="http://schemas.microsoft.com/office/drawing/2014/main" id="{B9E92075-BFD6-4AD2-BBA5-A2B925720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82" y="1720773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7" name="Freeform 328">
                <a:extLst>
                  <a:ext uri="{FF2B5EF4-FFF2-40B4-BE49-F238E27FC236}">
                    <a16:creationId xmlns="" xmlns:a16="http://schemas.microsoft.com/office/drawing/2014/main" id="{7364FB55-37E0-4EAB-A79C-9C9118F9E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18" y="1720583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8" name="Freeform 329">
                <a:extLst>
                  <a:ext uri="{FF2B5EF4-FFF2-40B4-BE49-F238E27FC236}">
                    <a16:creationId xmlns="" xmlns:a16="http://schemas.microsoft.com/office/drawing/2014/main" id="{1223F222-79BC-49EC-8B86-5DC1A9D41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16" y="1720642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9" name="Text Box 330">
                <a:extLst>
                  <a:ext uri="{FF2B5EF4-FFF2-40B4-BE49-F238E27FC236}">
                    <a16:creationId xmlns="" xmlns:a16="http://schemas.microsoft.com/office/drawing/2014/main" id="{B1579D6E-152C-4CDD-AB28-7B1658D24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208" y="1720765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8" name="Line 331">
              <a:extLst>
                <a:ext uri="{FF2B5EF4-FFF2-40B4-BE49-F238E27FC236}">
                  <a16:creationId xmlns="" xmlns:a16="http://schemas.microsoft.com/office/drawing/2014/main" id="{178BAB15-BD4A-41EA-AD94-145744D0F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688" y="1720797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9" name="Line 332">
              <a:extLst>
                <a:ext uri="{FF2B5EF4-FFF2-40B4-BE49-F238E27FC236}">
                  <a16:creationId xmlns="" xmlns:a16="http://schemas.microsoft.com/office/drawing/2014/main" id="{B4D2560C-8DCC-427C-A8F2-0F3551B2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664" y="1720798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0" name="Line 333">
              <a:extLst>
                <a:ext uri="{FF2B5EF4-FFF2-40B4-BE49-F238E27FC236}">
                  <a16:creationId xmlns="" xmlns:a16="http://schemas.microsoft.com/office/drawing/2014/main" id="{874320F0-9C31-4311-AD7C-EC3BE9DA3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631" y="1719625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" name="Line 334">
              <a:extLst>
                <a:ext uri="{FF2B5EF4-FFF2-40B4-BE49-F238E27FC236}">
                  <a16:creationId xmlns="" xmlns:a16="http://schemas.microsoft.com/office/drawing/2014/main" id="{669D05CF-6E31-4C95-BE1A-B72D5A4C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671" y="1719612"/>
              <a:ext cx="6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2" name="Freeform 335">
              <a:extLst>
                <a:ext uri="{FF2B5EF4-FFF2-40B4-BE49-F238E27FC236}">
                  <a16:creationId xmlns="" xmlns:a16="http://schemas.microsoft.com/office/drawing/2014/main" id="{42FD432A-43F0-4CA4-B446-51012BB2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116" y="1720429"/>
              <a:ext cx="4734" cy="397"/>
            </a:xfrm>
            <a:custGeom>
              <a:avLst/>
              <a:gdLst>
                <a:gd name="T0" fmla="*/ 4592 w 4734"/>
                <a:gd name="T1" fmla="*/ 292 h 539"/>
                <a:gd name="T2" fmla="*/ 4734 w 4734"/>
                <a:gd name="T3" fmla="*/ 0 h 539"/>
                <a:gd name="T4" fmla="*/ 0 w 4734"/>
                <a:gd name="T5" fmla="*/ 0 h 539"/>
                <a:gd name="T6" fmla="*/ 198 w 4734"/>
                <a:gd name="T7" fmla="*/ 200 h 5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4"/>
                <a:gd name="T13" fmla="*/ 0 h 539"/>
                <a:gd name="T14" fmla="*/ 4734 w 4734"/>
                <a:gd name="T15" fmla="*/ 539 h 5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4" h="539">
                  <a:moveTo>
                    <a:pt x="4592" y="539"/>
                  </a:moveTo>
                  <a:lnTo>
                    <a:pt x="4734" y="0"/>
                  </a:lnTo>
                  <a:lnTo>
                    <a:pt x="0" y="0"/>
                  </a:lnTo>
                  <a:lnTo>
                    <a:pt x="198" y="36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9469ED78-7E01-42CE-A489-C56DFCA51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8263" y="1721751"/>
              <a:ext cx="617" cy="604"/>
              <a:chOff x="1528263" y="1721751"/>
              <a:chExt cx="617" cy="604"/>
            </a:xfrm>
          </p:grpSpPr>
          <p:sp>
            <p:nvSpPr>
              <p:cNvPr id="48" name="Freeform 337">
                <a:extLst>
                  <a:ext uri="{FF2B5EF4-FFF2-40B4-BE49-F238E27FC236}">
                    <a16:creationId xmlns="" xmlns:a16="http://schemas.microsoft.com/office/drawing/2014/main" id="{4BEBFDCC-8F44-4E05-8917-6C9DA3DCA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63" y="1721751"/>
                <a:ext cx="617" cy="604"/>
              </a:xfrm>
              <a:custGeom>
                <a:avLst/>
                <a:gdLst>
                  <a:gd name="T0" fmla="*/ 94 w 1957"/>
                  <a:gd name="T1" fmla="*/ 0 h 1841"/>
                  <a:gd name="T2" fmla="*/ 0 w 1957"/>
                  <a:gd name="T3" fmla="*/ 40 h 1841"/>
                  <a:gd name="T4" fmla="*/ 0 w 1957"/>
                  <a:gd name="T5" fmla="*/ 41 h 1841"/>
                  <a:gd name="T6" fmla="*/ 0 w 1957"/>
                  <a:gd name="T7" fmla="*/ 40 h 1841"/>
                  <a:gd name="T8" fmla="*/ 0 w 1957"/>
                  <a:gd name="T9" fmla="*/ 154 h 1841"/>
                  <a:gd name="T10" fmla="*/ 98 w 1957"/>
                  <a:gd name="T11" fmla="*/ 198 h 1841"/>
                  <a:gd name="T12" fmla="*/ 195 w 1957"/>
                  <a:gd name="T13" fmla="*/ 128 h 1841"/>
                  <a:gd name="T14" fmla="*/ 195 w 1957"/>
                  <a:gd name="T15" fmla="*/ 22 h 1841"/>
                  <a:gd name="T16" fmla="*/ 94 w 1957"/>
                  <a:gd name="T17" fmla="*/ 0 h 18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57"/>
                  <a:gd name="T28" fmla="*/ 0 h 1841"/>
                  <a:gd name="T29" fmla="*/ 1957 w 1957"/>
                  <a:gd name="T30" fmla="*/ 1841 h 184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57" h="1841">
                    <a:moveTo>
                      <a:pt x="945" y="0"/>
                    </a:moveTo>
                    <a:lnTo>
                      <a:pt x="2" y="372"/>
                    </a:lnTo>
                    <a:lnTo>
                      <a:pt x="3" y="378"/>
                    </a:lnTo>
                    <a:lnTo>
                      <a:pt x="0" y="376"/>
                    </a:lnTo>
                    <a:lnTo>
                      <a:pt x="0" y="1427"/>
                    </a:lnTo>
                    <a:lnTo>
                      <a:pt x="991" y="1841"/>
                    </a:lnTo>
                    <a:lnTo>
                      <a:pt x="1957" y="1191"/>
                    </a:lnTo>
                    <a:lnTo>
                      <a:pt x="1957" y="200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49" name="Freeform 338">
                <a:extLst>
                  <a:ext uri="{FF2B5EF4-FFF2-40B4-BE49-F238E27FC236}">
                    <a16:creationId xmlns="" xmlns:a16="http://schemas.microsoft.com/office/drawing/2014/main" id="{85278A1A-D7B0-4493-AA0F-2F84613B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9" y="1721765"/>
                <a:ext cx="275" cy="176"/>
              </a:xfrm>
              <a:custGeom>
                <a:avLst/>
                <a:gdLst>
                  <a:gd name="T0" fmla="*/ 0 w 872"/>
                  <a:gd name="T1" fmla="*/ 37 h 534"/>
                  <a:gd name="T2" fmla="*/ 87 w 872"/>
                  <a:gd name="T3" fmla="*/ 0 h 534"/>
                  <a:gd name="T4" fmla="*/ 87 w 872"/>
                  <a:gd name="T5" fmla="*/ 58 h 534"/>
                  <a:gd name="T6" fmla="*/ 0 w 872"/>
                  <a:gd name="T7" fmla="*/ 37 h 5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2"/>
                  <a:gd name="T13" fmla="*/ 0 h 534"/>
                  <a:gd name="T14" fmla="*/ 872 w 872"/>
                  <a:gd name="T15" fmla="*/ 534 h 5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2" h="534">
                    <a:moveTo>
                      <a:pt x="0" y="343"/>
                    </a:moveTo>
                    <a:lnTo>
                      <a:pt x="872" y="0"/>
                    </a:lnTo>
                    <a:lnTo>
                      <a:pt x="872" y="53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0" name="Freeform 339">
                <a:extLst>
                  <a:ext uri="{FF2B5EF4-FFF2-40B4-BE49-F238E27FC236}">
                    <a16:creationId xmlns="" xmlns:a16="http://schemas.microsoft.com/office/drawing/2014/main" id="{079A189D-39E5-4545-AADB-879A7EAB2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9" y="1721765"/>
                <a:ext cx="275" cy="117"/>
              </a:xfrm>
              <a:custGeom>
                <a:avLst/>
                <a:gdLst>
                  <a:gd name="T0" fmla="*/ 87 w 872"/>
                  <a:gd name="T1" fmla="*/ 3 h 354"/>
                  <a:gd name="T2" fmla="*/ 87 w 872"/>
                  <a:gd name="T3" fmla="*/ 0 h 354"/>
                  <a:gd name="T4" fmla="*/ 0 w 872"/>
                  <a:gd name="T5" fmla="*/ 37 h 354"/>
                  <a:gd name="T6" fmla="*/ 5 w 872"/>
                  <a:gd name="T7" fmla="*/ 39 h 354"/>
                  <a:gd name="T8" fmla="*/ 87 w 872"/>
                  <a:gd name="T9" fmla="*/ 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354"/>
                  <a:gd name="T17" fmla="*/ 872 w 872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354">
                    <a:moveTo>
                      <a:pt x="872" y="30"/>
                    </a:moveTo>
                    <a:lnTo>
                      <a:pt x="872" y="0"/>
                    </a:lnTo>
                    <a:lnTo>
                      <a:pt x="0" y="343"/>
                    </a:lnTo>
                    <a:lnTo>
                      <a:pt x="50" y="354"/>
                    </a:lnTo>
                    <a:lnTo>
                      <a:pt x="872" y="30"/>
                    </a:lnTo>
                    <a:close/>
                  </a:path>
                </a:pathLst>
              </a:custGeom>
              <a:solidFill>
                <a:srgbClr val="D19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1" name="Freeform 340">
                <a:extLst>
                  <a:ext uri="{FF2B5EF4-FFF2-40B4-BE49-F238E27FC236}">
                    <a16:creationId xmlns="" xmlns:a16="http://schemas.microsoft.com/office/drawing/2014/main" id="{D9D0D2DE-5567-4370-B6B2-DC581EB77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97" y="1721917"/>
                <a:ext cx="168" cy="420"/>
              </a:xfrm>
              <a:custGeom>
                <a:avLst/>
                <a:gdLst>
                  <a:gd name="T0" fmla="*/ 1 w 533"/>
                  <a:gd name="T1" fmla="*/ 0 h 1281"/>
                  <a:gd name="T2" fmla="*/ 0 w 533"/>
                  <a:gd name="T3" fmla="*/ 4 h 1281"/>
                  <a:gd name="T4" fmla="*/ 49 w 533"/>
                  <a:gd name="T5" fmla="*/ 16 h 1281"/>
                  <a:gd name="T6" fmla="*/ 49 w 533"/>
                  <a:gd name="T7" fmla="*/ 136 h 1281"/>
                  <a:gd name="T8" fmla="*/ 53 w 533"/>
                  <a:gd name="T9" fmla="*/ 138 h 1281"/>
                  <a:gd name="T10" fmla="*/ 53 w 533"/>
                  <a:gd name="T11" fmla="*/ 12 h 1281"/>
                  <a:gd name="T12" fmla="*/ 1 w 533"/>
                  <a:gd name="T13" fmla="*/ 0 h 12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3"/>
                  <a:gd name="T22" fmla="*/ 0 h 1281"/>
                  <a:gd name="T23" fmla="*/ 533 w 533"/>
                  <a:gd name="T24" fmla="*/ 1281 h 12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3" h="1281">
                    <a:moveTo>
                      <a:pt x="10" y="0"/>
                    </a:moveTo>
                    <a:lnTo>
                      <a:pt x="0" y="38"/>
                    </a:lnTo>
                    <a:lnTo>
                      <a:pt x="492" y="147"/>
                    </a:lnTo>
                    <a:lnTo>
                      <a:pt x="492" y="1265"/>
                    </a:lnTo>
                    <a:lnTo>
                      <a:pt x="533" y="1281"/>
                    </a:lnTo>
                    <a:lnTo>
                      <a:pt x="533" y="1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2" name="Freeform 341">
                <a:extLst>
                  <a:ext uri="{FF2B5EF4-FFF2-40B4-BE49-F238E27FC236}">
                    <a16:creationId xmlns="" xmlns:a16="http://schemas.microsoft.com/office/drawing/2014/main" id="{0F7C2ADD-4A09-4B56-845F-483057486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3" y="1721901"/>
                <a:ext cx="124" cy="118"/>
              </a:xfrm>
              <a:custGeom>
                <a:avLst/>
                <a:gdLst>
                  <a:gd name="T0" fmla="*/ 0 w 391"/>
                  <a:gd name="T1" fmla="*/ 39 h 358"/>
                  <a:gd name="T2" fmla="*/ 39 w 391"/>
                  <a:gd name="T3" fmla="*/ 9 h 358"/>
                  <a:gd name="T4" fmla="*/ 0 w 391"/>
                  <a:gd name="T5" fmla="*/ 0 h 358"/>
                  <a:gd name="T6" fmla="*/ 0 w 391"/>
                  <a:gd name="T7" fmla="*/ 39 h 3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1"/>
                  <a:gd name="T13" fmla="*/ 0 h 358"/>
                  <a:gd name="T14" fmla="*/ 391 w 391"/>
                  <a:gd name="T15" fmla="*/ 358 h 3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1" h="358">
                    <a:moveTo>
                      <a:pt x="0" y="358"/>
                    </a:moveTo>
                    <a:lnTo>
                      <a:pt x="391" y="85"/>
                    </a:lnTo>
                    <a:lnTo>
                      <a:pt x="0" y="0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CC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3" name="Freeform 342">
                <a:extLst>
                  <a:ext uri="{FF2B5EF4-FFF2-40B4-BE49-F238E27FC236}">
                    <a16:creationId xmlns="" xmlns:a16="http://schemas.microsoft.com/office/drawing/2014/main" id="{32DB95C9-8997-4ED6-99E7-E5625AC97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3" y="1721888"/>
                <a:ext cx="124" cy="41"/>
              </a:xfrm>
              <a:custGeom>
                <a:avLst/>
                <a:gdLst>
                  <a:gd name="T0" fmla="*/ 0 w 391"/>
                  <a:gd name="T1" fmla="*/ 0 h 125"/>
                  <a:gd name="T2" fmla="*/ 0 w 391"/>
                  <a:gd name="T3" fmla="*/ 4 h 125"/>
                  <a:gd name="T4" fmla="*/ 39 w 391"/>
                  <a:gd name="T5" fmla="*/ 13 h 125"/>
                  <a:gd name="T6" fmla="*/ 39 w 391"/>
                  <a:gd name="T7" fmla="*/ 9 h 125"/>
                  <a:gd name="T8" fmla="*/ 0 w 391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125"/>
                  <a:gd name="T17" fmla="*/ 391 w 391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125">
                    <a:moveTo>
                      <a:pt x="0" y="0"/>
                    </a:moveTo>
                    <a:lnTo>
                      <a:pt x="0" y="40"/>
                    </a:lnTo>
                    <a:lnTo>
                      <a:pt x="391" y="125"/>
                    </a:lnTo>
                    <a:lnTo>
                      <a:pt x="389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8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4" name="Freeform 343">
                <a:extLst>
                  <a:ext uri="{FF2B5EF4-FFF2-40B4-BE49-F238E27FC236}">
                    <a16:creationId xmlns="" xmlns:a16="http://schemas.microsoft.com/office/drawing/2014/main" id="{7A32FF1A-4A30-443D-968E-84FA58347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64" y="1721763"/>
                <a:ext cx="293" cy="181"/>
              </a:xfrm>
              <a:custGeom>
                <a:avLst/>
                <a:gdLst>
                  <a:gd name="T0" fmla="*/ 2 w 931"/>
                  <a:gd name="T1" fmla="*/ 59 h 556"/>
                  <a:gd name="T2" fmla="*/ 0 w 931"/>
                  <a:gd name="T3" fmla="*/ 58 h 556"/>
                  <a:gd name="T4" fmla="*/ 0 w 931"/>
                  <a:gd name="T5" fmla="*/ 0 h 556"/>
                  <a:gd name="T6" fmla="*/ 92 w 931"/>
                  <a:gd name="T7" fmla="*/ 20 h 556"/>
                  <a:gd name="T8" fmla="*/ 2 w 931"/>
                  <a:gd name="T9" fmla="*/ 59 h 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56"/>
                  <a:gd name="T17" fmla="*/ 931 w 931"/>
                  <a:gd name="T18" fmla="*/ 556 h 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56">
                    <a:moveTo>
                      <a:pt x="18" y="556"/>
                    </a:moveTo>
                    <a:lnTo>
                      <a:pt x="0" y="551"/>
                    </a:lnTo>
                    <a:lnTo>
                      <a:pt x="0" y="0"/>
                    </a:lnTo>
                    <a:lnTo>
                      <a:pt x="931" y="185"/>
                    </a:lnTo>
                    <a:lnTo>
                      <a:pt x="18" y="556"/>
                    </a:lnTo>
                    <a:close/>
                  </a:path>
                </a:pathLst>
              </a:custGeom>
              <a:solidFill>
                <a:srgbClr val="A54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5" name="Freeform 344">
                <a:extLst>
                  <a:ext uri="{FF2B5EF4-FFF2-40B4-BE49-F238E27FC236}">
                    <a16:creationId xmlns="" xmlns:a16="http://schemas.microsoft.com/office/drawing/2014/main" id="{3D8E39A7-9DA8-4D1A-B4A6-4FCAB579E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1829"/>
                <a:ext cx="295" cy="514"/>
              </a:xfrm>
              <a:custGeom>
                <a:avLst/>
                <a:gdLst>
                  <a:gd name="T0" fmla="*/ 3 w 935"/>
                  <a:gd name="T1" fmla="*/ 43 h 1567"/>
                  <a:gd name="T2" fmla="*/ 93 w 935"/>
                  <a:gd name="T3" fmla="*/ 3 h 1567"/>
                  <a:gd name="T4" fmla="*/ 93 w 935"/>
                  <a:gd name="T5" fmla="*/ 0 h 1567"/>
                  <a:gd name="T6" fmla="*/ 0 w 935"/>
                  <a:gd name="T7" fmla="*/ 41 h 1567"/>
                  <a:gd name="T8" fmla="*/ 0 w 935"/>
                  <a:gd name="T9" fmla="*/ 169 h 1567"/>
                  <a:gd name="T10" fmla="*/ 3 w 935"/>
                  <a:gd name="T11" fmla="*/ 166 h 1567"/>
                  <a:gd name="T12" fmla="*/ 3 w 935"/>
                  <a:gd name="T13" fmla="*/ 43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32" y="400"/>
                    </a:moveTo>
                    <a:lnTo>
                      <a:pt x="935" y="32"/>
                    </a:lnTo>
                    <a:lnTo>
                      <a:pt x="935" y="0"/>
                    </a:lnTo>
                    <a:lnTo>
                      <a:pt x="0" y="380"/>
                    </a:lnTo>
                    <a:lnTo>
                      <a:pt x="0" y="1567"/>
                    </a:lnTo>
                    <a:lnTo>
                      <a:pt x="32" y="1546"/>
                    </a:lnTo>
                    <a:lnTo>
                      <a:pt x="32" y="400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6" name="Freeform 345">
                <a:extLst>
                  <a:ext uri="{FF2B5EF4-FFF2-40B4-BE49-F238E27FC236}">
                    <a16:creationId xmlns="" xmlns:a16="http://schemas.microsoft.com/office/drawing/2014/main" id="{A59BAEB5-B81F-4C63-9FDF-A800124C0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182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9AB97C99-44D9-442A-9D03-848CDE2CD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396" y="1721914"/>
                <a:ext cx="5" cy="3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58" name="Freeform 347">
                <a:extLst>
                  <a:ext uri="{FF2B5EF4-FFF2-40B4-BE49-F238E27FC236}">
                    <a16:creationId xmlns="" xmlns:a16="http://schemas.microsoft.com/office/drawing/2014/main" id="{CC0D4163-C7FA-43C9-AC8C-F4522F615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401" y="1721917"/>
                <a:ext cx="5" cy="351"/>
              </a:xfrm>
              <a:custGeom>
                <a:avLst/>
                <a:gdLst>
                  <a:gd name="T0" fmla="*/ 0 w 16"/>
                  <a:gd name="T1" fmla="*/ 0 h 1073"/>
                  <a:gd name="T2" fmla="*/ 0 w 16"/>
                  <a:gd name="T3" fmla="*/ 114 h 1073"/>
                  <a:gd name="T4" fmla="*/ 2 w 16"/>
                  <a:gd name="T5" fmla="*/ 115 h 1073"/>
                  <a:gd name="T6" fmla="*/ 2 w 16"/>
                  <a:gd name="T7" fmla="*/ 1 h 1073"/>
                  <a:gd name="T8" fmla="*/ 0 w 16"/>
                  <a:gd name="T9" fmla="*/ 0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073"/>
                  <a:gd name="T17" fmla="*/ 16 w 1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073">
                    <a:moveTo>
                      <a:pt x="0" y="0"/>
                    </a:moveTo>
                    <a:lnTo>
                      <a:pt x="0" y="1061"/>
                    </a:lnTo>
                    <a:lnTo>
                      <a:pt x="16" y="1073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9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59" name="Freeform 348">
                <a:extLst>
                  <a:ext uri="{FF2B5EF4-FFF2-40B4-BE49-F238E27FC236}">
                    <a16:creationId xmlns="" xmlns:a16="http://schemas.microsoft.com/office/drawing/2014/main" id="{E7785C2C-99B0-486F-824A-CBA512ED5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1954"/>
                <a:ext cx="295" cy="248"/>
              </a:xfrm>
              <a:custGeom>
                <a:avLst/>
                <a:gdLst>
                  <a:gd name="T0" fmla="*/ 93 w 935"/>
                  <a:gd name="T1" fmla="*/ 59 h 759"/>
                  <a:gd name="T2" fmla="*/ 93 w 935"/>
                  <a:gd name="T3" fmla="*/ 58 h 759"/>
                  <a:gd name="T4" fmla="*/ 0 w 935"/>
                  <a:gd name="T5" fmla="*/ 0 h 759"/>
                  <a:gd name="T6" fmla="*/ 0 w 935"/>
                  <a:gd name="T7" fmla="*/ 0 h 759"/>
                  <a:gd name="T8" fmla="*/ 0 w 935"/>
                  <a:gd name="T9" fmla="*/ 41 h 759"/>
                  <a:gd name="T10" fmla="*/ 63 w 935"/>
                  <a:gd name="T11" fmla="*/ 81 h 759"/>
                  <a:gd name="T12" fmla="*/ 93 w 935"/>
                  <a:gd name="T13" fmla="*/ 59 h 7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759"/>
                  <a:gd name="T23" fmla="*/ 935 w 935"/>
                  <a:gd name="T24" fmla="*/ 759 h 7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759">
                    <a:moveTo>
                      <a:pt x="935" y="557"/>
                    </a:moveTo>
                    <a:lnTo>
                      <a:pt x="935" y="548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88"/>
                    </a:lnTo>
                    <a:lnTo>
                      <a:pt x="635" y="759"/>
                    </a:lnTo>
                    <a:lnTo>
                      <a:pt x="935" y="557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0" name="Freeform 349">
                <a:extLst>
                  <a:ext uri="{FF2B5EF4-FFF2-40B4-BE49-F238E27FC236}">
                    <a16:creationId xmlns="" xmlns:a16="http://schemas.microsoft.com/office/drawing/2014/main" id="{6F161D4E-F91F-4467-8321-49F784E3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2099"/>
                <a:ext cx="186" cy="126"/>
              </a:xfrm>
              <a:custGeom>
                <a:avLst/>
                <a:gdLst>
                  <a:gd name="T0" fmla="*/ 59 w 590"/>
                  <a:gd name="T1" fmla="*/ 37 h 386"/>
                  <a:gd name="T2" fmla="*/ 0 w 590"/>
                  <a:gd name="T3" fmla="*/ 0 h 386"/>
                  <a:gd name="T4" fmla="*/ 0 w 590"/>
                  <a:gd name="T5" fmla="*/ 8 h 386"/>
                  <a:gd name="T6" fmla="*/ 53 w 590"/>
                  <a:gd name="T7" fmla="*/ 41 h 386"/>
                  <a:gd name="T8" fmla="*/ 59 w 590"/>
                  <a:gd name="T9" fmla="*/ 37 h 3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386"/>
                  <a:gd name="T17" fmla="*/ 590 w 590"/>
                  <a:gd name="T18" fmla="*/ 386 h 3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386">
                    <a:moveTo>
                      <a:pt x="590" y="346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531" y="386"/>
                    </a:lnTo>
                    <a:lnTo>
                      <a:pt x="590" y="346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1" name="Freeform 350">
                <a:extLst>
                  <a:ext uri="{FF2B5EF4-FFF2-40B4-BE49-F238E27FC236}">
                    <a16:creationId xmlns="" xmlns:a16="http://schemas.microsoft.com/office/drawing/2014/main" id="{401F5038-2F71-4DD2-8FF6-013D78407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605" y="1721927"/>
                <a:ext cx="265" cy="176"/>
              </a:xfrm>
              <a:custGeom>
                <a:avLst/>
                <a:gdLst>
                  <a:gd name="T0" fmla="*/ 84 w 839"/>
                  <a:gd name="T1" fmla="*/ 47 h 534"/>
                  <a:gd name="T2" fmla="*/ 10 w 839"/>
                  <a:gd name="T3" fmla="*/ 0 h 534"/>
                  <a:gd name="T4" fmla="*/ 0 w 839"/>
                  <a:gd name="T5" fmla="*/ 5 h 534"/>
                  <a:gd name="T6" fmla="*/ 84 w 839"/>
                  <a:gd name="T7" fmla="*/ 58 h 534"/>
                  <a:gd name="T8" fmla="*/ 84 w 839"/>
                  <a:gd name="T9" fmla="*/ 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9"/>
                  <a:gd name="T16" fmla="*/ 0 h 534"/>
                  <a:gd name="T17" fmla="*/ 839 w 839"/>
                  <a:gd name="T18" fmla="*/ 534 h 5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9" h="534">
                    <a:moveTo>
                      <a:pt x="839" y="433"/>
                    </a:moveTo>
                    <a:lnTo>
                      <a:pt x="102" y="0"/>
                    </a:lnTo>
                    <a:lnTo>
                      <a:pt x="0" y="41"/>
                    </a:lnTo>
                    <a:lnTo>
                      <a:pt x="839" y="534"/>
                    </a:lnTo>
                    <a:lnTo>
                      <a:pt x="839" y="433"/>
                    </a:lnTo>
                    <a:close/>
                  </a:path>
                </a:pathLst>
              </a:custGeom>
              <a:solidFill>
                <a:srgbClr val="FFD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2" name="Freeform 351">
                <a:extLst>
                  <a:ext uri="{FF2B5EF4-FFF2-40B4-BE49-F238E27FC236}">
                    <a16:creationId xmlns="" xmlns:a16="http://schemas.microsoft.com/office/drawing/2014/main" id="{8D340BF7-97F0-471B-B943-72157A9F8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1829"/>
                <a:ext cx="295" cy="514"/>
              </a:xfrm>
              <a:custGeom>
                <a:avLst/>
                <a:gdLst>
                  <a:gd name="T0" fmla="*/ 91 w 935"/>
                  <a:gd name="T1" fmla="*/ 1 h 1567"/>
                  <a:gd name="T2" fmla="*/ 91 w 935"/>
                  <a:gd name="T3" fmla="*/ 99 h 1567"/>
                  <a:gd name="T4" fmla="*/ 0 w 935"/>
                  <a:gd name="T5" fmla="*/ 165 h 1567"/>
                  <a:gd name="T6" fmla="*/ 0 w 935"/>
                  <a:gd name="T7" fmla="*/ 169 h 1567"/>
                  <a:gd name="T8" fmla="*/ 93 w 935"/>
                  <a:gd name="T9" fmla="*/ 101 h 1567"/>
                  <a:gd name="T10" fmla="*/ 93 w 935"/>
                  <a:gd name="T11" fmla="*/ 0 h 1567"/>
                  <a:gd name="T12" fmla="*/ 91 w 935"/>
                  <a:gd name="T13" fmla="*/ 1 h 15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5"/>
                  <a:gd name="T22" fmla="*/ 0 h 1567"/>
                  <a:gd name="T23" fmla="*/ 935 w 935"/>
                  <a:gd name="T24" fmla="*/ 1567 h 15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5" h="1567">
                    <a:moveTo>
                      <a:pt x="909" y="11"/>
                    </a:moveTo>
                    <a:lnTo>
                      <a:pt x="909" y="920"/>
                    </a:lnTo>
                    <a:lnTo>
                      <a:pt x="0" y="1533"/>
                    </a:lnTo>
                    <a:lnTo>
                      <a:pt x="0" y="1567"/>
                    </a:lnTo>
                    <a:lnTo>
                      <a:pt x="935" y="936"/>
                    </a:lnTo>
                    <a:lnTo>
                      <a:pt x="935" y="0"/>
                    </a:lnTo>
                    <a:lnTo>
                      <a:pt x="909" y="11"/>
                    </a:lnTo>
                    <a:close/>
                  </a:path>
                </a:pathLst>
              </a:custGeom>
              <a:solidFill>
                <a:srgbClr val="E8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3" name="Freeform 352">
                <a:extLst>
                  <a:ext uri="{FF2B5EF4-FFF2-40B4-BE49-F238E27FC236}">
                    <a16:creationId xmlns="" xmlns:a16="http://schemas.microsoft.com/office/drawing/2014/main" id="{86BE57CE-0946-4519-A28E-C3F21E155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64" y="1721763"/>
                <a:ext cx="293" cy="66"/>
              </a:xfrm>
              <a:custGeom>
                <a:avLst/>
                <a:gdLst>
                  <a:gd name="T0" fmla="*/ 88 w 931"/>
                  <a:gd name="T1" fmla="*/ 21 h 203"/>
                  <a:gd name="T2" fmla="*/ 92 w 931"/>
                  <a:gd name="T3" fmla="*/ 20 h 203"/>
                  <a:gd name="T4" fmla="*/ 0 w 931"/>
                  <a:gd name="T5" fmla="*/ 0 h 203"/>
                  <a:gd name="T6" fmla="*/ 0 w 931"/>
                  <a:gd name="T7" fmla="*/ 3 h 203"/>
                  <a:gd name="T8" fmla="*/ 88 w 931"/>
                  <a:gd name="T9" fmla="*/ 21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203"/>
                  <a:gd name="T17" fmla="*/ 931 w 931"/>
                  <a:gd name="T18" fmla="*/ 203 h 2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203">
                    <a:moveTo>
                      <a:pt x="886" y="203"/>
                    </a:moveTo>
                    <a:lnTo>
                      <a:pt x="931" y="185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886" y="203"/>
                    </a:lnTo>
                    <a:close/>
                  </a:path>
                </a:pathLst>
              </a:custGeom>
              <a:solidFill>
                <a:srgbClr val="BF6D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4" name="Freeform 353">
                <a:extLst>
                  <a:ext uri="{FF2B5EF4-FFF2-40B4-BE49-F238E27FC236}">
                    <a16:creationId xmlns="" xmlns:a16="http://schemas.microsoft.com/office/drawing/2014/main" id="{5ECE0543-8308-423D-AAE8-C03D784C8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33" y="1722013"/>
                <a:ext cx="136" cy="80"/>
              </a:xfrm>
              <a:custGeom>
                <a:avLst/>
                <a:gdLst>
                  <a:gd name="T0" fmla="*/ 37 w 431"/>
                  <a:gd name="T1" fmla="*/ 26 h 244"/>
                  <a:gd name="T2" fmla="*/ 38 w 431"/>
                  <a:gd name="T3" fmla="*/ 26 h 244"/>
                  <a:gd name="T4" fmla="*/ 39 w 431"/>
                  <a:gd name="T5" fmla="*/ 26 h 244"/>
                  <a:gd name="T6" fmla="*/ 40 w 431"/>
                  <a:gd name="T7" fmla="*/ 26 h 244"/>
                  <a:gd name="T8" fmla="*/ 41 w 431"/>
                  <a:gd name="T9" fmla="*/ 25 h 244"/>
                  <a:gd name="T10" fmla="*/ 42 w 431"/>
                  <a:gd name="T11" fmla="*/ 25 h 244"/>
                  <a:gd name="T12" fmla="*/ 42 w 431"/>
                  <a:gd name="T13" fmla="*/ 24 h 244"/>
                  <a:gd name="T14" fmla="*/ 43 w 431"/>
                  <a:gd name="T15" fmla="*/ 23 h 244"/>
                  <a:gd name="T16" fmla="*/ 43 w 431"/>
                  <a:gd name="T17" fmla="*/ 21 h 244"/>
                  <a:gd name="T18" fmla="*/ 43 w 431"/>
                  <a:gd name="T19" fmla="*/ 17 h 244"/>
                  <a:gd name="T20" fmla="*/ 43 w 431"/>
                  <a:gd name="T21" fmla="*/ 16 h 244"/>
                  <a:gd name="T22" fmla="*/ 43 w 431"/>
                  <a:gd name="T23" fmla="*/ 15 h 244"/>
                  <a:gd name="T24" fmla="*/ 42 w 431"/>
                  <a:gd name="T25" fmla="*/ 13 h 244"/>
                  <a:gd name="T26" fmla="*/ 42 w 431"/>
                  <a:gd name="T27" fmla="*/ 12 h 244"/>
                  <a:gd name="T28" fmla="*/ 41 w 431"/>
                  <a:gd name="T29" fmla="*/ 11 h 244"/>
                  <a:gd name="T30" fmla="*/ 40 w 431"/>
                  <a:gd name="T31" fmla="*/ 10 h 244"/>
                  <a:gd name="T32" fmla="*/ 39 w 431"/>
                  <a:gd name="T33" fmla="*/ 10 h 244"/>
                  <a:gd name="T34" fmla="*/ 38 w 431"/>
                  <a:gd name="T35" fmla="*/ 9 h 244"/>
                  <a:gd name="T36" fmla="*/ 6 w 431"/>
                  <a:gd name="T37" fmla="*/ 0 h 244"/>
                  <a:gd name="T38" fmla="*/ 5 w 431"/>
                  <a:gd name="T39" fmla="*/ 0 h 244"/>
                  <a:gd name="T40" fmla="*/ 4 w 431"/>
                  <a:gd name="T41" fmla="*/ 0 h 244"/>
                  <a:gd name="T42" fmla="*/ 3 w 431"/>
                  <a:gd name="T43" fmla="*/ 0 h 244"/>
                  <a:gd name="T44" fmla="*/ 2 w 431"/>
                  <a:gd name="T45" fmla="*/ 1 h 244"/>
                  <a:gd name="T46" fmla="*/ 1 w 431"/>
                  <a:gd name="T47" fmla="*/ 2 h 244"/>
                  <a:gd name="T48" fmla="*/ 1 w 431"/>
                  <a:gd name="T49" fmla="*/ 3 h 244"/>
                  <a:gd name="T50" fmla="*/ 0 w 431"/>
                  <a:gd name="T51" fmla="*/ 4 h 244"/>
                  <a:gd name="T52" fmla="*/ 0 w 431"/>
                  <a:gd name="T53" fmla="*/ 5 h 244"/>
                  <a:gd name="T54" fmla="*/ 0 w 431"/>
                  <a:gd name="T55" fmla="*/ 9 h 244"/>
                  <a:gd name="T56" fmla="*/ 0 w 431"/>
                  <a:gd name="T57" fmla="*/ 10 h 244"/>
                  <a:gd name="T58" fmla="*/ 0 w 431"/>
                  <a:gd name="T59" fmla="*/ 11 h 244"/>
                  <a:gd name="T60" fmla="*/ 1 w 431"/>
                  <a:gd name="T61" fmla="*/ 13 h 244"/>
                  <a:gd name="T62" fmla="*/ 1 w 431"/>
                  <a:gd name="T63" fmla="*/ 14 h 244"/>
                  <a:gd name="T64" fmla="*/ 2 w 431"/>
                  <a:gd name="T65" fmla="*/ 15 h 244"/>
                  <a:gd name="T66" fmla="*/ 3 w 431"/>
                  <a:gd name="T67" fmla="*/ 16 h 244"/>
                  <a:gd name="T68" fmla="*/ 4 w 431"/>
                  <a:gd name="T69" fmla="*/ 16 h 244"/>
                  <a:gd name="T70" fmla="*/ 5 w 431"/>
                  <a:gd name="T71" fmla="*/ 17 h 244"/>
                  <a:gd name="T72" fmla="*/ 37 w 431"/>
                  <a:gd name="T73" fmla="*/ 26 h 2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1"/>
                  <a:gd name="T112" fmla="*/ 0 h 244"/>
                  <a:gd name="T113" fmla="*/ 431 w 431"/>
                  <a:gd name="T114" fmla="*/ 244 h 2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1" h="244">
                    <a:moveTo>
                      <a:pt x="370" y="242"/>
                    </a:moveTo>
                    <a:lnTo>
                      <a:pt x="381" y="244"/>
                    </a:lnTo>
                    <a:lnTo>
                      <a:pt x="392" y="243"/>
                    </a:lnTo>
                    <a:lnTo>
                      <a:pt x="402" y="239"/>
                    </a:lnTo>
                    <a:lnTo>
                      <a:pt x="410" y="235"/>
                    </a:lnTo>
                    <a:lnTo>
                      <a:pt x="418" y="228"/>
                    </a:lnTo>
                    <a:lnTo>
                      <a:pt x="423" y="220"/>
                    </a:lnTo>
                    <a:lnTo>
                      <a:pt x="427" y="209"/>
                    </a:lnTo>
                    <a:lnTo>
                      <a:pt x="429" y="198"/>
                    </a:lnTo>
                    <a:lnTo>
                      <a:pt x="431" y="160"/>
                    </a:lnTo>
                    <a:lnTo>
                      <a:pt x="430" y="147"/>
                    </a:lnTo>
                    <a:lnTo>
                      <a:pt x="427" y="136"/>
                    </a:lnTo>
                    <a:lnTo>
                      <a:pt x="423" y="124"/>
                    </a:lnTo>
                    <a:lnTo>
                      <a:pt x="417" y="114"/>
                    </a:lnTo>
                    <a:lnTo>
                      <a:pt x="409" y="105"/>
                    </a:lnTo>
                    <a:lnTo>
                      <a:pt x="400" y="97"/>
                    </a:lnTo>
                    <a:lnTo>
                      <a:pt x="389" y="91"/>
                    </a:lnTo>
                    <a:lnTo>
                      <a:pt x="378" y="86"/>
                    </a:lnTo>
                    <a:lnTo>
                      <a:pt x="61" y="2"/>
                    </a:lnTo>
                    <a:lnTo>
                      <a:pt x="50" y="0"/>
                    </a:lnTo>
                    <a:lnTo>
                      <a:pt x="39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3" y="16"/>
                    </a:lnTo>
                    <a:lnTo>
                      <a:pt x="8" y="24"/>
                    </a:lnTo>
                    <a:lnTo>
                      <a:pt x="3" y="34"/>
                    </a:lnTo>
                    <a:lnTo>
                      <a:pt x="2" y="46"/>
                    </a:lnTo>
                    <a:lnTo>
                      <a:pt x="0" y="84"/>
                    </a:lnTo>
                    <a:lnTo>
                      <a:pt x="0" y="95"/>
                    </a:lnTo>
                    <a:lnTo>
                      <a:pt x="3" y="108"/>
                    </a:lnTo>
                    <a:lnTo>
                      <a:pt x="8" y="118"/>
                    </a:lnTo>
                    <a:lnTo>
                      <a:pt x="14" y="129"/>
                    </a:lnTo>
                    <a:lnTo>
                      <a:pt x="22" y="138"/>
                    </a:lnTo>
                    <a:lnTo>
                      <a:pt x="31" y="146"/>
                    </a:lnTo>
                    <a:lnTo>
                      <a:pt x="41" y="152"/>
                    </a:lnTo>
                    <a:lnTo>
                      <a:pt x="52" y="156"/>
                    </a:lnTo>
                    <a:lnTo>
                      <a:pt x="370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5" name="Freeform 354">
                <a:extLst>
                  <a:ext uri="{FF2B5EF4-FFF2-40B4-BE49-F238E27FC236}">
                    <a16:creationId xmlns="" xmlns:a16="http://schemas.microsoft.com/office/drawing/2014/main" id="{1DD9E561-FA05-40BD-89FF-D6E6BE94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339" y="1722019"/>
                <a:ext cx="121" cy="41"/>
              </a:xfrm>
              <a:custGeom>
                <a:avLst/>
                <a:gdLst>
                  <a:gd name="T0" fmla="*/ 1 w 384"/>
                  <a:gd name="T1" fmla="*/ 11 h 123"/>
                  <a:gd name="T2" fmla="*/ 2 w 384"/>
                  <a:gd name="T3" fmla="*/ 7 h 123"/>
                  <a:gd name="T4" fmla="*/ 2 w 384"/>
                  <a:gd name="T5" fmla="*/ 6 h 123"/>
                  <a:gd name="T6" fmla="*/ 2 w 384"/>
                  <a:gd name="T7" fmla="*/ 5 h 123"/>
                  <a:gd name="T8" fmla="*/ 3 w 384"/>
                  <a:gd name="T9" fmla="*/ 4 h 123"/>
                  <a:gd name="T10" fmla="*/ 3 w 384"/>
                  <a:gd name="T11" fmla="*/ 3 h 123"/>
                  <a:gd name="T12" fmla="*/ 4 w 384"/>
                  <a:gd name="T13" fmla="*/ 3 h 123"/>
                  <a:gd name="T14" fmla="*/ 5 w 384"/>
                  <a:gd name="T15" fmla="*/ 3 h 123"/>
                  <a:gd name="T16" fmla="*/ 6 w 384"/>
                  <a:gd name="T17" fmla="*/ 3 h 123"/>
                  <a:gd name="T18" fmla="*/ 7 w 384"/>
                  <a:gd name="T19" fmla="*/ 3 h 123"/>
                  <a:gd name="T20" fmla="*/ 35 w 384"/>
                  <a:gd name="T21" fmla="*/ 11 h 123"/>
                  <a:gd name="T22" fmla="*/ 36 w 384"/>
                  <a:gd name="T23" fmla="*/ 12 h 123"/>
                  <a:gd name="T24" fmla="*/ 37 w 384"/>
                  <a:gd name="T25" fmla="*/ 12 h 123"/>
                  <a:gd name="T26" fmla="*/ 37 w 384"/>
                  <a:gd name="T27" fmla="*/ 13 h 123"/>
                  <a:gd name="T28" fmla="*/ 38 w 384"/>
                  <a:gd name="T29" fmla="*/ 13 h 123"/>
                  <a:gd name="T30" fmla="*/ 38 w 384"/>
                  <a:gd name="T31" fmla="*/ 12 h 123"/>
                  <a:gd name="T32" fmla="*/ 37 w 384"/>
                  <a:gd name="T33" fmla="*/ 12 h 123"/>
                  <a:gd name="T34" fmla="*/ 37 w 384"/>
                  <a:gd name="T35" fmla="*/ 11 h 123"/>
                  <a:gd name="T36" fmla="*/ 37 w 384"/>
                  <a:gd name="T37" fmla="*/ 10 h 123"/>
                  <a:gd name="T38" fmla="*/ 36 w 384"/>
                  <a:gd name="T39" fmla="*/ 10 h 123"/>
                  <a:gd name="T40" fmla="*/ 35 w 384"/>
                  <a:gd name="T41" fmla="*/ 9 h 123"/>
                  <a:gd name="T42" fmla="*/ 35 w 384"/>
                  <a:gd name="T43" fmla="*/ 9 h 123"/>
                  <a:gd name="T44" fmla="*/ 34 w 384"/>
                  <a:gd name="T45" fmla="*/ 9 h 123"/>
                  <a:gd name="T46" fmla="*/ 5 w 384"/>
                  <a:gd name="T47" fmla="*/ 0 h 123"/>
                  <a:gd name="T48" fmla="*/ 4 w 384"/>
                  <a:gd name="T49" fmla="*/ 0 h 123"/>
                  <a:gd name="T50" fmla="*/ 3 w 384"/>
                  <a:gd name="T51" fmla="*/ 0 h 123"/>
                  <a:gd name="T52" fmla="*/ 3 w 384"/>
                  <a:gd name="T53" fmla="*/ 0 h 123"/>
                  <a:gd name="T54" fmla="*/ 2 w 384"/>
                  <a:gd name="T55" fmla="*/ 1 h 123"/>
                  <a:gd name="T56" fmla="*/ 1 w 384"/>
                  <a:gd name="T57" fmla="*/ 1 h 123"/>
                  <a:gd name="T58" fmla="*/ 1 w 384"/>
                  <a:gd name="T59" fmla="*/ 2 h 123"/>
                  <a:gd name="T60" fmla="*/ 0 w 384"/>
                  <a:gd name="T61" fmla="*/ 3 h 123"/>
                  <a:gd name="T62" fmla="*/ 0 w 384"/>
                  <a:gd name="T63" fmla="*/ 5 h 123"/>
                  <a:gd name="T64" fmla="*/ 0 w 384"/>
                  <a:gd name="T65" fmla="*/ 8 h 123"/>
                  <a:gd name="T66" fmla="*/ 0 w 384"/>
                  <a:gd name="T67" fmla="*/ 10 h 123"/>
                  <a:gd name="T68" fmla="*/ 0 w 384"/>
                  <a:gd name="T69" fmla="*/ 11 h 123"/>
                  <a:gd name="T70" fmla="*/ 1 w 384"/>
                  <a:gd name="T71" fmla="*/ 12 h 123"/>
                  <a:gd name="T72" fmla="*/ 2 w 384"/>
                  <a:gd name="T73" fmla="*/ 14 h 123"/>
                  <a:gd name="T74" fmla="*/ 2 w 384"/>
                  <a:gd name="T75" fmla="*/ 13 h 123"/>
                  <a:gd name="T76" fmla="*/ 2 w 384"/>
                  <a:gd name="T77" fmla="*/ 12 h 123"/>
                  <a:gd name="T78" fmla="*/ 1 w 384"/>
                  <a:gd name="T79" fmla="*/ 12 h 123"/>
                  <a:gd name="T80" fmla="*/ 1 w 384"/>
                  <a:gd name="T81" fmla="*/ 11 h 1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84"/>
                  <a:gd name="T124" fmla="*/ 0 h 123"/>
                  <a:gd name="T125" fmla="*/ 384 w 384"/>
                  <a:gd name="T126" fmla="*/ 123 h 1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84" h="123">
                    <a:moveTo>
                      <a:pt x="14" y="99"/>
                    </a:moveTo>
                    <a:lnTo>
                      <a:pt x="17" y="65"/>
                    </a:lnTo>
                    <a:lnTo>
                      <a:pt x="18" y="55"/>
                    </a:lnTo>
                    <a:lnTo>
                      <a:pt x="21" y="46"/>
                    </a:lnTo>
                    <a:lnTo>
                      <a:pt x="27" y="38"/>
                    </a:lnTo>
                    <a:lnTo>
                      <a:pt x="33" y="31"/>
                    </a:lnTo>
                    <a:lnTo>
                      <a:pt x="41" y="27"/>
                    </a:lnTo>
                    <a:lnTo>
                      <a:pt x="50" y="24"/>
                    </a:lnTo>
                    <a:lnTo>
                      <a:pt x="59" y="24"/>
                    </a:lnTo>
                    <a:lnTo>
                      <a:pt x="70" y="25"/>
                    </a:lnTo>
                    <a:lnTo>
                      <a:pt x="355" y="101"/>
                    </a:lnTo>
                    <a:lnTo>
                      <a:pt x="363" y="104"/>
                    </a:lnTo>
                    <a:lnTo>
                      <a:pt x="371" y="108"/>
                    </a:lnTo>
                    <a:lnTo>
                      <a:pt x="378" y="114"/>
                    </a:lnTo>
                    <a:lnTo>
                      <a:pt x="384" y="119"/>
                    </a:lnTo>
                    <a:lnTo>
                      <a:pt x="381" y="112"/>
                    </a:lnTo>
                    <a:lnTo>
                      <a:pt x="377" y="105"/>
                    </a:lnTo>
                    <a:lnTo>
                      <a:pt x="373" y="99"/>
                    </a:lnTo>
                    <a:lnTo>
                      <a:pt x="368" y="93"/>
                    </a:lnTo>
                    <a:lnTo>
                      <a:pt x="361" y="88"/>
                    </a:lnTo>
                    <a:lnTo>
                      <a:pt x="355" y="84"/>
                    </a:lnTo>
                    <a:lnTo>
                      <a:pt x="348" y="80"/>
                    </a:lnTo>
                    <a:lnTo>
                      <a:pt x="340" y="78"/>
                    </a:lnTo>
                    <a:lnTo>
                      <a:pt x="55" y="1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3"/>
                    </a:lnTo>
                    <a:lnTo>
                      <a:pt x="19" y="6"/>
                    </a:lnTo>
                    <a:lnTo>
                      <a:pt x="12" y="13"/>
                    </a:lnTo>
                    <a:lnTo>
                      <a:pt x="7" y="21"/>
                    </a:lnTo>
                    <a:lnTo>
                      <a:pt x="4" y="31"/>
                    </a:lnTo>
                    <a:lnTo>
                      <a:pt x="2" y="41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4" y="100"/>
                    </a:lnTo>
                    <a:lnTo>
                      <a:pt x="10" y="111"/>
                    </a:lnTo>
                    <a:lnTo>
                      <a:pt x="18" y="123"/>
                    </a:lnTo>
                    <a:lnTo>
                      <a:pt x="17" y="117"/>
                    </a:lnTo>
                    <a:lnTo>
                      <a:pt x="15" y="110"/>
                    </a:lnTo>
                    <a:lnTo>
                      <a:pt x="14" y="104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6" name="Freeform 355">
                <a:extLst>
                  <a:ext uri="{FF2B5EF4-FFF2-40B4-BE49-F238E27FC236}">
                    <a16:creationId xmlns="" xmlns:a16="http://schemas.microsoft.com/office/drawing/2014/main" id="{DAFE7FAF-077D-4551-93D9-CFB53B48B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575" y="1721829"/>
                <a:ext cx="295" cy="514"/>
              </a:xfrm>
              <a:custGeom>
                <a:avLst/>
                <a:gdLst>
                  <a:gd name="T0" fmla="*/ 0 w 935"/>
                  <a:gd name="T1" fmla="*/ 169 h 1567"/>
                  <a:gd name="T2" fmla="*/ 0 w 935"/>
                  <a:gd name="T3" fmla="*/ 41 h 1567"/>
                  <a:gd name="T4" fmla="*/ 93 w 935"/>
                  <a:gd name="T5" fmla="*/ 0 h 1567"/>
                  <a:gd name="T6" fmla="*/ 93 w 935"/>
                  <a:gd name="T7" fmla="*/ 101 h 1567"/>
                  <a:gd name="T8" fmla="*/ 0 w 935"/>
                  <a:gd name="T9" fmla="*/ 169 h 1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5"/>
                  <a:gd name="T16" fmla="*/ 0 h 1567"/>
                  <a:gd name="T17" fmla="*/ 935 w 935"/>
                  <a:gd name="T18" fmla="*/ 1567 h 1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5" h="1567">
                    <a:moveTo>
                      <a:pt x="0" y="1567"/>
                    </a:moveTo>
                    <a:lnTo>
                      <a:pt x="0" y="380"/>
                    </a:lnTo>
                    <a:lnTo>
                      <a:pt x="935" y="0"/>
                    </a:lnTo>
                    <a:lnTo>
                      <a:pt x="935" y="936"/>
                    </a:lnTo>
                    <a:lnTo>
                      <a:pt x="0" y="1567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7" name="Freeform 356">
                <a:extLst>
                  <a:ext uri="{FF2B5EF4-FFF2-40B4-BE49-F238E27FC236}">
                    <a16:creationId xmlns="" xmlns:a16="http://schemas.microsoft.com/office/drawing/2014/main" id="{787D4BD5-5354-4B93-8A3A-1E0AD3713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273" y="1721888"/>
                <a:ext cx="292" cy="449"/>
              </a:xfrm>
              <a:custGeom>
                <a:avLst/>
                <a:gdLst>
                  <a:gd name="T0" fmla="*/ 92 w 924"/>
                  <a:gd name="T1" fmla="*/ 22 h 1368"/>
                  <a:gd name="T2" fmla="*/ 92 w 924"/>
                  <a:gd name="T3" fmla="*/ 147 h 1368"/>
                  <a:gd name="T4" fmla="*/ 0 w 924"/>
                  <a:gd name="T5" fmla="*/ 107 h 1368"/>
                  <a:gd name="T6" fmla="*/ 0 w 924"/>
                  <a:gd name="T7" fmla="*/ 0 h 1368"/>
                  <a:gd name="T8" fmla="*/ 92 w 924"/>
                  <a:gd name="T9" fmla="*/ 22 h 1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4"/>
                  <a:gd name="T16" fmla="*/ 0 h 1368"/>
                  <a:gd name="T17" fmla="*/ 924 w 924"/>
                  <a:gd name="T18" fmla="*/ 1368 h 1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4" h="1368">
                    <a:moveTo>
                      <a:pt x="924" y="201"/>
                    </a:moveTo>
                    <a:lnTo>
                      <a:pt x="924" y="1368"/>
                    </a:lnTo>
                    <a:lnTo>
                      <a:pt x="0" y="989"/>
                    </a:lnTo>
                    <a:lnTo>
                      <a:pt x="0" y="0"/>
                    </a:lnTo>
                    <a:lnTo>
                      <a:pt x="924" y="201"/>
                    </a:lnTo>
                    <a:close/>
                  </a:path>
                </a:pathLst>
              </a:custGeom>
              <a:solidFill>
                <a:srgbClr val="D87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68" name="Text Box 357">
                <a:extLst>
                  <a:ext uri="{FF2B5EF4-FFF2-40B4-BE49-F238E27FC236}">
                    <a16:creationId xmlns="" xmlns:a16="http://schemas.microsoft.com/office/drawing/2014/main" id="{3E0EAA81-708D-4891-8CE2-3CD407151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265" y="1722009"/>
                <a:ext cx="1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ko-KR" sz="1400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44" name="Line 358">
              <a:extLst>
                <a:ext uri="{FF2B5EF4-FFF2-40B4-BE49-F238E27FC236}">
                  <a16:creationId xmlns="" xmlns:a16="http://schemas.microsoft.com/office/drawing/2014/main" id="{0D1171EE-0841-4E50-A76F-43B76F80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694" y="172203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5" name="Line 359">
              <a:extLst>
                <a:ext uri="{FF2B5EF4-FFF2-40B4-BE49-F238E27FC236}">
                  <a16:creationId xmlns="" xmlns:a16="http://schemas.microsoft.com/office/drawing/2014/main" id="{3BC01F4E-B40B-4634-93C6-D5C98842F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8781" y="1722128"/>
              <a:ext cx="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6" name="Line 360">
              <a:extLst>
                <a:ext uri="{FF2B5EF4-FFF2-40B4-BE49-F238E27FC236}">
                  <a16:creationId xmlns="" xmlns:a16="http://schemas.microsoft.com/office/drawing/2014/main" id="{BE451118-582E-4CBE-83F5-F04259CFD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694" y="172202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7" name="Line 361">
              <a:extLst>
                <a:ext uri="{FF2B5EF4-FFF2-40B4-BE49-F238E27FC236}">
                  <a16:creationId xmlns="" xmlns:a16="http://schemas.microsoft.com/office/drawing/2014/main" id="{0A6BF871-97EA-42F6-A0C0-6C8D0DA75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7781" y="1722120"/>
              <a:ext cx="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09CC6-06A2-4E6D-B615-B55D03D5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6D522A-6CF8-408C-A862-AE0A80E4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하나의 링크 필드를 이용하여 연결</a:t>
            </a:r>
          </a:p>
          <a:p>
            <a:r>
              <a:rPr lang="ko-KR" altLang="en-US">
                <a:ea typeface="맑은 고딕"/>
              </a:rPr>
              <a:t>마지막 노드의 링크 값은 NULL</a:t>
            </a:r>
            <a:endParaRPr lang="ko-KR" altLang="en-US" dirty="0">
              <a:ea typeface="맑은 고딕"/>
            </a:endParaRPr>
          </a:p>
        </p:txBody>
      </p:sp>
      <p:pic>
        <p:nvPicPr>
          <p:cNvPr id="70" name="Picture 70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E0AD11B1-0890-448F-839E-7F31947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3439963"/>
            <a:ext cx="10621992" cy="11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F07D8-A23B-4AF7-AF87-D40F2645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 - 삽입연산 insert()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55BEED6-C7FA-40A4-9C0A-10A528CC0E0A}"/>
              </a:ext>
            </a:extLst>
          </p:cNvPr>
          <p:cNvGrpSpPr>
            <a:grpSpLocks/>
          </p:cNvGrpSpPr>
          <p:nvPr/>
        </p:nvGrpSpPr>
        <p:grpSpPr bwMode="auto">
          <a:xfrm>
            <a:off x="1020369" y="1516392"/>
            <a:ext cx="4593795" cy="3671455"/>
            <a:chOff x="891880" y="1269560"/>
            <a:chExt cx="2947" cy="1575"/>
          </a:xfrm>
        </p:grpSpPr>
        <p:sp>
          <p:nvSpPr>
            <p:cNvPr id="48" name="AutoShape 39">
              <a:extLst>
                <a:ext uri="{FF2B5EF4-FFF2-40B4-BE49-F238E27FC236}">
                  <a16:creationId xmlns="" xmlns:a16="http://schemas.microsoft.com/office/drawing/2014/main" id="{933ECF26-13FC-4771-B92F-60880F7F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71" y="126967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10</a:t>
              </a:r>
            </a:p>
          </p:txBody>
        </p:sp>
        <p:sp>
          <p:nvSpPr>
            <p:cNvPr id="49" name="AutoShape 40">
              <a:extLst>
                <a:ext uri="{FF2B5EF4-FFF2-40B4-BE49-F238E27FC236}">
                  <a16:creationId xmlns="" xmlns:a16="http://schemas.microsoft.com/office/drawing/2014/main" id="{2FD6B0E0-F410-4DF9-BA9F-FA368952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79" y="126967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41913A60-BCD2-4BEE-A052-63C7B2C2C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047" y="1269761"/>
              <a:ext cx="591" cy="134"/>
              <a:chOff x="893047" y="1269761"/>
              <a:chExt cx="591" cy="134"/>
            </a:xfrm>
          </p:grpSpPr>
          <p:sp>
            <p:nvSpPr>
              <p:cNvPr id="66" name="Freeform 42">
                <a:extLst>
                  <a:ext uri="{FF2B5EF4-FFF2-40B4-BE49-F238E27FC236}">
                    <a16:creationId xmlns="" xmlns:a16="http://schemas.microsoft.com/office/drawing/2014/main" id="{4948D124-0370-4763-8651-F9E27A86E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090" y="1269761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7" name="Freeform 43">
                <a:extLst>
                  <a:ext uri="{FF2B5EF4-FFF2-40B4-BE49-F238E27FC236}">
                    <a16:creationId xmlns="" xmlns:a16="http://schemas.microsoft.com/office/drawing/2014/main" id="{12910953-A78D-4D48-B14E-892C446DA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047" y="1269807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8" name="Freeform 44">
                <a:extLst>
                  <a:ext uri="{FF2B5EF4-FFF2-40B4-BE49-F238E27FC236}">
                    <a16:creationId xmlns="" xmlns:a16="http://schemas.microsoft.com/office/drawing/2014/main" id="{AB12533C-4FD8-4EB4-98BF-1446825F9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525" y="1269763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sp>
          <p:nvSpPr>
            <p:cNvPr id="51" name="AutoShape 45">
              <a:extLst>
                <a:ext uri="{FF2B5EF4-FFF2-40B4-BE49-F238E27FC236}">
                  <a16:creationId xmlns="" xmlns:a16="http://schemas.microsoft.com/office/drawing/2014/main" id="{2D996213-433E-402B-82D2-EF02A3532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38" y="126968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30</a:t>
              </a:r>
            </a:p>
          </p:txBody>
        </p:sp>
        <p:sp>
          <p:nvSpPr>
            <p:cNvPr id="52" name="AutoShape 46">
              <a:extLst>
                <a:ext uri="{FF2B5EF4-FFF2-40B4-BE49-F238E27FC236}">
                  <a16:creationId xmlns="" xmlns:a16="http://schemas.microsoft.com/office/drawing/2014/main" id="{2D43DBF1-3424-4AAC-B54C-30DA5921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046" y="126968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53" name="AutoShape 47">
              <a:extLst>
                <a:ext uri="{FF2B5EF4-FFF2-40B4-BE49-F238E27FC236}">
                  <a16:creationId xmlns="" xmlns:a16="http://schemas.microsoft.com/office/drawing/2014/main" id="{A671B469-C412-48AF-8E7A-DBD0C333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71" y="127052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20</a:t>
              </a:r>
            </a:p>
          </p:txBody>
        </p:sp>
        <p:sp>
          <p:nvSpPr>
            <p:cNvPr id="54" name="AutoShape 48">
              <a:extLst>
                <a:ext uri="{FF2B5EF4-FFF2-40B4-BE49-F238E27FC236}">
                  <a16:creationId xmlns="" xmlns:a16="http://schemas.microsoft.com/office/drawing/2014/main" id="{18711289-11F0-452F-BFA5-A32410B2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479" y="127052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55" name="Text Box 49">
              <a:extLst>
                <a:ext uri="{FF2B5EF4-FFF2-40B4-BE49-F238E27FC236}">
                  <a16:creationId xmlns="" xmlns:a16="http://schemas.microsoft.com/office/drawing/2014/main" id="{A655DB42-3F1F-4A96-9213-52A5123B6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76" y="1269560"/>
              <a:ext cx="52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before</a:t>
              </a:r>
            </a:p>
          </p:txBody>
        </p:sp>
        <p:sp>
          <p:nvSpPr>
            <p:cNvPr id="56" name="Text Box 50">
              <a:extLst>
                <a:ext uri="{FF2B5EF4-FFF2-40B4-BE49-F238E27FC236}">
                  <a16:creationId xmlns="" xmlns:a16="http://schemas.microsoft.com/office/drawing/2014/main" id="{BF00C411-2FF3-4312-9B09-D3C4D705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898" y="1269567"/>
              <a:ext cx="41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after</a:t>
              </a:r>
            </a:p>
          </p:txBody>
        </p:sp>
        <p:sp>
          <p:nvSpPr>
            <p:cNvPr id="57" name="Text Box 51">
              <a:extLst>
                <a:ext uri="{FF2B5EF4-FFF2-40B4-BE49-F238E27FC236}">
                  <a16:creationId xmlns="" xmlns:a16="http://schemas.microsoft.com/office/drawing/2014/main" id="{E229C1A8-1452-4494-B8D4-0B01C5EC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273" y="1270977"/>
              <a:ext cx="38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new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1577BD66-1DE2-454A-8CCD-B74F49203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1880" y="1269761"/>
              <a:ext cx="591" cy="134"/>
              <a:chOff x="891880" y="1269761"/>
              <a:chExt cx="591" cy="134"/>
            </a:xfrm>
          </p:grpSpPr>
          <p:sp>
            <p:nvSpPr>
              <p:cNvPr id="63" name="Freeform 53">
                <a:extLst>
                  <a:ext uri="{FF2B5EF4-FFF2-40B4-BE49-F238E27FC236}">
                    <a16:creationId xmlns="" xmlns:a16="http://schemas.microsoft.com/office/drawing/2014/main" id="{E9F6AFC6-DFA8-4564-8F57-9DA4B6DA8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923" y="1269761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4" name="Freeform 54">
                <a:extLst>
                  <a:ext uri="{FF2B5EF4-FFF2-40B4-BE49-F238E27FC236}">
                    <a16:creationId xmlns="" xmlns:a16="http://schemas.microsoft.com/office/drawing/2014/main" id="{813EA637-80C2-49B9-82CF-4F6772EF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880" y="1269807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5" name="Freeform 55">
                <a:extLst>
                  <a:ext uri="{FF2B5EF4-FFF2-40B4-BE49-F238E27FC236}">
                    <a16:creationId xmlns="" xmlns:a16="http://schemas.microsoft.com/office/drawing/2014/main" id="{955072CA-CE56-42B4-87FB-B7EFACC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58" y="1269763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6E03B809-8DD1-4B39-8CDF-ADA5C78A2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4236" y="1269784"/>
              <a:ext cx="591" cy="134"/>
              <a:chOff x="894236" y="1269784"/>
              <a:chExt cx="591" cy="134"/>
            </a:xfrm>
          </p:grpSpPr>
          <p:sp>
            <p:nvSpPr>
              <p:cNvPr id="60" name="Freeform 57">
                <a:extLst>
                  <a:ext uri="{FF2B5EF4-FFF2-40B4-BE49-F238E27FC236}">
                    <a16:creationId xmlns="" xmlns:a16="http://schemas.microsoft.com/office/drawing/2014/main" id="{86EA9A75-B73B-4A3E-8FC1-A0505AE17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79" y="126978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="" xmlns:a16="http://schemas.microsoft.com/office/drawing/2014/main" id="{090E6FE8-C440-45F1-8605-52FC5A940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6" y="126983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="" xmlns:a16="http://schemas.microsoft.com/office/drawing/2014/main" id="{FF3862DF-44C5-49F6-A3E6-4EA5121A0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714" y="126978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FFE926F-09E1-44F0-8FED-43E2BB09DF61}"/>
              </a:ext>
            </a:extLst>
          </p:cNvPr>
          <p:cNvGrpSpPr>
            <a:grpSpLocks/>
          </p:cNvGrpSpPr>
          <p:nvPr/>
        </p:nvGrpSpPr>
        <p:grpSpPr bwMode="auto">
          <a:xfrm>
            <a:off x="6729006" y="1528353"/>
            <a:ext cx="4660104" cy="3268474"/>
            <a:chOff x="6597371" y="1269560"/>
            <a:chExt cx="2947" cy="1647"/>
          </a:xfrm>
        </p:grpSpPr>
        <p:sp>
          <p:nvSpPr>
            <p:cNvPr id="29" name="AutoShape 61">
              <a:extLst>
                <a:ext uri="{FF2B5EF4-FFF2-40B4-BE49-F238E27FC236}">
                  <a16:creationId xmlns="" xmlns:a16="http://schemas.microsoft.com/office/drawing/2014/main" id="{6D8914CE-2100-43AE-BA0F-F88F9694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962" y="126969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굴림" pitchFamily="50" charset="-127"/>
                </a:rPr>
                <a:t>10</a:t>
              </a:r>
            </a:p>
          </p:txBody>
        </p:sp>
        <p:sp>
          <p:nvSpPr>
            <p:cNvPr id="30" name="AutoShape 62">
              <a:extLst>
                <a:ext uri="{FF2B5EF4-FFF2-40B4-BE49-F238E27FC236}">
                  <a16:creationId xmlns="" xmlns:a16="http://schemas.microsoft.com/office/drawing/2014/main" id="{5BAA7BFF-BD24-482C-B391-F1FEFD67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8370" y="126969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굴림" pitchFamily="50" charset="-127"/>
              </a:endParaRPr>
            </a:p>
          </p:txBody>
        </p:sp>
        <p:sp>
          <p:nvSpPr>
            <p:cNvPr id="31" name="AutoShape 63">
              <a:extLst>
                <a:ext uri="{FF2B5EF4-FFF2-40B4-BE49-F238E27FC236}">
                  <a16:creationId xmlns="" xmlns:a16="http://schemas.microsoft.com/office/drawing/2014/main" id="{FFCA0EF8-1E5A-4C04-84D9-4613E7596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129" y="126970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굴림" pitchFamily="50" charset="-127"/>
                </a:rPr>
                <a:t>30</a:t>
              </a:r>
            </a:p>
          </p:txBody>
        </p:sp>
        <p:sp>
          <p:nvSpPr>
            <p:cNvPr id="32" name="AutoShape 64">
              <a:extLst>
                <a:ext uri="{FF2B5EF4-FFF2-40B4-BE49-F238E27FC236}">
                  <a16:creationId xmlns="" xmlns:a16="http://schemas.microsoft.com/office/drawing/2014/main" id="{69332CC6-F5A7-4C7F-9F6E-A64B3CF9D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537" y="126970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굴림" pitchFamily="50" charset="-127"/>
              </a:endParaRPr>
            </a:p>
          </p:txBody>
        </p:sp>
        <p:sp>
          <p:nvSpPr>
            <p:cNvPr id="33" name="AutoShape 65">
              <a:extLst>
                <a:ext uri="{FF2B5EF4-FFF2-40B4-BE49-F238E27FC236}">
                  <a16:creationId xmlns="" xmlns:a16="http://schemas.microsoft.com/office/drawing/2014/main" id="{BCC71137-8885-47FF-A338-69E1B64C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8562" y="1270542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굴림" pitchFamily="50" charset="-127"/>
                </a:rPr>
                <a:t>20</a:t>
              </a:r>
            </a:p>
          </p:txBody>
        </p:sp>
        <p:sp>
          <p:nvSpPr>
            <p:cNvPr id="34" name="AutoShape 66">
              <a:extLst>
                <a:ext uri="{FF2B5EF4-FFF2-40B4-BE49-F238E27FC236}">
                  <a16:creationId xmlns="" xmlns:a16="http://schemas.microsoft.com/office/drawing/2014/main" id="{DE08CE33-D2FF-4119-8615-46E7279AD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8970" y="1270542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굴림" pitchFamily="50" charset="-127"/>
              </a:endParaRPr>
            </a:p>
          </p:txBody>
        </p:sp>
        <p:sp>
          <p:nvSpPr>
            <p:cNvPr id="35" name="Text Box 67">
              <a:extLst>
                <a:ext uri="{FF2B5EF4-FFF2-40B4-BE49-F238E27FC236}">
                  <a16:creationId xmlns="" xmlns:a16="http://schemas.microsoft.com/office/drawing/2014/main" id="{11C23ADD-ADEF-4960-A0CB-532165AA1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033" y="1269560"/>
              <a:ext cx="5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before</a:t>
              </a:r>
            </a:p>
          </p:txBody>
        </p:sp>
        <p:sp>
          <p:nvSpPr>
            <p:cNvPr id="36" name="Text Box 68">
              <a:extLst>
                <a:ext uri="{FF2B5EF4-FFF2-40B4-BE49-F238E27FC236}">
                  <a16:creationId xmlns="" xmlns:a16="http://schemas.microsoft.com/office/drawing/2014/main" id="{D5D285CC-B7E5-424F-A484-FE3A9BC1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360" y="1269569"/>
              <a:ext cx="4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after</a:t>
              </a:r>
            </a:p>
          </p:txBody>
        </p:sp>
        <p:sp>
          <p:nvSpPr>
            <p:cNvPr id="37" name="Text Box 69">
              <a:extLst>
                <a:ext uri="{FF2B5EF4-FFF2-40B4-BE49-F238E27FC236}">
                  <a16:creationId xmlns="" xmlns:a16="http://schemas.microsoft.com/office/drawing/2014/main" id="{DB4A8E0D-F9E1-428B-B8C4-80889ACFB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738" y="1270975"/>
              <a:ext cx="44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new</a:t>
              </a:r>
            </a:p>
          </p:txBody>
        </p:sp>
        <p:sp>
          <p:nvSpPr>
            <p:cNvPr id="38" name="Line 70">
              <a:extLst>
                <a:ext uri="{FF2B5EF4-FFF2-40B4-BE49-F238E27FC236}">
                  <a16:creationId xmlns="" xmlns:a16="http://schemas.microsoft.com/office/drawing/2014/main" id="{3DFB3055-014C-4F84-8A68-555F0F334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8565" y="1269883"/>
              <a:ext cx="113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4400"/>
            </a:p>
          </p:txBody>
        </p:sp>
        <p:sp>
          <p:nvSpPr>
            <p:cNvPr id="39" name="Line 71">
              <a:extLst>
                <a:ext uri="{FF2B5EF4-FFF2-40B4-BE49-F238E27FC236}">
                  <a16:creationId xmlns="" xmlns:a16="http://schemas.microsoft.com/office/drawing/2014/main" id="{46FA14F2-28BC-4921-BC55-FD2C29C2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9193" y="1270031"/>
              <a:ext cx="60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44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EE192D47-1E5D-4C78-9482-0E1D95DEB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7371" y="1269794"/>
              <a:ext cx="591" cy="134"/>
              <a:chOff x="6597371" y="1269794"/>
              <a:chExt cx="591" cy="134"/>
            </a:xfrm>
          </p:grpSpPr>
          <p:sp>
            <p:nvSpPr>
              <p:cNvPr id="45" name="Freeform 73">
                <a:extLst>
                  <a:ext uri="{FF2B5EF4-FFF2-40B4-BE49-F238E27FC236}">
                    <a16:creationId xmlns="" xmlns:a16="http://schemas.microsoft.com/office/drawing/2014/main" id="{BE8F8E70-8D94-4492-BF9F-A7C74D0D0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414" y="126979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6" name="Freeform 74">
                <a:extLst>
                  <a:ext uri="{FF2B5EF4-FFF2-40B4-BE49-F238E27FC236}">
                    <a16:creationId xmlns="" xmlns:a16="http://schemas.microsoft.com/office/drawing/2014/main" id="{7656FC6D-8CF5-4A3A-A8B8-D7AE67C9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371" y="126984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7" name="Freeform 75">
                <a:extLst>
                  <a:ext uri="{FF2B5EF4-FFF2-40B4-BE49-F238E27FC236}">
                    <a16:creationId xmlns="" xmlns:a16="http://schemas.microsoft.com/office/drawing/2014/main" id="{544DC517-301E-4D02-B548-96D50280B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849" y="126979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6FC43F1-335D-4D46-AA53-69AFF0F6C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9727" y="1269794"/>
              <a:ext cx="591" cy="134"/>
              <a:chOff x="6599727" y="1269794"/>
              <a:chExt cx="591" cy="134"/>
            </a:xfrm>
          </p:grpSpPr>
          <p:sp>
            <p:nvSpPr>
              <p:cNvPr id="42" name="Freeform 77">
                <a:extLst>
                  <a:ext uri="{FF2B5EF4-FFF2-40B4-BE49-F238E27FC236}">
                    <a16:creationId xmlns="" xmlns:a16="http://schemas.microsoft.com/office/drawing/2014/main" id="{EC2DD91D-238C-4948-8BE1-327A8145B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9770" y="126979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3" name="Freeform 78">
                <a:extLst>
                  <a:ext uri="{FF2B5EF4-FFF2-40B4-BE49-F238E27FC236}">
                    <a16:creationId xmlns="" xmlns:a16="http://schemas.microsoft.com/office/drawing/2014/main" id="{B4C5F5CB-23E8-4EE2-8C19-0FD44A600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9727" y="126984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4" name="Freeform 79">
                <a:extLst>
                  <a:ext uri="{FF2B5EF4-FFF2-40B4-BE49-F238E27FC236}">
                    <a16:creationId xmlns="" xmlns:a16="http://schemas.microsoft.com/office/drawing/2014/main" id="{DED1C57F-6C05-4854-9A99-B8445F50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205" y="126979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</p:grpSp>
      <p:sp>
        <p:nvSpPr>
          <p:cNvPr id="28" name="AutoShape 80">
            <a:extLst>
              <a:ext uri="{FF2B5EF4-FFF2-40B4-BE49-F238E27FC236}">
                <a16:creationId xmlns="" xmlns:a16="http://schemas.microsoft.com/office/drawing/2014/main" id="{5D81CC51-C91F-4D2E-ACA3-DF3E5333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584" y="2878168"/>
            <a:ext cx="539750" cy="539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94B915DE-703C-48E0-8DDB-DE449FA0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66" y="4972362"/>
            <a:ext cx="3855522" cy="157003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insert_node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(L, before, new)</a:t>
            </a:r>
          </a:p>
          <a:p>
            <a:pPr algn="just" eaLnBrk="1" hangingPunct="1"/>
            <a:endParaRPr lang="en-US" altLang="ko-KR" sz="1600" dirty="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if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L = NULL </a:t>
            </a:r>
          </a:p>
          <a:p>
            <a:pPr algn="just" eaLnBrk="1" hangingPunct="1"/>
            <a:r>
              <a:rPr lang="en-US" altLang="ko-KR" sz="1600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then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L←new</a:t>
            </a:r>
            <a:endParaRPr lang="en-US" altLang="ko-KR" sz="1600" dirty="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else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new.link←before.link</a:t>
            </a:r>
            <a:endParaRPr lang="en-US" altLang="ko-KR" sz="1600" dirty="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       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before.link←new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8F3B0-C6D3-4AA6-B1C1-8642C7D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 - 삭제연산 remove()</a:t>
            </a:r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AB9E1F1-DC21-4327-8B1D-21F9CD272545}"/>
              </a:ext>
            </a:extLst>
          </p:cNvPr>
          <p:cNvGrpSpPr>
            <a:grpSpLocks/>
          </p:cNvGrpSpPr>
          <p:nvPr/>
        </p:nvGrpSpPr>
        <p:grpSpPr bwMode="auto">
          <a:xfrm>
            <a:off x="2701589" y="1556187"/>
            <a:ext cx="5941617" cy="3422542"/>
            <a:chOff x="1912200" y="1326832"/>
            <a:chExt cx="4199" cy="1943"/>
          </a:xfrm>
        </p:grpSpPr>
        <p:sp>
          <p:nvSpPr>
            <p:cNvPr id="5" name="AutoShape 5">
              <a:extLst>
                <a:ext uri="{FF2B5EF4-FFF2-40B4-BE49-F238E27FC236}">
                  <a16:creationId xmlns="" xmlns:a16="http://schemas.microsoft.com/office/drawing/2014/main" id="{7EEEEED5-CEBD-406B-87AC-04091F76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791" y="132696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10</a:t>
              </a:r>
            </a:p>
          </p:txBody>
        </p:sp>
        <p:sp>
          <p:nvSpPr>
            <p:cNvPr id="6" name="AutoShape 6">
              <a:extLst>
                <a:ext uri="{FF2B5EF4-FFF2-40B4-BE49-F238E27FC236}">
                  <a16:creationId xmlns="" xmlns:a16="http://schemas.microsoft.com/office/drawing/2014/main" id="{6D79DABC-9BF1-43C4-8A29-DF9121FA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199" y="132696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BFD4C86-EB46-4534-9043-286BE7C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367" y="1327049"/>
              <a:ext cx="591" cy="134"/>
              <a:chOff x="1913367" y="1327049"/>
              <a:chExt cx="591" cy="134"/>
            </a:xfrm>
          </p:grpSpPr>
          <p:sp>
            <p:nvSpPr>
              <p:cNvPr id="45" name="Freeform 8">
                <a:extLst>
                  <a:ext uri="{FF2B5EF4-FFF2-40B4-BE49-F238E27FC236}">
                    <a16:creationId xmlns="" xmlns:a16="http://schemas.microsoft.com/office/drawing/2014/main" id="{449EB58D-8340-4B33-8B77-8971E5F2E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410" y="1327049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="" xmlns:a16="http://schemas.microsoft.com/office/drawing/2014/main" id="{D7629DBC-B1E8-4394-AF19-A762138EA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367" y="1327095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="" xmlns:a16="http://schemas.microsoft.com/office/drawing/2014/main" id="{82B2B5D2-7735-4D97-8FC1-A6F16A6A2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845" y="1327051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sp>
          <p:nvSpPr>
            <p:cNvPr id="8" name="AutoShape 11">
              <a:extLst>
                <a:ext uri="{FF2B5EF4-FFF2-40B4-BE49-F238E27FC236}">
                  <a16:creationId xmlns="" xmlns:a16="http://schemas.microsoft.com/office/drawing/2014/main" id="{36B0DEAF-BA07-4FD8-89DE-2B25C73E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58" y="132697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20</a:t>
              </a:r>
            </a:p>
          </p:txBody>
        </p:sp>
        <p:sp>
          <p:nvSpPr>
            <p:cNvPr id="9" name="AutoShape 12">
              <a:extLst>
                <a:ext uri="{FF2B5EF4-FFF2-40B4-BE49-F238E27FC236}">
                  <a16:creationId xmlns="" xmlns:a16="http://schemas.microsoft.com/office/drawing/2014/main" id="{C5B00E32-10F0-4941-ADF0-62EFF632E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366" y="132697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10" name="AutoShape 13">
              <a:extLst>
                <a:ext uri="{FF2B5EF4-FFF2-40B4-BE49-F238E27FC236}">
                  <a16:creationId xmlns="" xmlns:a16="http://schemas.microsoft.com/office/drawing/2014/main" id="{1B4F4646-C51C-4B57-92F5-4F69E316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178" y="132697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30</a:t>
              </a:r>
            </a:p>
          </p:txBody>
        </p:sp>
        <p:sp>
          <p:nvSpPr>
            <p:cNvPr id="11" name="AutoShape 14">
              <a:extLst>
                <a:ext uri="{FF2B5EF4-FFF2-40B4-BE49-F238E27FC236}">
                  <a16:creationId xmlns="" xmlns:a16="http://schemas.microsoft.com/office/drawing/2014/main" id="{FF039748-7790-45D3-BA9F-0870DAE1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586" y="132697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="" xmlns:a16="http://schemas.microsoft.com/office/drawing/2014/main" id="{05473B86-FF4A-49B5-A0C2-801FA4E9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873" y="1326832"/>
              <a:ext cx="5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before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="" xmlns:a16="http://schemas.microsoft.com/office/drawing/2014/main" id="{F23830A0-A566-4336-BADC-BF9E9E331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400" y="1326839"/>
              <a:ext cx="4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after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="" xmlns:a16="http://schemas.microsoft.com/office/drawing/2014/main" id="{4314597B-140E-4580-A90D-75FB02B3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994" y="1326832"/>
              <a:ext cx="7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removed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579F816D-88F0-4508-84DD-31FBAF8D2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2200" y="1327049"/>
              <a:ext cx="591" cy="134"/>
              <a:chOff x="1912200" y="1327049"/>
              <a:chExt cx="591" cy="134"/>
            </a:xfrm>
          </p:grpSpPr>
          <p:sp>
            <p:nvSpPr>
              <p:cNvPr id="42" name="Freeform 19">
                <a:extLst>
                  <a:ext uri="{FF2B5EF4-FFF2-40B4-BE49-F238E27FC236}">
                    <a16:creationId xmlns="" xmlns:a16="http://schemas.microsoft.com/office/drawing/2014/main" id="{5578ED3A-E957-472F-9D25-7FDE94387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243" y="1327049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="" xmlns:a16="http://schemas.microsoft.com/office/drawing/2014/main" id="{6E861541-5695-448A-B47D-AFFAD6E9C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200" y="1327095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="" xmlns:a16="http://schemas.microsoft.com/office/drawing/2014/main" id="{845FB6AE-8B43-42AC-880D-04785529F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678" y="1327051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E55004E-E16B-4D84-8C6F-84388948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556" y="1327072"/>
              <a:ext cx="591" cy="134"/>
              <a:chOff x="1914556" y="1327072"/>
              <a:chExt cx="591" cy="134"/>
            </a:xfrm>
          </p:grpSpPr>
          <p:sp>
            <p:nvSpPr>
              <p:cNvPr id="39" name="Freeform 23">
                <a:extLst>
                  <a:ext uri="{FF2B5EF4-FFF2-40B4-BE49-F238E27FC236}">
                    <a16:creationId xmlns="" xmlns:a16="http://schemas.microsoft.com/office/drawing/2014/main" id="{7F2EB98A-6D51-4043-B0C2-03762084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599" y="132707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="" xmlns:a16="http://schemas.microsoft.com/office/drawing/2014/main" id="{EBE39D2F-0DC4-42FD-ADC2-91E96C78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556" y="132711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="" xmlns:a16="http://schemas.microsoft.com/office/drawing/2014/main" id="{30BFBA1B-3561-4204-B270-5B54FE77A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034" y="132707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4C04890-B233-4CEB-A364-9157B4FB8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5776" y="1327072"/>
              <a:ext cx="591" cy="134"/>
              <a:chOff x="1915776" y="1327072"/>
              <a:chExt cx="591" cy="134"/>
            </a:xfrm>
          </p:grpSpPr>
          <p:sp>
            <p:nvSpPr>
              <p:cNvPr id="36" name="Freeform 27">
                <a:extLst>
                  <a:ext uri="{FF2B5EF4-FFF2-40B4-BE49-F238E27FC236}">
                    <a16:creationId xmlns="" xmlns:a16="http://schemas.microsoft.com/office/drawing/2014/main" id="{B013FC09-1D06-462F-AF33-79B0A2412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819" y="132707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4B6632C2-6685-4029-B267-B470B83A7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776" y="132711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="" xmlns:a16="http://schemas.microsoft.com/office/drawing/2014/main" id="{1C287355-E91B-4B7C-9CDF-7F95FD8B4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6254" y="132707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sp>
          <p:nvSpPr>
            <p:cNvPr id="18" name="AutoShape 30">
              <a:extLst>
                <a:ext uri="{FF2B5EF4-FFF2-40B4-BE49-F238E27FC236}">
                  <a16:creationId xmlns="" xmlns:a16="http://schemas.microsoft.com/office/drawing/2014/main" id="{F75860B9-F2B1-4C27-A4D2-BD799D662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23" y="1328458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10</a:t>
              </a:r>
            </a:p>
          </p:txBody>
        </p:sp>
        <p:sp>
          <p:nvSpPr>
            <p:cNvPr id="19" name="AutoShape 31">
              <a:extLst>
                <a:ext uri="{FF2B5EF4-FFF2-40B4-BE49-F238E27FC236}">
                  <a16:creationId xmlns="" xmlns:a16="http://schemas.microsoft.com/office/drawing/2014/main" id="{8E709FC2-3B4F-452F-85C1-A0E9FAA7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231" y="1328458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20" name="AutoShape 32">
              <a:extLst>
                <a:ext uri="{FF2B5EF4-FFF2-40B4-BE49-F238E27FC236}">
                  <a16:creationId xmlns="" xmlns:a16="http://schemas.microsoft.com/office/drawing/2014/main" id="{369325FD-472E-4371-B3ED-394CAC98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90" y="132846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20</a:t>
              </a:r>
            </a:p>
          </p:txBody>
        </p:sp>
        <p:sp>
          <p:nvSpPr>
            <p:cNvPr id="21" name="AutoShape 33">
              <a:extLst>
                <a:ext uri="{FF2B5EF4-FFF2-40B4-BE49-F238E27FC236}">
                  <a16:creationId xmlns="" xmlns:a16="http://schemas.microsoft.com/office/drawing/2014/main" id="{D212082F-9364-4BC1-99B9-CDE786E2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398" y="132846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22" name="AutoShape 34">
              <a:extLst>
                <a:ext uri="{FF2B5EF4-FFF2-40B4-BE49-F238E27FC236}">
                  <a16:creationId xmlns="" xmlns:a16="http://schemas.microsoft.com/office/drawing/2014/main" id="{B82631E9-8D84-4020-9FA8-98A46CF3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210" y="132846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30</a:t>
              </a:r>
            </a:p>
          </p:txBody>
        </p:sp>
        <p:sp>
          <p:nvSpPr>
            <p:cNvPr id="23" name="AutoShape 35">
              <a:extLst>
                <a:ext uri="{FF2B5EF4-FFF2-40B4-BE49-F238E27FC236}">
                  <a16:creationId xmlns="" xmlns:a16="http://schemas.microsoft.com/office/drawing/2014/main" id="{B9FE7B62-EA5A-41A7-869E-308849CE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618" y="132846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+mn-lt"/>
                <a:ea typeface="HY엽서L" pitchFamily="18" charset="-127"/>
              </a:endParaRPr>
            </a:p>
          </p:txBody>
        </p:sp>
        <p:sp>
          <p:nvSpPr>
            <p:cNvPr id="24" name="Text Box 36">
              <a:extLst>
                <a:ext uri="{FF2B5EF4-FFF2-40B4-BE49-F238E27FC236}">
                  <a16:creationId xmlns="" xmlns:a16="http://schemas.microsoft.com/office/drawing/2014/main" id="{26E34A9D-F320-432E-B03C-7858E6C57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905" y="1328324"/>
              <a:ext cx="5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before</a:t>
              </a:r>
            </a:p>
          </p:txBody>
        </p:sp>
        <p:sp>
          <p:nvSpPr>
            <p:cNvPr id="25" name="Text Box 37">
              <a:extLst>
                <a:ext uri="{FF2B5EF4-FFF2-40B4-BE49-F238E27FC236}">
                  <a16:creationId xmlns="" xmlns:a16="http://schemas.microsoft.com/office/drawing/2014/main" id="{E70B9359-653D-4C2B-951D-B110930C6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432" y="1328333"/>
              <a:ext cx="4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after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="" xmlns:a16="http://schemas.microsoft.com/office/drawing/2014/main" id="{815850FB-C248-47C7-8979-778EE748A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026" y="1328324"/>
              <a:ext cx="74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+mn-lt"/>
                  <a:ea typeface="HY엽서L" pitchFamily="18" charset="-127"/>
                </a:rPr>
                <a:t>removed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912F8EC5-0AD0-4C3F-B20F-4BCCD27D1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2232" y="1328542"/>
              <a:ext cx="591" cy="134"/>
              <a:chOff x="1912232" y="1328542"/>
              <a:chExt cx="591" cy="134"/>
            </a:xfrm>
          </p:grpSpPr>
          <p:sp>
            <p:nvSpPr>
              <p:cNvPr id="33" name="Freeform 40">
                <a:extLst>
                  <a:ext uri="{FF2B5EF4-FFF2-40B4-BE49-F238E27FC236}">
                    <a16:creationId xmlns="" xmlns:a16="http://schemas.microsoft.com/office/drawing/2014/main" id="{F9A8FE90-9F26-4F53-B726-1064202C7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275" y="132854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4" name="Freeform 41">
                <a:extLst>
                  <a:ext uri="{FF2B5EF4-FFF2-40B4-BE49-F238E27FC236}">
                    <a16:creationId xmlns="" xmlns:a16="http://schemas.microsoft.com/office/drawing/2014/main" id="{47E4054F-E013-4186-ABF4-F179FA1EC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232" y="132858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5" name="Freeform 42">
                <a:extLst>
                  <a:ext uri="{FF2B5EF4-FFF2-40B4-BE49-F238E27FC236}">
                    <a16:creationId xmlns="" xmlns:a16="http://schemas.microsoft.com/office/drawing/2014/main" id="{2A54A8ED-DE4C-4DCD-9DFF-375CE374E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710" y="132854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AA48F3C2-12A3-4DA7-8031-2ED1FD3C9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5808" y="1328565"/>
              <a:ext cx="591" cy="134"/>
              <a:chOff x="1915808" y="1328565"/>
              <a:chExt cx="591" cy="134"/>
            </a:xfrm>
          </p:grpSpPr>
          <p:sp>
            <p:nvSpPr>
              <p:cNvPr id="30" name="Freeform 44">
                <a:extLst>
                  <a:ext uri="{FF2B5EF4-FFF2-40B4-BE49-F238E27FC236}">
                    <a16:creationId xmlns="" xmlns:a16="http://schemas.microsoft.com/office/drawing/2014/main" id="{6D089F79-68C4-40E5-8FAA-197C4D01B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851" y="1328565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="" xmlns:a16="http://schemas.microsoft.com/office/drawing/2014/main" id="{E564EB64-049E-47FB-93CD-7AC26C073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808" y="1328611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="" xmlns:a16="http://schemas.microsoft.com/office/drawing/2014/main" id="{52A22C1C-D9E9-4846-90C3-F577D4D0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6286" y="1328567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4400"/>
              </a:p>
            </p:txBody>
          </p:sp>
        </p:grpSp>
        <p:sp>
          <p:nvSpPr>
            <p:cNvPr id="29" name="Freeform 47">
              <a:extLst>
                <a:ext uri="{FF2B5EF4-FFF2-40B4-BE49-F238E27FC236}">
                  <a16:creationId xmlns="" xmlns:a16="http://schemas.microsoft.com/office/drawing/2014/main" id="{FC067FB2-56B0-46B1-890B-B50C7B14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432" y="1327943"/>
              <a:ext cx="1792" cy="695"/>
            </a:xfrm>
            <a:custGeom>
              <a:avLst/>
              <a:gdLst>
                <a:gd name="T0" fmla="*/ 0 w 1792"/>
                <a:gd name="T1" fmla="*/ 695 h 695"/>
                <a:gd name="T2" fmla="*/ 522 w 1792"/>
                <a:gd name="T3" fmla="*/ 0 h 695"/>
                <a:gd name="T4" fmla="*/ 1454 w 1792"/>
                <a:gd name="T5" fmla="*/ 0 h 695"/>
                <a:gd name="T6" fmla="*/ 1792 w 1792"/>
                <a:gd name="T7" fmla="*/ 439 h 6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2"/>
                <a:gd name="T13" fmla="*/ 0 h 695"/>
                <a:gd name="T14" fmla="*/ 1792 w 1792"/>
                <a:gd name="T15" fmla="*/ 695 h 6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2" h="695">
                  <a:moveTo>
                    <a:pt x="0" y="695"/>
                  </a:moveTo>
                  <a:lnTo>
                    <a:pt x="522" y="0"/>
                  </a:lnTo>
                  <a:lnTo>
                    <a:pt x="1454" y="0"/>
                  </a:lnTo>
                  <a:lnTo>
                    <a:pt x="1792" y="43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440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FC1AC14-2926-4B3D-8C81-D57F23B7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331" y="5333422"/>
            <a:ext cx="4344076" cy="1323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600">
                <a:latin typeface="Trebuchet MS" pitchFamily="34" charset="0"/>
                <a:ea typeface="바탕" pitchFamily="18" charset="-127"/>
              </a:rPr>
              <a:t>remove_node(L, before, removed)</a:t>
            </a:r>
          </a:p>
          <a:p>
            <a:pPr algn="just" eaLnBrk="1" hangingPunct="1"/>
            <a:endParaRPr lang="en-US" altLang="ko-KR" sz="1600">
              <a:latin typeface="Trebuchet MS" pitchFamily="34" charset="0"/>
              <a:ea typeface="바탕" pitchFamily="18" charset="-127"/>
            </a:endParaRPr>
          </a:p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if</a:t>
            </a:r>
            <a:r>
              <a:rPr lang="en-US" altLang="ko-KR" sz="1600">
                <a:latin typeface="Trebuchet MS" pitchFamily="34" charset="0"/>
                <a:ea typeface="바탕" pitchFamily="18" charset="-127"/>
              </a:rPr>
              <a:t> L ≠ NULL </a:t>
            </a:r>
          </a:p>
          <a:p>
            <a:pPr algn="just" eaLnBrk="1" hangingPunct="1"/>
            <a:r>
              <a:rPr lang="en-US" altLang="ko-KR" sz="1600">
                <a:latin typeface="Trebuchet MS" pitchFamily="34" charset="0"/>
                <a:ea typeface="바탕" pitchFamily="18" charset="-127"/>
              </a:rPr>
              <a:t>     </a:t>
            </a:r>
            <a:r>
              <a:rPr lang="en-US" altLang="ko-KR" sz="1600">
                <a:solidFill>
                  <a:srgbClr val="0033CC"/>
                </a:solidFill>
                <a:latin typeface="Trebuchet MS" pitchFamily="34" charset="0"/>
                <a:ea typeface="바탕" pitchFamily="18" charset="-127"/>
              </a:rPr>
              <a:t>then</a:t>
            </a:r>
            <a:r>
              <a:rPr lang="en-US" altLang="ko-KR" sz="1600">
                <a:latin typeface="Trebuchet MS" pitchFamily="34" charset="0"/>
                <a:ea typeface="바탕" pitchFamily="18" charset="-127"/>
              </a:rPr>
              <a:t>  	before.link←removed.link</a:t>
            </a:r>
          </a:p>
          <a:p>
            <a:pPr algn="just" eaLnBrk="1" hangingPunct="1"/>
            <a:r>
              <a:rPr lang="en-US" altLang="ko-KR" sz="1600">
                <a:latin typeface="Trebuchet MS" pitchFamily="34" charset="0"/>
                <a:ea typeface="바탕" pitchFamily="18" charset="-127"/>
              </a:rPr>
              <a:t>	destroy(removed)</a:t>
            </a:r>
          </a:p>
        </p:txBody>
      </p:sp>
    </p:spTree>
    <p:extLst>
      <p:ext uri="{BB962C8B-B14F-4D97-AF65-F5344CB8AC3E}">
        <p14:creationId xmlns:p14="http://schemas.microsoft.com/office/powerpoint/2010/main" val="18870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B5A8F-4949-427C-8AC7-AD188B71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리스트의 구현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C893D3-63D1-4491-B55E-DAAC0259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구조체를 사용하여 정의</a:t>
            </a:r>
          </a:p>
          <a:p>
            <a:r>
              <a:rPr lang="ko-KR" altLang="en-US">
                <a:ea typeface="맑은 고딕"/>
              </a:rPr>
              <a:t>링크 필드는 구조체 포인터 사용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>
                <a:latin typeface="Malgun Gothic"/>
                <a:ea typeface="Malgun Gothic"/>
              </a:rPr>
              <a:t>노드의 생성: 동적할당</a:t>
            </a:r>
            <a:endParaRPr lang="en-US" altLang="ko-KR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>
                <a:latin typeface="Malgun Gothic"/>
                <a:ea typeface="Malgun Gothic"/>
              </a:rPr>
              <a:t>  malloc() 함수 이용하여 생성</a:t>
            </a:r>
            <a:endParaRPr lang="ko-KR"/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데이터 필드와 링크 필드 설정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853E59C-85F1-45F6-8EA6-838AC937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19" y="1615788"/>
            <a:ext cx="4905375" cy="1181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typedef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int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element;</a:t>
            </a:r>
          </a:p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typedef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0033CC"/>
                </a:solidFill>
                <a:latin typeface="Lucida Console" pitchFamily="49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ListNode { 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	element data;</a:t>
            </a:r>
          </a:p>
          <a:p>
            <a:pPr algn="just" eaLnBrk="1" hangingPunct="1"/>
            <a:r>
              <a:rPr lang="en-US" altLang="ko-KR" sz="1400">
                <a:solidFill>
                  <a:srgbClr val="0033CC"/>
                </a:solidFill>
                <a:latin typeface="Lucida Console" pitchFamily="49" charset="0"/>
                <a:ea typeface="HY엽서L" pitchFamily="18" charset="-127"/>
              </a:rPr>
              <a:t>	struct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ListNode *link;   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} ListNode;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B8CB2A-48EC-47E0-894D-B87CC1CB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19" y="3460464"/>
            <a:ext cx="4905375" cy="5429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400">
                <a:latin typeface="Lucida Console" pitchFamily="49" charset="0"/>
                <a:ea typeface="바탕" pitchFamily="18" charset="-127"/>
              </a:rPr>
              <a:t>ListNode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 *</a:t>
            </a:r>
            <a:r>
              <a:rPr lang="en-US" altLang="ko-KR" sz="1400">
                <a:latin typeface="Lucida Console" pitchFamily="49" charset="0"/>
                <a:ea typeface="바탕" pitchFamily="18" charset="-127"/>
              </a:rPr>
              <a:t>p1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;</a:t>
            </a:r>
          </a:p>
          <a:p>
            <a:pPr algn="just" eaLnBrk="1" hangingPunct="1"/>
            <a:r>
              <a:rPr lang="en-US" altLang="ko-KR" sz="1400">
                <a:latin typeface="바탕" pitchFamily="18" charset="-127"/>
                <a:ea typeface="바탕" pitchFamily="18" charset="-127"/>
              </a:rPr>
              <a:t>p1 = (</a:t>
            </a:r>
            <a:r>
              <a:rPr lang="en-US" altLang="ko-KR" sz="1400">
                <a:latin typeface="Lucida Console" pitchFamily="49" charset="0"/>
                <a:ea typeface="바탕" pitchFamily="18" charset="-127"/>
              </a:rPr>
              <a:t>ListNode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 *)</a:t>
            </a:r>
            <a:r>
              <a:rPr lang="en-US" altLang="ko-KR" sz="1400">
                <a:latin typeface="Lucida Console" pitchFamily="49" charset="0"/>
                <a:ea typeface="바탕" pitchFamily="18" charset="-127"/>
              </a:rPr>
              <a:t>malloc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400">
                <a:latin typeface="Lucida Console" pitchFamily="49" charset="0"/>
                <a:ea typeface="바탕" pitchFamily="18" charset="-127"/>
              </a:rPr>
              <a:t>sizeof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400">
                <a:latin typeface="Lucida Console" pitchFamily="49" charset="0"/>
                <a:ea typeface="바탕" pitchFamily="18" charset="-127"/>
              </a:rPr>
              <a:t>ListNode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)); 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08661ABD-CB0B-4D09-92BC-395DB872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440" y="4083954"/>
            <a:ext cx="855662" cy="503238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>
                <a:latin typeface="Lucida Console" pitchFamily="49" charset="0"/>
                <a:ea typeface="굴림" pitchFamily="50" charset="-127"/>
              </a:rPr>
              <a:t>p1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="" xmlns:a16="http://schemas.microsoft.com/office/drawing/2014/main" id="{20A94DFF-316F-4696-9AF2-E3EBAA5B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691" y="4193491"/>
            <a:ext cx="771525" cy="488950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>
              <a:latin typeface="Lucida Console" pitchFamily="49" charset="0"/>
              <a:ea typeface="굴림" pitchFamily="50" charset="-127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="" xmlns:a16="http://schemas.microsoft.com/office/drawing/2014/main" id="{F77D1AB4-B919-48D3-BBEF-138D0D89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391" y="4193491"/>
            <a:ext cx="771525" cy="488950"/>
          </a:xfrm>
          <a:prstGeom prst="cube">
            <a:avLst>
              <a:gd name="adj" fmla="val 2500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>
              <a:latin typeface="Lucida Console" pitchFamily="49" charset="0"/>
              <a:ea typeface="굴림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B62C15C-827F-4D3E-998D-DA325F90A099}"/>
              </a:ext>
            </a:extLst>
          </p:cNvPr>
          <p:cNvGrpSpPr>
            <a:grpSpLocks/>
          </p:cNvGrpSpPr>
          <p:nvPr/>
        </p:nvGrpSpPr>
        <p:grpSpPr bwMode="auto">
          <a:xfrm>
            <a:off x="7795313" y="4266518"/>
            <a:ext cx="938214" cy="212725"/>
            <a:chOff x="3906816" y="5186668"/>
            <a:chExt cx="591" cy="134"/>
          </a:xfrm>
        </p:grpSpPr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741DEC3B-6042-4EC9-9861-EF153FEF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59" y="5186668"/>
              <a:ext cx="467" cy="90"/>
            </a:xfrm>
            <a:custGeom>
              <a:avLst/>
              <a:gdLst>
                <a:gd name="T0" fmla="*/ 0 w 467"/>
                <a:gd name="T1" fmla="*/ 90 h 90"/>
                <a:gd name="T2" fmla="*/ 467 w 467"/>
                <a:gd name="T3" fmla="*/ 54 h 90"/>
                <a:gd name="T4" fmla="*/ 0 60000 65536"/>
                <a:gd name="T5" fmla="*/ 0 60000 65536"/>
                <a:gd name="T6" fmla="*/ 0 w 467"/>
                <a:gd name="T7" fmla="*/ 0 h 90"/>
                <a:gd name="T8" fmla="*/ 467 w 46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7" h="90">
                  <a:moveTo>
                    <a:pt x="0" y="90"/>
                  </a:moveTo>
                  <a:cubicBezTo>
                    <a:pt x="144" y="13"/>
                    <a:pt x="313" y="0"/>
                    <a:pt x="467" y="5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843FA506-1F6A-40EA-8F51-116D1C96B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16" y="5186714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F36565BB-1CAE-43CA-BCE9-77E6DF52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294" y="5186670"/>
              <a:ext cx="113" cy="94"/>
            </a:xfrm>
            <a:custGeom>
              <a:avLst/>
              <a:gdLst>
                <a:gd name="T0" fmla="*/ 40 w 113"/>
                <a:gd name="T1" fmla="*/ 0 h 94"/>
                <a:gd name="T2" fmla="*/ 113 w 113"/>
                <a:gd name="T3" fmla="*/ 88 h 94"/>
                <a:gd name="T4" fmla="*/ 0 w 113"/>
                <a:gd name="T5" fmla="*/ 94 h 94"/>
                <a:gd name="T6" fmla="*/ 40 w 113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94"/>
                <a:gd name="T14" fmla="*/ 113 w 113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94">
                  <a:moveTo>
                    <a:pt x="40" y="0"/>
                  </a:moveTo>
                  <a:lnTo>
                    <a:pt x="113" y="88"/>
                  </a:lnTo>
                  <a:lnTo>
                    <a:pt x="0" y="9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C47AAD2-777B-480C-B727-1B963DA2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152" y="4822796"/>
            <a:ext cx="4456113" cy="5429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p1-&gt;data = 10;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p1-&gt;link = NULL;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168C9F-41D9-4F53-BB0F-706E408591E0}"/>
              </a:ext>
            </a:extLst>
          </p:cNvPr>
          <p:cNvGrpSpPr>
            <a:grpSpLocks/>
          </p:cNvGrpSpPr>
          <p:nvPr/>
        </p:nvGrpSpPr>
        <p:grpSpPr bwMode="auto">
          <a:xfrm>
            <a:off x="7284753" y="5488055"/>
            <a:ext cx="2956785" cy="693296"/>
            <a:chOff x="7445375" y="1778696"/>
            <a:chExt cx="1876" cy="409"/>
          </a:xfrm>
        </p:grpSpPr>
        <p:sp>
          <p:nvSpPr>
            <p:cNvPr id="15" name="AutoShape 5">
              <a:extLst>
                <a:ext uri="{FF2B5EF4-FFF2-40B4-BE49-F238E27FC236}">
                  <a16:creationId xmlns="" xmlns:a16="http://schemas.microsoft.com/office/drawing/2014/main" id="{51B57671-FC9C-4C32-AE5A-CF64D8C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357" y="177873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  <p:sp>
          <p:nvSpPr>
            <p:cNvPr id="16" name="AutoShape 6">
              <a:extLst>
                <a:ext uri="{FF2B5EF4-FFF2-40B4-BE49-F238E27FC236}">
                  <a16:creationId xmlns="" xmlns:a16="http://schemas.microsoft.com/office/drawing/2014/main" id="{5A0FD302-5514-4396-BD27-0259D9F6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765" y="177873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7" name="Text Box 7">
              <a:extLst>
                <a:ext uri="{FF2B5EF4-FFF2-40B4-BE49-F238E27FC236}">
                  <a16:creationId xmlns="" xmlns:a16="http://schemas.microsoft.com/office/drawing/2014/main" id="{5B746C13-EB09-41C9-A2D8-426F2282A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760" y="1778838"/>
              <a:ext cx="46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NULL</a:t>
              </a:r>
            </a:p>
          </p:txBody>
        </p:sp>
        <p:sp>
          <p:nvSpPr>
            <p:cNvPr id="18" name="AutoShape 8">
              <a:extLst>
                <a:ext uri="{FF2B5EF4-FFF2-40B4-BE49-F238E27FC236}">
                  <a16:creationId xmlns="" xmlns:a16="http://schemas.microsoft.com/office/drawing/2014/main" id="{87580FF1-28AC-4F24-9098-BF2E72D72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5" y="1778696"/>
              <a:ext cx="53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p1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8B243FD-C5BE-495C-AA5C-9196AF2F7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738" y="1778811"/>
              <a:ext cx="591" cy="134"/>
              <a:chOff x="7445738" y="1778811"/>
              <a:chExt cx="591" cy="134"/>
            </a:xfrm>
          </p:grpSpPr>
          <p:sp>
            <p:nvSpPr>
              <p:cNvPr id="20" name="Freeform 10">
                <a:extLst>
                  <a:ext uri="{FF2B5EF4-FFF2-40B4-BE49-F238E27FC236}">
                    <a16:creationId xmlns="" xmlns:a16="http://schemas.microsoft.com/office/drawing/2014/main" id="{FC0AAB78-A876-4B1A-B488-F937E7916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781" y="1778811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="" xmlns:a16="http://schemas.microsoft.com/office/drawing/2014/main" id="{7EE97111-A79E-434A-B6C9-8B3996DB6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738" y="1778857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="" xmlns:a16="http://schemas.microsoft.com/office/drawing/2014/main" id="{8AC87ECB-28FE-4DDE-84C7-7D2268C9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216" y="1778813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4CD39-333A-4B78-8DD4-06B70136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리스트의 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B39DBD-66AD-4579-9905-F469D981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두번째 노드와 첫번째 노드 연결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E54138-8332-4A44-A5DA-8C7F1120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563" y="2984081"/>
            <a:ext cx="5560263" cy="116955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ListNode *p2;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p2 = (ListNode *)malloc(sizeof(ListNode)); 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p2-&gt;data = 20;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p2-&gt;link = NULL; 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바탕" pitchFamily="18" charset="-127"/>
              </a:rPr>
              <a:t>p1-&gt;link = p2;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9810E4C-B69A-43F1-8128-16A1A15A54AF}"/>
              </a:ext>
            </a:extLst>
          </p:cNvPr>
          <p:cNvGrpSpPr>
            <a:grpSpLocks/>
          </p:cNvGrpSpPr>
          <p:nvPr/>
        </p:nvGrpSpPr>
        <p:grpSpPr bwMode="auto">
          <a:xfrm>
            <a:off x="3627587" y="4856058"/>
            <a:ext cx="5505157" cy="1479026"/>
            <a:chOff x="6905624" y="3073265"/>
            <a:chExt cx="3050" cy="427"/>
          </a:xfrm>
        </p:grpSpPr>
        <p:sp>
          <p:nvSpPr>
            <p:cNvPr id="6" name="AutoShape 15">
              <a:extLst>
                <a:ext uri="{FF2B5EF4-FFF2-40B4-BE49-F238E27FC236}">
                  <a16:creationId xmlns="" xmlns:a16="http://schemas.microsoft.com/office/drawing/2014/main" id="{4BB99D15-E95F-4653-AF22-C0271FFD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4" y="3073265"/>
              <a:ext cx="53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p1 </a:t>
              </a:r>
            </a:p>
          </p:txBody>
        </p:sp>
        <p:sp>
          <p:nvSpPr>
            <p:cNvPr id="7" name="AutoShape 16">
              <a:extLst>
                <a:ext uri="{FF2B5EF4-FFF2-40B4-BE49-F238E27FC236}">
                  <a16:creationId xmlns="" xmlns:a16="http://schemas.microsoft.com/office/drawing/2014/main" id="{19973738-A727-40C8-BF00-C5F115864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6568" y="3073333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  <p:sp>
          <p:nvSpPr>
            <p:cNvPr id="8" name="AutoShape 17">
              <a:extLst>
                <a:ext uri="{FF2B5EF4-FFF2-40B4-BE49-F238E27FC236}">
                  <a16:creationId xmlns="" xmlns:a16="http://schemas.microsoft.com/office/drawing/2014/main" id="{CEDBF544-E3C7-47D5-9909-9A5D95B5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6976" y="3073333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9" name="AutoShape 18">
              <a:extLst>
                <a:ext uri="{FF2B5EF4-FFF2-40B4-BE49-F238E27FC236}">
                  <a16:creationId xmlns="" xmlns:a16="http://schemas.microsoft.com/office/drawing/2014/main" id="{08F28839-198D-417A-8ABF-1D660E0C7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770" y="3073342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20</a:t>
              </a:r>
            </a:p>
          </p:txBody>
        </p:sp>
        <p:sp>
          <p:nvSpPr>
            <p:cNvPr id="10" name="AutoShape 19">
              <a:extLst>
                <a:ext uri="{FF2B5EF4-FFF2-40B4-BE49-F238E27FC236}">
                  <a16:creationId xmlns="" xmlns:a16="http://schemas.microsoft.com/office/drawing/2014/main" id="{598DDC33-C946-4CA9-80F4-A3551756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178" y="3073342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1" name="Text Box 20">
              <a:extLst>
                <a:ext uri="{FF2B5EF4-FFF2-40B4-BE49-F238E27FC236}">
                  <a16:creationId xmlns="" xmlns:a16="http://schemas.microsoft.com/office/drawing/2014/main" id="{1DCFD76F-BCD1-4F67-AC2E-07E5F4F7A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173" y="3073448"/>
              <a:ext cx="5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NULL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111060FC-57D5-4494-874F-DE272CE10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7166" y="3073391"/>
              <a:ext cx="591" cy="134"/>
              <a:chOff x="6907166" y="3073391"/>
              <a:chExt cx="591" cy="134"/>
            </a:xfrm>
          </p:grpSpPr>
          <p:sp>
            <p:nvSpPr>
              <p:cNvPr id="17" name="Freeform 22">
                <a:extLst>
                  <a:ext uri="{FF2B5EF4-FFF2-40B4-BE49-F238E27FC236}">
                    <a16:creationId xmlns="" xmlns:a16="http://schemas.microsoft.com/office/drawing/2014/main" id="{6CFBAB17-8DDA-4350-8488-7E63C7F58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209" y="3073391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="" xmlns:a16="http://schemas.microsoft.com/office/drawing/2014/main" id="{EBC81E3D-6EDC-4978-BCFB-277F5A33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66" y="3073437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="" xmlns:a16="http://schemas.microsoft.com/office/drawing/2014/main" id="{626669DC-A79D-4613-AED8-495BC4111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644" y="3073393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0E248E73-DC39-45C9-9FC8-75F6E57E3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5977" y="3073370"/>
              <a:ext cx="591" cy="134"/>
              <a:chOff x="6905977" y="3073370"/>
              <a:chExt cx="591" cy="134"/>
            </a:xfrm>
          </p:grpSpPr>
          <p:sp>
            <p:nvSpPr>
              <p:cNvPr id="14" name="Freeform 26">
                <a:extLst>
                  <a:ext uri="{FF2B5EF4-FFF2-40B4-BE49-F238E27FC236}">
                    <a16:creationId xmlns="" xmlns:a16="http://schemas.microsoft.com/office/drawing/2014/main" id="{A579E399-A72E-47AD-BB27-060448AC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6020" y="3073370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5" name="Freeform 27">
                <a:extLst>
                  <a:ext uri="{FF2B5EF4-FFF2-40B4-BE49-F238E27FC236}">
                    <a16:creationId xmlns="" xmlns:a16="http://schemas.microsoft.com/office/drawing/2014/main" id="{045DFB2D-45CB-40A2-BB72-9C69B1107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977" y="3073416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6" name="Freeform 28">
                <a:extLst>
                  <a:ext uri="{FF2B5EF4-FFF2-40B4-BE49-F238E27FC236}">
                    <a16:creationId xmlns="" xmlns:a16="http://schemas.microsoft.com/office/drawing/2014/main" id="{2D218FBB-689D-485E-960C-173D035CB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6455" y="3073372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4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83FB0-31A7-4A0D-8D2F-B191EA3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리스트(list)란 무엇인가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F9FCF-30F9-4DC8-8ED0-1C32BEEF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리스트: 순서를 가진 항목들의 모임</a:t>
            </a:r>
          </a:p>
          <a:p>
            <a:r>
              <a:rPr lang="ko-KR" altLang="en-US" dirty="0">
                <a:ea typeface="맑은 고딕"/>
              </a:rPr>
              <a:t>자료를 구조화하는 가장 기본적인 방법은 나열하는 것</a:t>
            </a:r>
          </a:p>
          <a:p>
            <a:r>
              <a:rPr lang="ko-KR" altLang="en-US" dirty="0">
                <a:ea typeface="맑은 고딕"/>
              </a:rPr>
              <a:t>순서대로 연결할 수 있다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집합(set)과는 다르다!</a:t>
            </a:r>
          </a:p>
          <a:p>
            <a:r>
              <a:rPr lang="ko-KR" altLang="en-US" dirty="0">
                <a:ea typeface="맑은 고딕"/>
              </a:rPr>
              <a:t>집합: 항목간의 순서가 없으며 중복 </a:t>
            </a:r>
            <a:r>
              <a:rPr lang="ko-KR" altLang="en-US" dirty="0" err="1">
                <a:ea typeface="맑은 고딕"/>
              </a:rPr>
              <a:t>비허용</a:t>
            </a:r>
          </a:p>
        </p:txBody>
      </p:sp>
    </p:spTree>
    <p:extLst>
      <p:ext uri="{BB962C8B-B14F-4D97-AF65-F5344CB8AC3E}">
        <p14:creationId xmlns:p14="http://schemas.microsoft.com/office/powerpoint/2010/main" val="21427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12D6E-B6FB-44C9-963E-19DDCE88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단순 연결 리스트의 삽입 연산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9586DD-F754-4B06-87D2-06A04819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삽입의 3가지 경우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en-US" altLang="ko-KR" dirty="0">
                <a:ea typeface="맑은 고딕"/>
              </a:rPr>
              <a:t>0) </a:t>
            </a:r>
            <a:r>
              <a:rPr lang="ko-KR" altLang="en-US" dirty="0" err="1">
                <a:ea typeface="맑은 고딕"/>
              </a:rPr>
              <a:t>Head가</a:t>
            </a:r>
            <a:r>
              <a:rPr lang="ko-KR" altLang="en-US" dirty="0">
                <a:ea typeface="맑은 고딕"/>
              </a:rPr>
              <a:t> NULL인 경우: 공백 리스트에 삽입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en-US" altLang="ko-KR" dirty="0">
                <a:ea typeface="맑은 고딕"/>
              </a:rPr>
              <a:t>1) </a:t>
            </a:r>
            <a:r>
              <a:rPr lang="ko-KR" altLang="en-US" dirty="0">
                <a:ea typeface="맑은 고딕"/>
              </a:rPr>
              <a:t>삽입될 위치의 선행 노드를 가리키는 포인터가 NULL인 경우: 리스트의 맨 처음에 삽입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en-US" altLang="ko-KR" dirty="0">
                <a:ea typeface="맑은 고딕"/>
              </a:rPr>
              <a:t>2) </a:t>
            </a:r>
            <a:r>
              <a:rPr lang="ko-KR" altLang="en-US" dirty="0">
                <a:ea typeface="맑은 고딕"/>
              </a:rPr>
              <a:t>일반적인 경우: 리스트의 중간에 삽입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F5C968-A5E6-429C-AF7A-5BCF9D9B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53" y="4277335"/>
            <a:ext cx="7994468" cy="244066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insert_node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ListNode</a:t>
            </a:r>
            <a:r>
              <a:rPr lang="en-US" altLang="ko-KR" sz="1400" dirty="0">
                <a:latin typeface="+mn-ea"/>
                <a:ea typeface="+mn-ea"/>
              </a:rPr>
              <a:t> **</a:t>
            </a:r>
            <a:r>
              <a:rPr lang="en-US" altLang="ko-KR" sz="1400" dirty="0" err="1">
                <a:latin typeface="+mn-ea"/>
                <a:ea typeface="+mn-ea"/>
              </a:rPr>
              <a:t>phead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ListNode</a:t>
            </a:r>
            <a:r>
              <a:rPr lang="en-US" altLang="ko-KR" sz="1400" dirty="0">
                <a:latin typeface="+mn-ea"/>
                <a:ea typeface="+mn-ea"/>
              </a:rPr>
              <a:t> *p, </a:t>
            </a:r>
            <a:r>
              <a:rPr lang="en-US" altLang="ko-KR" sz="1400" dirty="0" err="1">
                <a:latin typeface="+mn-ea"/>
                <a:ea typeface="+mn-ea"/>
              </a:rPr>
              <a:t>ListNode</a:t>
            </a:r>
            <a:r>
              <a:rPr lang="en-US" altLang="ko-KR" sz="1400" dirty="0">
                <a:latin typeface="+mn-ea"/>
                <a:ea typeface="+mn-ea"/>
              </a:rPr>
              <a:t> *</a:t>
            </a:r>
            <a:r>
              <a:rPr lang="en-US" altLang="ko-KR" sz="1400" dirty="0" err="1">
                <a:latin typeface="+mn-ea"/>
                <a:ea typeface="+mn-ea"/>
              </a:rPr>
              <a:t>new_node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phead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헤드 포인터 </a:t>
            </a:r>
            <a:r>
              <a:rPr lang="en-US" altLang="ko-KR" sz="1400" dirty="0">
                <a:latin typeface="+mn-ea"/>
                <a:ea typeface="+mn-ea"/>
              </a:rPr>
              <a:t>head</a:t>
            </a:r>
            <a:r>
              <a:rPr lang="ko-KR" altLang="en-US" sz="1400" dirty="0">
                <a:latin typeface="+mn-ea"/>
                <a:ea typeface="+mn-ea"/>
              </a:rPr>
              <a:t>에 대한 포인터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p: </a:t>
            </a:r>
            <a:r>
              <a:rPr lang="ko-KR" altLang="en-US" sz="1400" dirty="0">
                <a:latin typeface="+mn-ea"/>
                <a:ea typeface="+mn-ea"/>
              </a:rPr>
              <a:t>삽입될 위치의 선행 </a:t>
            </a:r>
            <a:r>
              <a:rPr lang="ko-KR" altLang="en-US" sz="1400" dirty="0" err="1">
                <a:latin typeface="+mn-ea"/>
                <a:ea typeface="+mn-ea"/>
              </a:rPr>
              <a:t>노드를</a:t>
            </a:r>
            <a:r>
              <a:rPr lang="ko-KR" altLang="en-US" sz="1400" dirty="0">
                <a:latin typeface="+mn-ea"/>
                <a:ea typeface="+mn-ea"/>
              </a:rPr>
              <a:t> 가리키는 포인터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이 </a:t>
            </a:r>
            <a:r>
              <a:rPr lang="ko-KR" altLang="en-US" sz="1400" dirty="0" err="1">
                <a:latin typeface="+mn-ea"/>
                <a:ea typeface="+mn-ea"/>
              </a:rPr>
              <a:t>노드</a:t>
            </a:r>
            <a:r>
              <a:rPr lang="ko-KR" altLang="en-US" sz="1400" dirty="0">
                <a:latin typeface="+mn-ea"/>
                <a:ea typeface="+mn-ea"/>
              </a:rPr>
              <a:t> 다음에 삽입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new_node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새로운 </a:t>
            </a:r>
            <a:r>
              <a:rPr lang="ko-KR" altLang="en-US" sz="1400" dirty="0" err="1">
                <a:latin typeface="+mn-ea"/>
                <a:ea typeface="+mn-ea"/>
              </a:rPr>
              <a:t>노드를</a:t>
            </a:r>
            <a:r>
              <a:rPr lang="ko-KR" altLang="en-US" sz="1400" dirty="0">
                <a:latin typeface="+mn-ea"/>
                <a:ea typeface="+mn-ea"/>
              </a:rPr>
              <a:t> 가리키는 포인터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A3B2C1"/>
              </a:buClr>
              <a:buSzPct val="70000"/>
            </a:pPr>
            <a:r>
              <a:rPr kumimoji="0" lang="en-US" altLang="ko-KR" sz="1400" dirty="0">
                <a:solidFill>
                  <a:srgbClr val="C00000"/>
                </a:solidFill>
                <a:latin typeface="맑은 고딕"/>
                <a:ea typeface="맑은 고딕"/>
              </a:rPr>
              <a:t>*</a:t>
            </a:r>
            <a:r>
              <a:rPr kumimoji="0" lang="ko-KR" altLang="en-US" sz="1400" dirty="0" err="1">
                <a:solidFill>
                  <a:srgbClr val="C00000"/>
                </a:solidFill>
                <a:latin typeface="맑은 고딕"/>
                <a:ea typeface="맑은 고딕"/>
              </a:rPr>
              <a:t>헤드포인터가</a:t>
            </a:r>
            <a:r>
              <a:rPr kumimoji="0" lang="ko-KR" altLang="en-US" sz="1400" dirty="0">
                <a:solidFill>
                  <a:srgbClr val="C00000"/>
                </a:solidFill>
                <a:latin typeface="맑은 고딕"/>
                <a:ea typeface="맑은 고딕"/>
              </a:rPr>
              <a:t> 함수 안에서 </a:t>
            </a:r>
            <a:r>
              <a:rPr lang="ko-KR" altLang="en-US" sz="1400" dirty="0">
                <a:solidFill>
                  <a:srgbClr val="C00000"/>
                </a:solidFill>
                <a:latin typeface="맑은 고딕"/>
                <a:ea typeface="맑은 고딕"/>
              </a:rPr>
              <a:t>변경될 수 있으므로 </a:t>
            </a:r>
            <a:r>
              <a:rPr kumimoji="0" lang="ko-KR" altLang="en-US" sz="1400" dirty="0" err="1">
                <a:solidFill>
                  <a:srgbClr val="C00000"/>
                </a:solidFill>
                <a:latin typeface="맑은 고딕"/>
                <a:ea typeface="맑은 고딕"/>
              </a:rPr>
              <a:t>헤드포인터의</a:t>
            </a:r>
            <a:r>
              <a:rPr kumimoji="0" lang="ko-KR" altLang="en-US" sz="1400" dirty="0">
                <a:solidFill>
                  <a:srgbClr val="C00000"/>
                </a:solidFill>
                <a:latin typeface="맑은 고딕"/>
                <a:ea typeface="맑은 고딕"/>
              </a:rPr>
              <a:t> 포인터를 인자로 받는다</a:t>
            </a:r>
            <a:r>
              <a:rPr kumimoji="0" lang="en-US" altLang="ko-KR" sz="1400" dirty="0">
                <a:solidFill>
                  <a:srgbClr val="C00000"/>
                </a:solidFill>
                <a:latin typeface="맑은 고딕"/>
                <a:ea typeface="맑은 고딕"/>
              </a:rPr>
              <a:t>.</a:t>
            </a:r>
            <a:r>
              <a:rPr lang="en-US" altLang="ko-KR" sz="1400" dirty="0">
                <a:solidFill>
                  <a:srgbClr val="C00000"/>
                </a:solidFill>
                <a:latin typeface="맑은 고딕"/>
                <a:ea typeface="맑은 고딕"/>
              </a:rPr>
              <a:t>  </a:t>
            </a:r>
            <a:endParaRPr lang="en-US" altLang="ko-KR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20000"/>
              </a:spcBef>
              <a:buClr>
                <a:srgbClr val="A3B2C1"/>
              </a:buClr>
              <a:buSzPct val="70000"/>
            </a:pPr>
            <a:r>
              <a:rPr kumimoji="0"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헤드포인터를 받고 </a:t>
            </a:r>
            <a:r>
              <a:rPr kumimoji="0" lang="ko-KR" altLang="en-US" sz="14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리턴해주도록</a:t>
            </a:r>
            <a:r>
              <a:rPr kumimoji="0"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처리한다</a:t>
            </a:r>
            <a:r>
              <a:rPr kumimoji="0"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</a:rPr>
              <a:t>ListNode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*</a:t>
            </a:r>
            <a:r>
              <a:rPr lang="en-US" altLang="ko-KR" sz="1400" dirty="0" err="1">
                <a:latin typeface="+mn-ea"/>
              </a:rPr>
              <a:t>insert_node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ListNode</a:t>
            </a:r>
            <a:r>
              <a:rPr lang="en-US" altLang="ko-KR" sz="1400" dirty="0">
                <a:latin typeface="+mn-ea"/>
              </a:rPr>
              <a:t> *</a:t>
            </a:r>
            <a:r>
              <a:rPr lang="en-US" altLang="ko-KR" sz="1400" dirty="0" err="1">
                <a:latin typeface="+mn-ea"/>
              </a:rPr>
              <a:t>phead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ListNode</a:t>
            </a:r>
            <a:r>
              <a:rPr lang="en-US" altLang="ko-KR" sz="1400" dirty="0">
                <a:latin typeface="+mn-ea"/>
              </a:rPr>
              <a:t> *p, </a:t>
            </a:r>
            <a:r>
              <a:rPr lang="en-US" altLang="ko-KR" sz="1400" dirty="0" err="1">
                <a:latin typeface="+mn-ea"/>
              </a:rPr>
              <a:t>ListNode</a:t>
            </a:r>
            <a:r>
              <a:rPr lang="en-US" altLang="ko-KR" sz="1400" dirty="0">
                <a:latin typeface="+mn-ea"/>
              </a:rPr>
              <a:t> *</a:t>
            </a:r>
            <a:r>
              <a:rPr lang="en-US" altLang="ko-KR" sz="1400" dirty="0" err="1">
                <a:latin typeface="+mn-ea"/>
              </a:rPr>
              <a:t>new_node</a:t>
            </a:r>
            <a:r>
              <a:rPr lang="en-US" altLang="ko-KR" sz="1400" dirty="0">
                <a:latin typeface="+mn-ea"/>
              </a:rPr>
              <a:t>);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2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590C5-027F-4F6B-9CCD-8CFA304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단순 연결 리스트의 삽입 연산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14FF12-DA4A-4576-A993-9E537C93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Head가 NULL인 경우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현재 삽입하려는 </a:t>
            </a:r>
            <a:r>
              <a:rPr lang="ko-KR" altLang="en-US" dirty="0" err="1">
                <a:ea typeface="맑은 고딕"/>
              </a:rPr>
              <a:t>노드가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첫번째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노드가</a:t>
            </a:r>
            <a:r>
              <a:rPr lang="ko-KR" altLang="en-US" dirty="0">
                <a:ea typeface="맑은 고딕"/>
              </a:rPr>
              <a:t> 된다.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따라서 head의 값만 변경</a:t>
            </a:r>
          </a:p>
          <a:p>
            <a:r>
              <a:rPr lang="ko-KR" dirty="0">
                <a:ea typeface="+mn-lt"/>
                <a:cs typeface="+mn-lt"/>
              </a:rPr>
              <a:t>삽입될 위치의 </a:t>
            </a:r>
            <a:r>
              <a:rPr lang="ko-KR" dirty="0" err="1">
                <a:ea typeface="+mn-lt"/>
                <a:cs typeface="+mn-lt"/>
              </a:rPr>
              <a:t>노드를</a:t>
            </a:r>
            <a:r>
              <a:rPr lang="ko-KR" dirty="0">
                <a:ea typeface="+mn-lt"/>
                <a:cs typeface="+mn-lt"/>
              </a:rPr>
              <a:t> 가리키는 포인터가 NULL인 경우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리스트의 맨 앞에 삽입</a:t>
            </a:r>
          </a:p>
          <a:p>
            <a:r>
              <a:rPr lang="ko-KR" altLang="en-US" dirty="0">
                <a:ea typeface="맑은 고딕"/>
              </a:rPr>
              <a:t>그 외 일반적인 경우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new_node의 link에 p-&gt;link 값 복사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p-&gt;link가 new_node를 가리키도록 한다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이 때, p는 삽입될 위치의 선행 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노드</a:t>
            </a:r>
          </a:p>
        </p:txBody>
      </p:sp>
      <p:pic>
        <p:nvPicPr>
          <p:cNvPr id="32" name="Picture 32">
            <a:extLst>
              <a:ext uri="{FF2B5EF4-FFF2-40B4-BE49-F238E27FC236}">
                <a16:creationId xmlns="" xmlns:a16="http://schemas.microsoft.com/office/drawing/2014/main" id="{9EBFF768-72AF-4D29-B082-C3D29909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358" y="1869602"/>
            <a:ext cx="2890405" cy="959728"/>
          </a:xfrm>
          <a:prstGeom prst="rect">
            <a:avLst/>
          </a:prstGeom>
        </p:spPr>
      </p:pic>
      <p:pic>
        <p:nvPicPr>
          <p:cNvPr id="34" name="Picture 34" descr="텍스트이(가) 표시된 사진&#10;&#10;높은 신뢰도로 생성된 설명">
            <a:extLst>
              <a:ext uri="{FF2B5EF4-FFF2-40B4-BE49-F238E27FC236}">
                <a16:creationId xmlns="" xmlns:a16="http://schemas.microsoft.com/office/drawing/2014/main" id="{1D9C9786-DA0E-4A75-B695-358236CE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80" y="3637226"/>
            <a:ext cx="3827929" cy="1404402"/>
          </a:xfrm>
          <a:prstGeom prst="rect">
            <a:avLst/>
          </a:prstGeom>
        </p:spPr>
      </p:pic>
      <p:pic>
        <p:nvPicPr>
          <p:cNvPr id="36" name="Picture 36" descr="텍스트이(가) 표시된 사진&#10;&#10;높은 신뢰도로 생성된 설명">
            <a:extLst>
              <a:ext uri="{FF2B5EF4-FFF2-40B4-BE49-F238E27FC236}">
                <a16:creationId xmlns="" xmlns:a16="http://schemas.microsoft.com/office/drawing/2014/main" id="{DF5E411E-4D11-4D10-AFC5-1D5AE2DC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480" y="5034553"/>
            <a:ext cx="3792070" cy="15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B1159-35A9-4352-BD87-60E42CE8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ea typeface="맑은 고딕"/>
              </a:rPr>
              <a:t>단순연결리스트의 삽입연산을 구현해보자☆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D60CADE-566C-483C-9AA2-64BF22CB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sz="2400" dirty="0"/>
              <a:t>void </a:t>
            </a:r>
            <a:r>
              <a:rPr lang="en-US" altLang="ko-KR" sz="2400" dirty="0" err="1"/>
              <a:t>insert_node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 **</a:t>
            </a:r>
            <a:r>
              <a:rPr lang="en-US" altLang="ko-KR" sz="2400" dirty="0" err="1"/>
              <a:t>phead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 *p, 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new_node</a:t>
            </a:r>
            <a:r>
              <a:rPr lang="en-US" altLang="ko-KR" sz="2400" dirty="0"/>
              <a:t>);</a:t>
            </a:r>
            <a:endParaRPr lang="en-US" altLang="ko-KR" sz="2400" dirty="0"/>
          </a:p>
          <a:p>
            <a:r>
              <a:rPr lang="en-US" altLang="ko-KR" dirty="0" err="1"/>
              <a:t>ListNode</a:t>
            </a:r>
            <a:r>
              <a:rPr lang="en-US" altLang="ko-KR" dirty="0"/>
              <a:t>** </a:t>
            </a:r>
            <a:r>
              <a:rPr lang="en-US" altLang="ko-KR" dirty="0" err="1"/>
              <a:t>phead</a:t>
            </a:r>
            <a:r>
              <a:rPr lang="en-US" altLang="ko-KR" dirty="0"/>
              <a:t>: </a:t>
            </a:r>
            <a:r>
              <a:rPr lang="ko-KR" altLang="en-US" dirty="0"/>
              <a:t>리스트의 헤드 포인터의 포인터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 p : </a:t>
            </a:r>
            <a:r>
              <a:rPr lang="ko-KR" altLang="en-US" dirty="0"/>
              <a:t>선행 노드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 </a:t>
            </a:r>
            <a:r>
              <a:rPr lang="en-US" altLang="ko-KR" dirty="0" err="1"/>
              <a:t>new_node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: </a:t>
            </a:r>
            <a:r>
              <a:rPr lang="ko-KR" altLang="en-US" dirty="0"/>
              <a:t>삽입될 </a:t>
            </a:r>
            <a:r>
              <a:rPr lang="ko-KR" altLang="en-US" dirty="0" err="1" smtClean="0"/>
              <a:t>노드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구현에 따라 삽입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노드를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data</a:t>
            </a:r>
            <a:r>
              <a:rPr lang="ko-KR" altLang="en-US" sz="2000" dirty="0" smtClean="0">
                <a:solidFill>
                  <a:srgbClr val="00B050"/>
                </a:solidFill>
              </a:rPr>
              <a:t>만 받아                                                               함수 내부에서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new_node</a:t>
            </a:r>
            <a:r>
              <a:rPr lang="ko-KR" altLang="en-US" sz="2000" dirty="0" smtClean="0">
                <a:solidFill>
                  <a:srgbClr val="00B050"/>
                </a:solidFill>
              </a:rPr>
              <a:t>를 만들어주기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                 </a:t>
            </a:r>
            <a:r>
              <a:rPr lang="ko-KR" altLang="en-US" sz="2000" dirty="0" smtClean="0">
                <a:solidFill>
                  <a:srgbClr val="00B050"/>
                </a:solidFill>
              </a:rPr>
              <a:t>도 한다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 p</a:t>
            </a:r>
            <a:r>
              <a:rPr lang="ko-KR" altLang="en-US" sz="2000" dirty="0" smtClean="0">
                <a:solidFill>
                  <a:srgbClr val="00B050"/>
                </a:solidFill>
              </a:rPr>
              <a:t>는 이후</a:t>
            </a:r>
            <a:r>
              <a:rPr lang="en-US" altLang="ko-KR" sz="2000" dirty="0" smtClean="0">
                <a:solidFill>
                  <a:srgbClr val="00B050"/>
                </a:solidFill>
              </a:rPr>
              <a:t>, </a:t>
            </a:r>
            <a:r>
              <a:rPr lang="ko-KR" altLang="en-US" sz="2000" dirty="0" smtClean="0">
                <a:solidFill>
                  <a:srgbClr val="00B050"/>
                </a:solidFill>
              </a:rPr>
              <a:t>탐색연산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반환값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ListNode</a:t>
            </a:r>
            <a:r>
              <a:rPr lang="en-US" altLang="ko-KR" sz="2000" dirty="0" smtClean="0">
                <a:solidFill>
                  <a:srgbClr val="00B050"/>
                </a:solidFill>
              </a:rPr>
              <a:t>* head</a:t>
            </a:r>
            <a:r>
              <a:rPr lang="ko-KR" altLang="en-US" sz="2000" dirty="0" smtClean="0">
                <a:solidFill>
                  <a:srgbClr val="00B050"/>
                </a:solidFill>
              </a:rPr>
              <a:t>의 값이 변경될 수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있</a:t>
            </a:r>
            <a:r>
              <a:rPr lang="ko-KR" altLang="en-US" sz="2000" dirty="0" smtClean="0">
                <a:solidFill>
                  <a:srgbClr val="00B050"/>
                </a:solidFill>
              </a:rPr>
              <a:t>                                                                 기에 변경사항을 적용하기 위해</a:t>
            </a:r>
            <a:r>
              <a:rPr lang="ko-KR" altLang="en-US" sz="2000" dirty="0">
                <a:solidFill>
                  <a:srgbClr val="00B050"/>
                </a:solidFill>
              </a:rPr>
              <a:t>서</a:t>
            </a:r>
            <a:r>
              <a:rPr lang="ko-KR" altLang="en-US" sz="2000" dirty="0" smtClean="0">
                <a:solidFill>
                  <a:srgbClr val="00B050"/>
                </a:solidFill>
              </a:rPr>
              <a:t>                                                           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ListNode</a:t>
            </a:r>
            <a:r>
              <a:rPr lang="en-US" altLang="ko-KR" sz="2000" dirty="0" smtClean="0">
                <a:solidFill>
                  <a:srgbClr val="00B050"/>
                </a:solidFill>
              </a:rPr>
              <a:t>**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phead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사용한다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1C83737-B19B-46FD-B0BB-00F820CEBC3B}"/>
              </a:ext>
            </a:extLst>
          </p:cNvPr>
          <p:cNvSpPr txBox="1">
            <a:spLocks/>
          </p:cNvSpPr>
          <p:nvPr/>
        </p:nvSpPr>
        <p:spPr>
          <a:xfrm>
            <a:off x="5632174" y="2888974"/>
            <a:ext cx="6357730" cy="37638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insert_node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ListNode</a:t>
            </a:r>
            <a:r>
              <a:rPr lang="en-US" altLang="ko-KR" sz="1400" dirty="0"/>
              <a:t> **</a:t>
            </a:r>
            <a:r>
              <a:rPr lang="en-US" altLang="ko-KR" sz="1400" dirty="0" err="1"/>
              <a:t>phead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ListNode</a:t>
            </a:r>
            <a:r>
              <a:rPr lang="en-US" altLang="ko-KR" sz="1400" dirty="0"/>
              <a:t> *p, </a:t>
            </a:r>
            <a:r>
              <a:rPr lang="en-US" altLang="ko-KR" sz="1400" dirty="0" err="1"/>
              <a:t>ListNode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) </a:t>
            </a:r>
            <a:r>
              <a:rPr lang="en-US" altLang="ko-KR" sz="1400" dirty="0"/>
              <a:t> {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if( *</a:t>
            </a:r>
            <a:r>
              <a:rPr lang="en-US" altLang="ko-KR" sz="1400" dirty="0" err="1"/>
              <a:t>phead</a:t>
            </a:r>
            <a:r>
              <a:rPr lang="en-US" altLang="ko-KR" sz="1400" dirty="0"/>
              <a:t> == NULL ) {	</a:t>
            </a:r>
            <a:r>
              <a:rPr lang="en-US" altLang="ko-KR" sz="1400" dirty="0">
                <a:solidFill>
                  <a:srgbClr val="00B050"/>
                </a:solidFill>
              </a:rPr>
              <a:t>// </a:t>
            </a:r>
            <a:r>
              <a:rPr lang="ko-KR" sz="1400" dirty="0">
                <a:solidFill>
                  <a:srgbClr val="00B050"/>
                </a:solidFill>
              </a:rPr>
              <a:t>공백리스트인 경우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-&gt;link = NULL;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*</a:t>
            </a:r>
            <a:r>
              <a:rPr lang="en-US" altLang="ko-KR" sz="1400" dirty="0" err="1"/>
              <a:t>phead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;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else if( p == NULL ) {	</a:t>
            </a:r>
            <a:r>
              <a:rPr lang="en-US" altLang="ko-KR" sz="1400" dirty="0">
                <a:solidFill>
                  <a:srgbClr val="00B050"/>
                </a:solidFill>
              </a:rPr>
              <a:t>// p</a:t>
            </a:r>
            <a:r>
              <a:rPr lang="ko-KR" sz="1400" dirty="0">
                <a:solidFill>
                  <a:srgbClr val="00B050"/>
                </a:solidFill>
              </a:rPr>
              <a:t>가 </a:t>
            </a:r>
            <a:r>
              <a:rPr lang="en-US" altLang="ko-KR" sz="1400" dirty="0">
                <a:solidFill>
                  <a:srgbClr val="00B050"/>
                </a:solidFill>
              </a:rPr>
              <a:t>NULL</a:t>
            </a:r>
            <a:r>
              <a:rPr lang="ko-KR" sz="1400" dirty="0">
                <a:solidFill>
                  <a:srgbClr val="00B050"/>
                </a:solidFill>
              </a:rPr>
              <a:t>이면 첫번째 노드로 삽입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-&gt;link = *</a:t>
            </a:r>
            <a:r>
              <a:rPr lang="en-US" altLang="ko-KR" sz="1400" dirty="0" err="1"/>
              <a:t>phead</a:t>
            </a:r>
            <a:r>
              <a:rPr lang="en-US" altLang="ko-KR" sz="1400" dirty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*</a:t>
            </a:r>
            <a:r>
              <a:rPr lang="en-US" altLang="ko-KR" sz="1400" dirty="0" err="1"/>
              <a:t>phead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else {			</a:t>
            </a:r>
            <a:r>
              <a:rPr lang="en-US" altLang="ko-KR" sz="1400" dirty="0">
                <a:solidFill>
                  <a:srgbClr val="00B050"/>
                </a:solidFill>
              </a:rPr>
              <a:t>// p </a:t>
            </a:r>
            <a:r>
              <a:rPr lang="ko-KR" sz="1400" dirty="0">
                <a:solidFill>
                  <a:srgbClr val="00B050"/>
                </a:solidFill>
              </a:rPr>
              <a:t>다음에 삽입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-&gt;link = p-&gt;link;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p-&gt;link = </a:t>
            </a:r>
            <a:r>
              <a:rPr lang="en-US" altLang="ko-KR" sz="1400" dirty="0" err="1"/>
              <a:t>new_node</a:t>
            </a:r>
            <a:r>
              <a:rPr lang="en-US" altLang="ko-KR" sz="1400" dirty="0"/>
              <a:t>;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4FB1E-B6DC-42C3-A84B-BD4DB44C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단순 연결 리스트의 삭제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34C920-2F08-42E7-B940-98CE4A5E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삭제의 2가지 경우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en-US" altLang="ko-KR" dirty="0">
                <a:ea typeface="맑은 고딕"/>
              </a:rPr>
              <a:t>0) </a:t>
            </a:r>
            <a:r>
              <a:rPr lang="ko-KR" altLang="en-US" dirty="0">
                <a:ea typeface="맑은 고딕"/>
              </a:rPr>
              <a:t>삭제할 노드의 선행 노드를 가리키는 포인터가 NULL인 경우: 맨 앞의 노드를 삭제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en-US" altLang="ko-KR" dirty="0">
                <a:ea typeface="맑은 고딕"/>
              </a:rPr>
              <a:t>1) </a:t>
            </a:r>
            <a:r>
              <a:rPr lang="ko-KR" altLang="en-US" dirty="0">
                <a:ea typeface="맑은 고딕"/>
              </a:rPr>
              <a:t>삭제할 노드의 선행 노드를 가리키는 포인터가 NULL이 아닌 경우: 중간 노드를 삭제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A75B6-3CDE-4E09-995E-F50294F6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493" y="4612072"/>
            <a:ext cx="7650162" cy="152041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//</a:t>
            </a:r>
            <a:r>
              <a:rPr lang="en-US" altLang="ko-KR" sz="1600" dirty="0" err="1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phead</a:t>
            </a:r>
            <a:r>
              <a:rPr lang="en-US" altLang="ko-KR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: 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헤드 포인터 </a:t>
            </a:r>
            <a:r>
              <a:rPr lang="en-US" altLang="ko-KR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head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의 포인터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//p: 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삭제될 </a:t>
            </a:r>
            <a:r>
              <a:rPr lang="ko-KR" altLang="en-US" sz="1600" dirty="0" err="1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노드의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 선행 </a:t>
            </a:r>
            <a:r>
              <a:rPr lang="ko-KR" altLang="en-US" sz="1600" dirty="0" err="1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노드를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 가리키는 포인터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//removed: 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삭제될 </a:t>
            </a:r>
            <a:r>
              <a:rPr lang="ko-KR" altLang="en-US" sz="1600" dirty="0" err="1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노드를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 가리키는 포인터</a:t>
            </a:r>
            <a:r>
              <a:rPr lang="ko-KR" altLang="en-US" sz="1600" b="1" dirty="0">
                <a:solidFill>
                  <a:srgbClr val="FF3300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600" b="1" dirty="0">
              <a:solidFill>
                <a:srgbClr val="FF3300"/>
              </a:solidFill>
              <a:latin typeface="Trebuchet MS" pitchFamily="34" charset="0"/>
              <a:ea typeface="굴림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3366FF"/>
                </a:solidFill>
                <a:latin typeface="Trebuchet MS" pitchFamily="34" charset="0"/>
                <a:ea typeface="바탕" pitchFamily="18" charset="-127"/>
              </a:rPr>
              <a:t>void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remove_node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**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phead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*p, 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*removed)</a:t>
            </a:r>
          </a:p>
        </p:txBody>
      </p:sp>
    </p:spTree>
    <p:extLst>
      <p:ext uri="{BB962C8B-B14F-4D97-AF65-F5344CB8AC3E}">
        <p14:creationId xmlns:p14="http://schemas.microsoft.com/office/powerpoint/2010/main" val="984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1C89B-6DB0-45A6-B821-D890125E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단순 연결 리스트의 삭제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D9A4D-3564-4C44-94A4-5DDFCF9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삭제할 </a:t>
            </a:r>
            <a:r>
              <a:rPr lang="ko-KR" dirty="0" err="1">
                <a:latin typeface="Malgun Gothic"/>
                <a:ea typeface="Malgun Gothic"/>
              </a:rPr>
              <a:t>노드의</a:t>
            </a:r>
            <a:r>
              <a:rPr lang="ko-KR" dirty="0">
                <a:latin typeface="Malgun Gothic"/>
                <a:ea typeface="Malgun Gothic"/>
              </a:rPr>
              <a:t> 선행 </a:t>
            </a:r>
            <a:r>
              <a:rPr lang="ko-KR" dirty="0" err="1">
                <a:latin typeface="Malgun Gothic"/>
                <a:ea typeface="Malgun Gothic"/>
              </a:rPr>
              <a:t>노드를</a:t>
            </a:r>
            <a:r>
              <a:rPr lang="ko-KR" dirty="0">
                <a:latin typeface="Malgun Gothic"/>
                <a:ea typeface="Malgun Gothic"/>
              </a:rPr>
              <a:t> 가리키는 포인터가 NULL인 경우</a:t>
            </a:r>
            <a:endParaRPr lang="ko-KR" altLang="en-US" dirty="0"/>
          </a:p>
          <a:p>
            <a:pPr marL="0" indent="0">
              <a:buNone/>
            </a:pPr>
            <a:r>
              <a:rPr lang="ko-KR" dirty="0">
                <a:latin typeface="Malgun Gothic"/>
                <a:ea typeface="Malgun Gothic"/>
              </a:rPr>
              <a:t>  </a:t>
            </a:r>
            <a:r>
              <a:rPr lang="en-US" altLang="ko-KR" dirty="0">
                <a:latin typeface="Malgun Gothic"/>
                <a:ea typeface="Malgun Gothic"/>
              </a:rPr>
              <a:t>Head</a:t>
            </a:r>
            <a:r>
              <a:rPr lang="ko-KR" dirty="0">
                <a:latin typeface="Malgun Gothic"/>
                <a:ea typeface="Malgun Gothic"/>
              </a:rPr>
              <a:t>포인터를 다음 것으로</a:t>
            </a:r>
            <a:r>
              <a:rPr lang="ko-KR" altLang="en-US" dirty="0">
                <a:latin typeface="Malgun Gothic"/>
                <a:ea typeface="Malgun Gothic"/>
              </a:rPr>
              <a:t> 변경</a:t>
            </a:r>
            <a:endParaRPr lang="ko-KR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dirty="0">
              <a:latin typeface="Malgun Gothic"/>
              <a:ea typeface="Malgun Gothic"/>
            </a:endParaRPr>
          </a:p>
          <a:p>
            <a:r>
              <a:rPr lang="ko-KR" dirty="0">
                <a:latin typeface="Malgun Gothic"/>
                <a:ea typeface="Malgun Gothic"/>
              </a:rPr>
              <a:t>삭제할 </a:t>
            </a:r>
            <a:r>
              <a:rPr lang="ko-KR" dirty="0" err="1">
                <a:latin typeface="Malgun Gothic"/>
                <a:ea typeface="Malgun Gothic"/>
              </a:rPr>
              <a:t>노드의</a:t>
            </a:r>
            <a:r>
              <a:rPr lang="ko-KR" dirty="0">
                <a:latin typeface="Malgun Gothic"/>
                <a:ea typeface="Malgun Gothic"/>
              </a:rPr>
              <a:t> 선행 </a:t>
            </a:r>
            <a:r>
              <a:rPr lang="ko-KR" dirty="0" err="1">
                <a:latin typeface="Malgun Gothic"/>
                <a:ea typeface="Malgun Gothic"/>
              </a:rPr>
              <a:t>노드를</a:t>
            </a:r>
            <a:r>
              <a:rPr lang="ko-KR" dirty="0">
                <a:latin typeface="Malgun Gothic"/>
                <a:ea typeface="Malgun Gothic"/>
              </a:rPr>
              <a:t> 가리키는 포인터가 NULL이 </a:t>
            </a:r>
            <a:r>
              <a:rPr lang="ko-KR" altLang="en-US" dirty="0">
                <a:latin typeface="Malgun Gothic"/>
                <a:ea typeface="Malgun Gothic"/>
              </a:rPr>
              <a:t>아닌 </a:t>
            </a:r>
            <a:r>
              <a:rPr lang="ko-KR" dirty="0">
                <a:latin typeface="Malgun Gothic"/>
                <a:ea typeface="Malgun Gothic"/>
              </a:rPr>
              <a:t>경우</a:t>
            </a:r>
            <a:endParaRPr lang="ko-KR" altLang="en-US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dirty="0">
                <a:latin typeface="Malgun Gothic"/>
                <a:ea typeface="Malgun Gothic"/>
              </a:rPr>
              <a:t>  삭제할 </a:t>
            </a:r>
            <a:r>
              <a:rPr lang="ko-KR" dirty="0" err="1">
                <a:latin typeface="Malgun Gothic"/>
                <a:ea typeface="Malgun Gothic"/>
              </a:rPr>
              <a:t>노드의</a:t>
            </a:r>
            <a:r>
              <a:rPr lang="ko-KR" dirty="0">
                <a:latin typeface="Malgun Gothic"/>
                <a:ea typeface="Malgun Gothic"/>
              </a:rPr>
              <a:t> 선행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ko-KR" altLang="en-US" dirty="0" err="1">
                <a:latin typeface="Malgun Gothic"/>
                <a:ea typeface="Malgun Gothic"/>
              </a:rPr>
              <a:t>노드가</a:t>
            </a:r>
            <a:r>
              <a:rPr lang="ko-KR" altLang="en-US" dirty="0">
                <a:latin typeface="Malgun Gothic"/>
                <a:ea typeface="Malgun Gothic"/>
              </a:rPr>
              <a:t> 삭제할 </a:t>
            </a:r>
            <a:r>
              <a:rPr lang="ko-KR" altLang="en-US" dirty="0" err="1">
                <a:latin typeface="Malgun Gothic"/>
                <a:ea typeface="Malgun Gothic"/>
              </a:rPr>
              <a:t>노드의</a:t>
            </a:r>
          </a:p>
          <a:p>
            <a:pPr marL="0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다음 </a:t>
            </a:r>
            <a:r>
              <a:rPr lang="ko-KR" altLang="en-US" dirty="0" err="1">
                <a:latin typeface="Malgun Gothic"/>
                <a:ea typeface="Malgun Gothic"/>
              </a:rPr>
              <a:t>노드를</a:t>
            </a:r>
            <a:r>
              <a:rPr lang="ko-KR" altLang="en-US" dirty="0">
                <a:latin typeface="Malgun Gothic"/>
                <a:ea typeface="Malgun Gothic"/>
              </a:rPr>
              <a:t> 가리키도록 변경</a:t>
            </a:r>
            <a:endParaRPr lang="ko-KR"/>
          </a:p>
          <a:p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B8F2E12-94EA-483B-8134-8F3EB457F353}"/>
              </a:ext>
            </a:extLst>
          </p:cNvPr>
          <p:cNvGrpSpPr/>
          <p:nvPr/>
        </p:nvGrpSpPr>
        <p:grpSpPr>
          <a:xfrm>
            <a:off x="6219650" y="2342296"/>
            <a:ext cx="5132797" cy="1351326"/>
            <a:chOff x="4470516" y="1883366"/>
            <a:chExt cx="4994274" cy="962026"/>
          </a:xfrm>
        </p:grpSpPr>
        <p:sp>
          <p:nvSpPr>
            <p:cNvPr id="5" name="AutoShape 5">
              <a:extLst>
                <a:ext uri="{FF2B5EF4-FFF2-40B4-BE49-F238E27FC236}">
                  <a16:creationId xmlns="" xmlns:a16="http://schemas.microsoft.com/office/drawing/2014/main" id="{E8D45FE1-DD22-4090-AFF8-BEF9626C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516" y="2078630"/>
              <a:ext cx="858837" cy="2762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list </a:t>
              </a:r>
            </a:p>
          </p:txBody>
        </p:sp>
        <p:sp>
          <p:nvSpPr>
            <p:cNvPr id="6" name="AutoShape 6">
              <a:extLst>
                <a:ext uri="{FF2B5EF4-FFF2-40B4-BE49-F238E27FC236}">
                  <a16:creationId xmlns="" xmlns:a16="http://schemas.microsoft.com/office/drawing/2014/main" id="{9A997CA3-CB87-437B-BF2B-D233FBB0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090" y="2088155"/>
              <a:ext cx="550862" cy="2682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C4857578-1B9F-4AD6-A1A4-48F07C1D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052" y="2088155"/>
              <a:ext cx="552450" cy="2682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HY엽서L" pitchFamily="18" charset="-127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A3070A3-181A-4C55-B7E7-FB1F56637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2273" y="2177308"/>
              <a:ext cx="669924" cy="115888"/>
              <a:chOff x="6423141" y="2161180"/>
              <a:chExt cx="591" cy="134"/>
            </a:xfrm>
          </p:grpSpPr>
          <p:sp>
            <p:nvSpPr>
              <p:cNvPr id="28" name="Freeform 9">
                <a:extLst>
                  <a:ext uri="{FF2B5EF4-FFF2-40B4-BE49-F238E27FC236}">
                    <a16:creationId xmlns="" xmlns:a16="http://schemas.microsoft.com/office/drawing/2014/main" id="{89822CD4-96BD-4FA6-92CC-E22E3F8BD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184" y="2161180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="" xmlns:a16="http://schemas.microsoft.com/office/drawing/2014/main" id="{53EB771B-8A8B-4596-BF1B-DEA8FBB19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141" y="2161226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="" xmlns:a16="http://schemas.microsoft.com/office/drawing/2014/main" id="{D63F2620-C406-4349-B705-309208E69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619" y="2161182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9" name="AutoShape 12">
              <a:extLst>
                <a:ext uri="{FF2B5EF4-FFF2-40B4-BE49-F238E27FC236}">
                  <a16:creationId xmlns="" xmlns:a16="http://schemas.microsoft.com/office/drawing/2014/main" id="{F24FC66C-C55F-4E84-9570-05BF6B4F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065" y="2096091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0" name="AutoShape 13">
              <a:extLst>
                <a:ext uri="{FF2B5EF4-FFF2-40B4-BE49-F238E27FC236}">
                  <a16:creationId xmlns="" xmlns:a16="http://schemas.microsoft.com/office/drawing/2014/main" id="{E60CA9A5-B463-43FD-B05A-243F3520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615" y="2096091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E41199F-6123-4E5F-9BD8-EC23D0623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7116" y="2169116"/>
              <a:ext cx="671512" cy="115888"/>
              <a:chOff x="7747115" y="2169116"/>
              <a:chExt cx="591" cy="134"/>
            </a:xfrm>
          </p:grpSpPr>
          <p:sp>
            <p:nvSpPr>
              <p:cNvPr id="25" name="Freeform 16">
                <a:extLst>
                  <a:ext uri="{FF2B5EF4-FFF2-40B4-BE49-F238E27FC236}">
                    <a16:creationId xmlns="" xmlns:a16="http://schemas.microsoft.com/office/drawing/2014/main" id="{BDC9BB76-48DC-4DFB-B1FD-E212014A2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158" y="2169116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="" xmlns:a16="http://schemas.microsoft.com/office/drawing/2014/main" id="{12BA3611-2A79-4E72-B028-BFEFCC317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115" y="2169162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="" xmlns:a16="http://schemas.microsoft.com/office/drawing/2014/main" id="{C8F978A9-61AE-4561-B17C-EC8283B5D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593" y="2169118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12" name="AutoShape 19">
              <a:extLst>
                <a:ext uri="{FF2B5EF4-FFF2-40B4-BE49-F238E27FC236}">
                  <a16:creationId xmlns="" xmlns:a16="http://schemas.microsoft.com/office/drawing/2014/main" id="{1C06E031-80F5-4E80-B5D7-87437881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740" y="2083391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3" name="AutoShape 20">
              <a:extLst>
                <a:ext uri="{FF2B5EF4-FFF2-40B4-BE49-F238E27FC236}">
                  <a16:creationId xmlns="" xmlns:a16="http://schemas.microsoft.com/office/drawing/2014/main" id="{3B9086B5-A017-4E96-9DEB-66C832A8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340" y="2083391"/>
              <a:ext cx="552450" cy="26828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latin typeface="Lucida Console" pitchFamily="49" charset="0"/>
                  <a:ea typeface="굴림" pitchFamily="50" charset="-127"/>
                </a:rPr>
                <a:t>NULL</a:t>
              </a:r>
              <a:endParaRPr lang="en-US" altLang="ko-KR" sz="1050" dirty="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4" name="AutoShape 22">
              <a:extLst>
                <a:ext uri="{FF2B5EF4-FFF2-40B4-BE49-F238E27FC236}">
                  <a16:creationId xmlns="" xmlns:a16="http://schemas.microsoft.com/office/drawing/2014/main" id="{616D0F68-6254-4068-925B-37672917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259" y="2569167"/>
              <a:ext cx="1196131" cy="2762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removed 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129082DE-6280-4618-94CB-A3C27E500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9102" y="2372317"/>
              <a:ext cx="0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="" xmlns:a16="http://schemas.microsoft.com/office/drawing/2014/main" id="{1F405172-DB90-436E-A615-A0EE0868E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303" y="2700929"/>
              <a:ext cx="98425" cy="76200"/>
            </a:xfrm>
            <a:custGeom>
              <a:avLst/>
              <a:gdLst>
                <a:gd name="T0" fmla="*/ 84519794 w 101"/>
                <a:gd name="T1" fmla="*/ 16506732 h 101"/>
                <a:gd name="T2" fmla="*/ 28489651 w 101"/>
                <a:gd name="T3" fmla="*/ 6261227 h 101"/>
                <a:gd name="T4" fmla="*/ 10446694 w 101"/>
                <a:gd name="T5" fmla="*/ 40413160 h 101"/>
                <a:gd name="T6" fmla="*/ 10446694 w 101"/>
                <a:gd name="T7" fmla="*/ 40413160 h 101"/>
                <a:gd name="T8" fmla="*/ 67426008 w 101"/>
                <a:gd name="T9" fmla="*/ 50659428 h 101"/>
                <a:gd name="T10" fmla="*/ 84519794 w 101"/>
                <a:gd name="T11" fmla="*/ 1650673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8BB45F97-95C9-4F8C-89C0-86962FBC8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578" y="2177308"/>
              <a:ext cx="671513" cy="115888"/>
              <a:chOff x="5097578" y="2161180"/>
              <a:chExt cx="591" cy="134"/>
            </a:xfrm>
          </p:grpSpPr>
          <p:sp>
            <p:nvSpPr>
              <p:cNvPr id="22" name="Freeform 26">
                <a:extLst>
                  <a:ext uri="{FF2B5EF4-FFF2-40B4-BE49-F238E27FC236}">
                    <a16:creationId xmlns="" xmlns:a16="http://schemas.microsoft.com/office/drawing/2014/main" id="{2552FC95-2B00-40E0-8343-72D8175B7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621" y="2161180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3" name="Freeform 27">
                <a:extLst>
                  <a:ext uri="{FF2B5EF4-FFF2-40B4-BE49-F238E27FC236}">
                    <a16:creationId xmlns="" xmlns:a16="http://schemas.microsoft.com/office/drawing/2014/main" id="{2AD19656-9BE1-4700-B616-5D1E25905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578" y="2161226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4" name="Freeform 28">
                <a:extLst>
                  <a:ext uri="{FF2B5EF4-FFF2-40B4-BE49-F238E27FC236}">
                    <a16:creationId xmlns="" xmlns:a16="http://schemas.microsoft.com/office/drawing/2014/main" id="{A649110E-8C49-4F7E-B90E-6EC43B82F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056" y="2161182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172DDA4-F9FD-4054-9037-1345E0016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353" y="2088154"/>
              <a:ext cx="227013" cy="201612"/>
              <a:chOff x="5329353" y="2088154"/>
              <a:chExt cx="322" cy="322"/>
            </a:xfrm>
          </p:grpSpPr>
          <p:sp>
            <p:nvSpPr>
              <p:cNvPr id="20" name="Line 30">
                <a:extLst>
                  <a:ext uri="{FF2B5EF4-FFF2-40B4-BE49-F238E27FC236}">
                    <a16:creationId xmlns="" xmlns:a16="http://schemas.microsoft.com/office/drawing/2014/main" id="{7BB58AC2-2B0F-4A19-90E2-296D6697A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9353" y="2088154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1" name="Line 31">
                <a:extLst>
                  <a:ext uri="{FF2B5EF4-FFF2-40B4-BE49-F238E27FC236}">
                    <a16:creationId xmlns="" xmlns:a16="http://schemas.microsoft.com/office/drawing/2014/main" id="{4F52CC36-1027-4D00-9DDD-65C8D3734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9353" y="2088154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19" name="Freeform 32">
              <a:extLst>
                <a:ext uri="{FF2B5EF4-FFF2-40B4-BE49-F238E27FC236}">
                  <a16:creationId xmlns="" xmlns:a16="http://schemas.microsoft.com/office/drawing/2014/main" id="{6DA91444-E803-45B2-A277-9630A8CD8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727" y="1883366"/>
              <a:ext cx="2211388" cy="357188"/>
            </a:xfrm>
            <a:custGeom>
              <a:avLst/>
              <a:gdLst>
                <a:gd name="T0" fmla="*/ 0 w 1947"/>
                <a:gd name="T1" fmla="*/ 310421591 h 411"/>
                <a:gd name="T2" fmla="*/ 0 w 1947"/>
                <a:gd name="T3" fmla="*/ 0 h 411"/>
                <a:gd name="T4" fmla="*/ 2147483647 w 1947"/>
                <a:gd name="T5" fmla="*/ 0 h 411"/>
                <a:gd name="T6" fmla="*/ 2147483647 w 1947"/>
                <a:gd name="T7" fmla="*/ 158609730 h 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7"/>
                <a:gd name="T13" fmla="*/ 0 h 411"/>
                <a:gd name="T14" fmla="*/ 1947 w 1947"/>
                <a:gd name="T15" fmla="*/ 411 h 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7" h="411">
                  <a:moveTo>
                    <a:pt x="0" y="411"/>
                  </a:moveTo>
                  <a:lnTo>
                    <a:pt x="0" y="0"/>
                  </a:lnTo>
                  <a:lnTo>
                    <a:pt x="1947" y="0"/>
                  </a:lnTo>
                  <a:lnTo>
                    <a:pt x="1947" y="21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</p:grpSp>
      <p:grpSp>
        <p:nvGrpSpPr>
          <p:cNvPr id="31" name="그룹 4">
            <a:extLst>
              <a:ext uri="{FF2B5EF4-FFF2-40B4-BE49-F238E27FC236}">
                <a16:creationId xmlns="" xmlns:a16="http://schemas.microsoft.com/office/drawing/2014/main" id="{9C05EC8B-D6C9-4AA6-B992-FE4AD2B16E4D}"/>
              </a:ext>
            </a:extLst>
          </p:cNvPr>
          <p:cNvGrpSpPr/>
          <p:nvPr/>
        </p:nvGrpSpPr>
        <p:grpSpPr>
          <a:xfrm>
            <a:off x="6558531" y="4315246"/>
            <a:ext cx="5202741" cy="2442728"/>
            <a:chOff x="3822258" y="3890958"/>
            <a:chExt cx="5536726" cy="1814512"/>
          </a:xfrm>
        </p:grpSpPr>
        <p:sp>
          <p:nvSpPr>
            <p:cNvPr id="32" name="AutoShape 64">
              <a:extLst>
                <a:ext uri="{FF2B5EF4-FFF2-40B4-BE49-F238E27FC236}">
                  <a16:creationId xmlns="" xmlns:a16="http://schemas.microsoft.com/office/drawing/2014/main" id="{D817D285-CC87-480B-BBCC-9397FAC2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258" y="4764083"/>
              <a:ext cx="946150" cy="2889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list </a:t>
              </a:r>
            </a:p>
          </p:txBody>
        </p:sp>
        <p:sp>
          <p:nvSpPr>
            <p:cNvPr id="33" name="AutoShape 66">
              <a:extLst>
                <a:ext uri="{FF2B5EF4-FFF2-40B4-BE49-F238E27FC236}">
                  <a16:creationId xmlns="" xmlns:a16="http://schemas.microsoft.com/office/drawing/2014/main" id="{11E65974-5493-46A9-9569-B0C6AAFB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058" y="4730744"/>
              <a:ext cx="608012" cy="27940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34" name="AutoShape 67">
              <a:extLst>
                <a:ext uri="{FF2B5EF4-FFF2-40B4-BE49-F238E27FC236}">
                  <a16:creationId xmlns="" xmlns:a16="http://schemas.microsoft.com/office/drawing/2014/main" id="{8E21E960-4840-4C4C-B755-1B6715C10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233" y="4730744"/>
              <a:ext cx="608012" cy="27940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35" name="AutoShape 68">
              <a:extLst>
                <a:ext uri="{FF2B5EF4-FFF2-40B4-BE49-F238E27FC236}">
                  <a16:creationId xmlns="" xmlns:a16="http://schemas.microsoft.com/office/drawing/2014/main" id="{C67C194F-B338-41E9-9639-4D908773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558" y="4738682"/>
              <a:ext cx="608012" cy="279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36" name="AutoShape 69">
              <a:extLst>
                <a:ext uri="{FF2B5EF4-FFF2-40B4-BE49-F238E27FC236}">
                  <a16:creationId xmlns="" xmlns:a16="http://schemas.microsoft.com/office/drawing/2014/main" id="{21731116-B5B9-47CF-992B-130F545C6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46" y="4738682"/>
              <a:ext cx="608013" cy="279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37" name="Text Box 70">
              <a:extLst>
                <a:ext uri="{FF2B5EF4-FFF2-40B4-BE49-F238E27FC236}">
                  <a16:creationId xmlns="" xmlns:a16="http://schemas.microsoft.com/office/drawing/2014/main" id="{500B86BA-A1ED-411D-B269-3459E722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4570" y="4829169"/>
              <a:ext cx="640876" cy="22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52A5FF35-2224-4347-BBFB-EACA0E35C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284" y="4778951"/>
              <a:ext cx="738187" cy="122236"/>
              <a:chOff x="7451284" y="4814883"/>
              <a:chExt cx="591" cy="134"/>
            </a:xfrm>
          </p:grpSpPr>
          <p:sp>
            <p:nvSpPr>
              <p:cNvPr id="60" name="Freeform 72">
                <a:extLst>
                  <a:ext uri="{FF2B5EF4-FFF2-40B4-BE49-F238E27FC236}">
                    <a16:creationId xmlns="" xmlns:a16="http://schemas.microsoft.com/office/drawing/2014/main" id="{EA9502FF-F8A4-42F0-BB9B-94CC292ED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1327" y="4814883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61" name="Freeform 73">
                <a:extLst>
                  <a:ext uri="{FF2B5EF4-FFF2-40B4-BE49-F238E27FC236}">
                    <a16:creationId xmlns="" xmlns:a16="http://schemas.microsoft.com/office/drawing/2014/main" id="{B79A93A3-5ADE-45E0-A08A-C2F814BF5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1284" y="4814929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62" name="Freeform 74">
                <a:extLst>
                  <a:ext uri="{FF2B5EF4-FFF2-40B4-BE49-F238E27FC236}">
                    <a16:creationId xmlns="" xmlns:a16="http://schemas.microsoft.com/office/drawing/2014/main" id="{38E7D827-E9E9-4A97-9DAE-A773F07E3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1762" y="4814885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39" name="AutoShape 75">
              <a:extLst>
                <a:ext uri="{FF2B5EF4-FFF2-40B4-BE49-F238E27FC236}">
                  <a16:creationId xmlns="" xmlns:a16="http://schemas.microsoft.com/office/drawing/2014/main" id="{F3609C7C-D0AD-4C32-8CA5-9FA02F7A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4396" y="4730744"/>
              <a:ext cx="606425" cy="27940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" name="AutoShape 76">
              <a:extLst>
                <a:ext uri="{FF2B5EF4-FFF2-40B4-BE49-F238E27FC236}">
                  <a16:creationId xmlns="" xmlns:a16="http://schemas.microsoft.com/office/drawing/2014/main" id="{6C2BB20E-73D8-4C5C-ACD0-1753CF73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3983" y="4730744"/>
              <a:ext cx="608012" cy="27940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1" name="Text Box 77">
              <a:extLst>
                <a:ext uri="{FF2B5EF4-FFF2-40B4-BE49-F238E27FC236}">
                  <a16:creationId xmlns="" xmlns:a16="http://schemas.microsoft.com/office/drawing/2014/main" id="{D63682FE-B52D-45F7-8DE1-422012BBA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8108" y="4760908"/>
              <a:ext cx="640876" cy="22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sp>
          <p:nvSpPr>
            <p:cNvPr id="42" name="AutoShape 78">
              <a:extLst>
                <a:ext uri="{FF2B5EF4-FFF2-40B4-BE49-F238E27FC236}">
                  <a16:creationId xmlns="" xmlns:a16="http://schemas.microsoft.com/office/drawing/2014/main" id="{523AFAC1-37C3-4421-BF20-38683EBC2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509" y="3890958"/>
              <a:ext cx="968375" cy="2889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p </a:t>
              </a:r>
            </a:p>
          </p:txBody>
        </p:sp>
        <p:sp>
          <p:nvSpPr>
            <p:cNvPr id="43" name="AutoShape 79">
              <a:extLst>
                <a:ext uri="{FF2B5EF4-FFF2-40B4-BE49-F238E27FC236}">
                  <a16:creationId xmlns="" xmlns:a16="http://schemas.microsoft.com/office/drawing/2014/main" id="{AAE8563E-F6EE-4FD2-8A17-A84659D9F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209" y="5416545"/>
              <a:ext cx="1196975" cy="28892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removed 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759DF687-9540-4B3F-BD9A-0715AC04C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0920" y="4842817"/>
              <a:ext cx="739776" cy="120651"/>
              <a:chOff x="5990784" y="4806944"/>
              <a:chExt cx="591" cy="134"/>
            </a:xfrm>
          </p:grpSpPr>
          <p:sp>
            <p:nvSpPr>
              <p:cNvPr id="57" name="Freeform 81">
                <a:extLst>
                  <a:ext uri="{FF2B5EF4-FFF2-40B4-BE49-F238E27FC236}">
                    <a16:creationId xmlns="" xmlns:a16="http://schemas.microsoft.com/office/drawing/2014/main" id="{CFC62AC4-5F51-4A8F-A993-FC1AC9848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827" y="480694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8" name="Freeform 82">
                <a:extLst>
                  <a:ext uri="{FF2B5EF4-FFF2-40B4-BE49-F238E27FC236}">
                    <a16:creationId xmlns="" xmlns:a16="http://schemas.microsoft.com/office/drawing/2014/main" id="{590E3F46-CA92-41FA-BB40-34BF92454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784" y="480699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9" name="Freeform 83">
                <a:extLst>
                  <a:ext uri="{FF2B5EF4-FFF2-40B4-BE49-F238E27FC236}">
                    <a16:creationId xmlns="" xmlns:a16="http://schemas.microsoft.com/office/drawing/2014/main" id="{934C2CD9-2DAD-4D74-B1FB-4CBCCE7BF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62" y="480694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268321A4-2F70-461B-A46F-6DE4CDEAB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1620" y="4730744"/>
              <a:ext cx="249238" cy="209550"/>
              <a:chOff x="6341620" y="4730744"/>
              <a:chExt cx="322" cy="322"/>
            </a:xfrm>
          </p:grpSpPr>
          <p:sp>
            <p:nvSpPr>
              <p:cNvPr id="55" name="Line 85">
                <a:extLst>
                  <a:ext uri="{FF2B5EF4-FFF2-40B4-BE49-F238E27FC236}">
                    <a16:creationId xmlns="" xmlns:a16="http://schemas.microsoft.com/office/drawing/2014/main" id="{2E879BEB-2446-4108-9B58-CF70326D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41620" y="4730744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6" name="Line 86">
                <a:extLst>
                  <a:ext uri="{FF2B5EF4-FFF2-40B4-BE49-F238E27FC236}">
                    <a16:creationId xmlns="" xmlns:a16="http://schemas.microsoft.com/office/drawing/2014/main" id="{87F9AFE6-1EBA-4705-862C-6C490D847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1620" y="4730744"/>
                <a:ext cx="322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46" name="Line 87">
              <a:extLst>
                <a:ext uri="{FF2B5EF4-FFF2-40B4-BE49-F238E27FC236}">
                  <a16:creationId xmlns="" xmlns:a16="http://schemas.microsoft.com/office/drawing/2014/main" id="{B220F56B-F7BF-4214-B0EA-AC70EB0ED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3120" y="5043483"/>
              <a:ext cx="0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sp>
          <p:nvSpPr>
            <p:cNvPr id="47" name="Freeform 88">
              <a:extLst>
                <a:ext uri="{FF2B5EF4-FFF2-40B4-BE49-F238E27FC236}">
                  <a16:creationId xmlns="" xmlns:a16="http://schemas.microsoft.com/office/drawing/2014/main" id="{DC11A2E7-A219-4BFD-9F72-4553E732D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145" y="5386382"/>
              <a:ext cx="107950" cy="80962"/>
            </a:xfrm>
            <a:custGeom>
              <a:avLst/>
              <a:gdLst>
                <a:gd name="T0" fmla="*/ 101669664 w 101"/>
                <a:gd name="T1" fmla="*/ 18634888 h 101"/>
                <a:gd name="T2" fmla="*/ 34270382 w 101"/>
                <a:gd name="T3" fmla="*/ 7068545 h 101"/>
                <a:gd name="T4" fmla="*/ 12566022 w 101"/>
                <a:gd name="T5" fmla="*/ 45622487 h 101"/>
                <a:gd name="T6" fmla="*/ 12566022 w 101"/>
                <a:gd name="T7" fmla="*/ 45622487 h 101"/>
                <a:gd name="T8" fmla="*/ 81107867 w 101"/>
                <a:gd name="T9" fmla="*/ 57188839 h 101"/>
                <a:gd name="T10" fmla="*/ 101669664 w 101"/>
                <a:gd name="T11" fmla="*/ 1863488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sp>
          <p:nvSpPr>
            <p:cNvPr id="48" name="Line 89">
              <a:extLst>
                <a:ext uri="{FF2B5EF4-FFF2-40B4-BE49-F238E27FC236}">
                  <a16:creationId xmlns="" xmlns:a16="http://schemas.microsoft.com/office/drawing/2014/main" id="{5D1B2CE5-373E-4DB7-8CE4-4BEA78816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433" y="4181469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sp>
          <p:nvSpPr>
            <p:cNvPr id="49" name="Freeform 90">
              <a:extLst>
                <a:ext uri="{FF2B5EF4-FFF2-40B4-BE49-F238E27FC236}">
                  <a16:creationId xmlns="" xmlns:a16="http://schemas.microsoft.com/office/drawing/2014/main" id="{0CDA8DD2-7048-4DC4-8E57-C61A6C80F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870" y="4141782"/>
              <a:ext cx="109538" cy="80962"/>
            </a:xfrm>
            <a:custGeom>
              <a:avLst/>
              <a:gdLst>
                <a:gd name="T0" fmla="*/ 104683625 w 101"/>
                <a:gd name="T1" fmla="*/ 18634888 h 101"/>
                <a:gd name="T2" fmla="*/ 35286417 w 101"/>
                <a:gd name="T3" fmla="*/ 7068545 h 101"/>
                <a:gd name="T4" fmla="*/ 12938499 w 101"/>
                <a:gd name="T5" fmla="*/ 45622487 h 101"/>
                <a:gd name="T6" fmla="*/ 12938499 w 101"/>
                <a:gd name="T7" fmla="*/ 45622487 h 101"/>
                <a:gd name="T8" fmla="*/ 83511346 w 101"/>
                <a:gd name="T9" fmla="*/ 57188839 h 101"/>
                <a:gd name="T10" fmla="*/ 104683625 w 101"/>
                <a:gd name="T11" fmla="*/ 1863488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26ADE9CB-F450-4CF7-8716-09C229AF2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4769" y="4756892"/>
              <a:ext cx="739776" cy="122236"/>
              <a:chOff x="4527109" y="4792658"/>
              <a:chExt cx="591" cy="134"/>
            </a:xfrm>
          </p:grpSpPr>
          <p:sp>
            <p:nvSpPr>
              <p:cNvPr id="52" name="Freeform 92">
                <a:extLst>
                  <a:ext uri="{FF2B5EF4-FFF2-40B4-BE49-F238E27FC236}">
                    <a16:creationId xmlns="" xmlns:a16="http://schemas.microsoft.com/office/drawing/2014/main" id="{B4B122D8-62EA-4D3D-BB89-CDB5BDA3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152" y="4792658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3" name="Freeform 93">
                <a:extLst>
                  <a:ext uri="{FF2B5EF4-FFF2-40B4-BE49-F238E27FC236}">
                    <a16:creationId xmlns="" xmlns:a16="http://schemas.microsoft.com/office/drawing/2014/main" id="{ADE4A70F-E617-48A5-AAA0-6D68FBA7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109" y="4792704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4" name="Freeform 94">
                <a:extLst>
                  <a:ext uri="{FF2B5EF4-FFF2-40B4-BE49-F238E27FC236}">
                    <a16:creationId xmlns="" xmlns:a16="http://schemas.microsoft.com/office/drawing/2014/main" id="{333D1DFB-55D3-4458-91E0-0CA035589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587" y="4792660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51" name="Freeform 95">
              <a:extLst>
                <a:ext uri="{FF2B5EF4-FFF2-40B4-BE49-F238E27FC236}">
                  <a16:creationId xmlns="" xmlns:a16="http://schemas.microsoft.com/office/drawing/2014/main" id="{F14C85A9-6575-4120-BFC1-A28C41DE1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346" y="4491032"/>
              <a:ext cx="2436813" cy="374650"/>
            </a:xfrm>
            <a:custGeom>
              <a:avLst/>
              <a:gdLst>
                <a:gd name="T0" fmla="*/ 0 w 1947"/>
                <a:gd name="T1" fmla="*/ 341514909 h 411"/>
                <a:gd name="T2" fmla="*/ 0 w 1947"/>
                <a:gd name="T3" fmla="*/ 0 h 411"/>
                <a:gd name="T4" fmla="*/ 2147483647 w 1947"/>
                <a:gd name="T5" fmla="*/ 0 h 411"/>
                <a:gd name="T6" fmla="*/ 2147483647 w 1947"/>
                <a:gd name="T7" fmla="*/ 174496661 h 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7"/>
                <a:gd name="T13" fmla="*/ 0 h 411"/>
                <a:gd name="T14" fmla="*/ 1947 w 1947"/>
                <a:gd name="T15" fmla="*/ 411 h 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7" h="411">
                  <a:moveTo>
                    <a:pt x="0" y="411"/>
                  </a:moveTo>
                  <a:lnTo>
                    <a:pt x="0" y="0"/>
                  </a:lnTo>
                  <a:lnTo>
                    <a:pt x="1947" y="0"/>
                  </a:lnTo>
                  <a:lnTo>
                    <a:pt x="1947" y="21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111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13EB-BA34-4587-BA8F-AE2508C3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dirty="0" err="1">
                <a:latin typeface="Malgun Gothic"/>
                <a:ea typeface="Malgun Gothic"/>
              </a:rPr>
              <a:t>단순연결리스트의</a:t>
            </a:r>
            <a:r>
              <a:rPr lang="ko-KR" sz="4000" dirty="0">
                <a:latin typeface="Malgun Gothic"/>
                <a:ea typeface="Malgun Gothic"/>
              </a:rPr>
              <a:t> </a:t>
            </a:r>
            <a:r>
              <a:rPr lang="ko-KR" altLang="en-US" sz="4000" dirty="0" err="1">
                <a:latin typeface="Malgun Gothic"/>
                <a:ea typeface="Malgun Gothic"/>
              </a:rPr>
              <a:t>삭제연산을</a:t>
            </a:r>
            <a:r>
              <a:rPr lang="ko-KR" sz="4000" dirty="0">
                <a:latin typeface="Malgun Gothic"/>
                <a:ea typeface="Malgun Gothic"/>
              </a:rPr>
              <a:t> </a:t>
            </a:r>
            <a:r>
              <a:rPr lang="ko-KR" sz="4000" dirty="0" err="1">
                <a:latin typeface="Malgun Gothic"/>
                <a:ea typeface="Malgun Gothic"/>
              </a:rPr>
              <a:t>구현해보자</a:t>
            </a:r>
            <a:r>
              <a:rPr lang="ko-KR" sz="4000" dirty="0">
                <a:latin typeface="Malgun Gothic"/>
                <a:ea typeface="Malgun Gothic"/>
              </a:rPr>
              <a:t>☆</a:t>
            </a:r>
            <a:endParaRPr lang="ko-KR" sz="4000" dirty="0">
              <a:ea typeface="+mj-lt"/>
              <a:cs typeface="+mj-l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B7AA3CB-51EC-42F2-B9C2-6D098E7A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void </a:t>
            </a:r>
            <a:r>
              <a:rPr lang="en-US" altLang="ko-KR" sz="2400" dirty="0" err="1"/>
              <a:t>remove_node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**</a:t>
            </a:r>
            <a:r>
              <a:rPr lang="en-US" altLang="ko-KR" sz="2400" dirty="0" err="1"/>
              <a:t>phead</a:t>
            </a:r>
            <a:r>
              <a:rPr lang="en-US" altLang="ko-KR" sz="2400" dirty="0"/>
              <a:t>, 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*p, 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*removed);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** </a:t>
            </a:r>
            <a:r>
              <a:rPr lang="en-US" altLang="ko-KR" dirty="0" err="1"/>
              <a:t>phead</a:t>
            </a:r>
            <a:r>
              <a:rPr lang="en-US" altLang="ko-KR" dirty="0"/>
              <a:t> : </a:t>
            </a:r>
            <a:r>
              <a:rPr lang="ko-KR" altLang="en-US" dirty="0"/>
              <a:t>헤드 포인터에 대한 포인터 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 p: </a:t>
            </a:r>
            <a:r>
              <a:rPr lang="ko-KR" altLang="en-US" dirty="0"/>
              <a:t>삭제될 노드의 선행 노드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 removed: </a:t>
            </a:r>
            <a:r>
              <a:rPr lang="ko-KR" altLang="en-US" dirty="0"/>
              <a:t>삭제될 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구현에 따라 삭제할 </a:t>
            </a:r>
            <a:r>
              <a:rPr lang="en-US" altLang="ko-KR" sz="2000" dirty="0" smtClean="0">
                <a:solidFill>
                  <a:srgbClr val="00B050"/>
                </a:solidFill>
              </a:rPr>
              <a:t>data                                                                                 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인자로 받아 함수 내부                                                                                    에서 탐색하여 삭제하기도                                                                                  한다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286516C-A5E7-4E45-ACA0-96F34D85D3AE}"/>
              </a:ext>
            </a:extLst>
          </p:cNvPr>
          <p:cNvSpPr txBox="1">
            <a:spLocks/>
          </p:cNvSpPr>
          <p:nvPr/>
        </p:nvSpPr>
        <p:spPr>
          <a:xfrm>
            <a:off x="4045825" y="3971281"/>
            <a:ext cx="7856884" cy="2808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void </a:t>
            </a:r>
            <a:r>
              <a:rPr lang="en-US" altLang="ko-KR" sz="1800" dirty="0" err="1"/>
              <a:t>remove_node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ListNode</a:t>
            </a:r>
            <a:r>
              <a:rPr lang="en-US" altLang="ko-KR" sz="1800" dirty="0"/>
              <a:t> **</a:t>
            </a:r>
            <a:r>
              <a:rPr lang="en-US" altLang="ko-KR" sz="1800" dirty="0" err="1"/>
              <a:t>phead</a:t>
            </a:r>
            <a:r>
              <a:rPr lang="en-US" altLang="ko-KR" sz="1800" dirty="0"/>
              <a:t>, </a:t>
            </a:r>
            <a:r>
              <a:rPr lang="en-US" altLang="ko-KR" sz="1800" dirty="0" err="1"/>
              <a:t>ListNode</a:t>
            </a:r>
            <a:r>
              <a:rPr lang="en-US" altLang="ko-KR" sz="1800" dirty="0"/>
              <a:t> *p, </a:t>
            </a:r>
            <a:r>
              <a:rPr lang="en-US" altLang="ko-KR" sz="1800" dirty="0" err="1"/>
              <a:t>ListNode</a:t>
            </a:r>
            <a:r>
              <a:rPr lang="en-US" altLang="ko-KR" sz="1800" dirty="0"/>
              <a:t> *removed) 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if( p == NULL )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    *</a:t>
            </a:r>
            <a:r>
              <a:rPr lang="en-US" altLang="ko-KR" sz="1800" dirty="0" err="1"/>
              <a:t>phead</a:t>
            </a:r>
            <a:r>
              <a:rPr lang="en-US" altLang="ko-KR" sz="1800" dirty="0"/>
              <a:t> = (*</a:t>
            </a:r>
            <a:r>
              <a:rPr lang="en-US" altLang="ko-KR" sz="1800" dirty="0" err="1"/>
              <a:t>phead</a:t>
            </a:r>
            <a:r>
              <a:rPr lang="en-US" altLang="ko-KR" sz="1800" dirty="0"/>
              <a:t>)-&gt;link;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else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    p-&gt;link = removed-&gt;link; 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    free(removed); 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CFB1C-01D6-471F-96A0-0D179DF2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단순 연결 리스트의 방문 연산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E1B3E1-CA2C-493F-B3B1-A21A8FB7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9822"/>
            <a:ext cx="10509104" cy="1503385"/>
          </a:xfrm>
        </p:spPr>
        <p:txBody>
          <a:bodyPr anchor="t">
            <a:normAutofit/>
          </a:bodyPr>
          <a:lstStyle/>
          <a:p>
            <a:pPr marL="342900" indent="-342900">
              <a:buChar char="•"/>
            </a:pPr>
            <a:r>
              <a:rPr lang="ko-KR" altLang="en-US" sz="2800" b="0" dirty="0">
                <a:ea typeface="맑은 고딕"/>
              </a:rPr>
              <a:t>방문 연산: 리스트 상의 </a:t>
            </a:r>
            <a:r>
              <a:rPr lang="ko-KR" altLang="en-US" sz="2800" b="0" dirty="0" err="1">
                <a:ea typeface="맑은 고딕"/>
              </a:rPr>
              <a:t>노드를</a:t>
            </a:r>
            <a:r>
              <a:rPr lang="ko-KR" altLang="en-US" sz="2800" b="0" dirty="0">
                <a:ea typeface="맑은 고딕"/>
              </a:rPr>
              <a:t> 순차적으로 </a:t>
            </a:r>
            <a:r>
              <a:rPr lang="ko-KR" altLang="en-US" sz="2800" b="0" dirty="0" smtClean="0">
                <a:ea typeface="맑은 고딕"/>
              </a:rPr>
              <a:t>방문하여 모든 </a:t>
            </a:r>
            <a:r>
              <a:rPr lang="ko-KR" altLang="en-US" sz="2800" b="0" dirty="0" err="1" smtClean="0">
                <a:ea typeface="맑은 고딕"/>
              </a:rPr>
              <a:t>노드의</a:t>
            </a:r>
            <a:r>
              <a:rPr lang="ko-KR" altLang="en-US" sz="2800" b="0" dirty="0" smtClean="0">
                <a:ea typeface="맑은 고딕"/>
              </a:rPr>
              <a:t> </a:t>
            </a:r>
            <a:r>
              <a:rPr lang="en-US" altLang="ko-KR" sz="2800" b="0" dirty="0" smtClean="0">
                <a:ea typeface="맑은 고딕"/>
              </a:rPr>
              <a:t>data</a:t>
            </a:r>
            <a:r>
              <a:rPr lang="ko-KR" altLang="en-US" sz="2800" b="0" dirty="0" smtClean="0">
                <a:ea typeface="맑은 고딕"/>
              </a:rPr>
              <a:t> 출력</a:t>
            </a:r>
            <a:endParaRPr lang="ko-KR" altLang="en-US" sz="2800" b="0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4C10E5-9080-4B60-9E10-BC4978F3F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반복을 사용한 방문 연산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200" dirty="0">
              <a:highlight>
                <a:srgbClr val="C0C0C0"/>
              </a:highlight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1808C3-6244-4966-88EF-A1EE3F145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4127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순환을 사용한 방문 연산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784573-66D5-4654-B294-1228D6BBDEF3}"/>
              </a:ext>
            </a:extLst>
          </p:cNvPr>
          <p:cNvSpPr txBox="1"/>
          <p:nvPr/>
        </p:nvSpPr>
        <p:spPr>
          <a:xfrm>
            <a:off x="1014806" y="3193207"/>
            <a:ext cx="4410182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/>
              <a:t>void display(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*head){</a:t>
            </a:r>
          </a:p>
          <a:p>
            <a:pPr algn="just"/>
            <a:r>
              <a:rPr lang="en-US" altLang="ko-KR" sz="2400" dirty="0"/>
              <a:t>    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*p=head;</a:t>
            </a:r>
          </a:p>
          <a:p>
            <a:pPr algn="just"/>
            <a:r>
              <a:rPr lang="en-US" altLang="ko-KR" sz="2400" dirty="0"/>
              <a:t>    while( p != NULL ){</a:t>
            </a:r>
          </a:p>
          <a:p>
            <a:pPr algn="just"/>
            <a:r>
              <a:rPr lang="en-US" altLang="ko-KR" sz="2400" dirty="0"/>
              <a:t>   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("%d-&gt;", p-&gt;data);</a:t>
            </a:r>
          </a:p>
          <a:p>
            <a:pPr algn="just"/>
            <a:r>
              <a:rPr lang="en-US" altLang="ko-KR" sz="2400" dirty="0"/>
              <a:t>        p = p-&gt;link;</a:t>
            </a:r>
          </a:p>
          <a:p>
            <a:pPr algn="just"/>
            <a:r>
              <a:rPr lang="en-US" altLang="ko-KR" sz="2400" dirty="0"/>
              <a:t>    }</a:t>
            </a:r>
          </a:p>
          <a:p>
            <a:pPr algn="just"/>
            <a:r>
              <a:rPr lang="en-US" altLang="ko-KR" sz="2400" dirty="0"/>
              <a:t> 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("\n");</a:t>
            </a:r>
          </a:p>
          <a:p>
            <a:pPr algn="just"/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170432-AB1E-41BD-B695-68372616D12A}"/>
              </a:ext>
            </a:extLst>
          </p:cNvPr>
          <p:cNvSpPr txBox="1"/>
          <p:nvPr/>
        </p:nvSpPr>
        <p:spPr>
          <a:xfrm>
            <a:off x="6239279" y="3193207"/>
            <a:ext cx="4746941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/>
              <a:t>void </a:t>
            </a:r>
            <a:r>
              <a:rPr lang="en-US" altLang="ko-KR" sz="2400" dirty="0" err="1"/>
              <a:t>disp_recur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*head){</a:t>
            </a:r>
          </a:p>
          <a:p>
            <a:pPr algn="just"/>
            <a:r>
              <a:rPr lang="en-US" altLang="ko-KR" sz="2400" dirty="0"/>
              <a:t>    </a:t>
            </a:r>
            <a:r>
              <a:rPr lang="en-US" altLang="ko-KR" sz="2400" dirty="0" err="1"/>
              <a:t>ListNode</a:t>
            </a:r>
            <a:r>
              <a:rPr lang="en-US" altLang="ko-KR" sz="2400" dirty="0"/>
              <a:t> *p=head;</a:t>
            </a:r>
          </a:p>
          <a:p>
            <a:pPr algn="just"/>
            <a:r>
              <a:rPr lang="en-US" altLang="ko-KR" sz="2400" dirty="0"/>
              <a:t>    if( p != NULL ){</a:t>
            </a:r>
          </a:p>
          <a:p>
            <a:pPr algn="just"/>
            <a:r>
              <a:rPr lang="en-US" altLang="ko-KR" sz="2400" dirty="0"/>
              <a:t>   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("%d-&gt;", p-&gt;data);</a:t>
            </a:r>
          </a:p>
          <a:p>
            <a:pPr algn="just"/>
            <a:r>
              <a:rPr lang="en-US" altLang="ko-KR" sz="2400" dirty="0"/>
              <a:t>        </a:t>
            </a:r>
            <a:r>
              <a:rPr lang="en-US" altLang="ko-KR" sz="2400" dirty="0" err="1"/>
              <a:t>display_recur</a:t>
            </a:r>
            <a:r>
              <a:rPr lang="en-US" altLang="ko-KR" sz="2400" dirty="0"/>
              <a:t>(p-&gt;link);</a:t>
            </a:r>
          </a:p>
          <a:p>
            <a:pPr algn="just"/>
            <a:r>
              <a:rPr lang="en-US" altLang="ko-KR" sz="2400" dirty="0"/>
              <a:t>    }</a:t>
            </a:r>
          </a:p>
          <a:p>
            <a:pPr algn="just"/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3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D18C5-4207-4759-B9F3-5355D5E2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단순 연결 리스트의 탐색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84C639-E783-4367-B62A-B1D78D1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탐색 연산: 특정 데이터 값을 갖는 노드를 찾는 연산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 panose="020B0503020000020004" pitchFamily="34" charset="-127"/>
              </a:rPr>
              <a:t>ListNode</a:t>
            </a:r>
            <a:r>
              <a:rPr lang="en-US" altLang="ko-KR" dirty="0">
                <a:ea typeface="맑은 고딕" panose="020B0503020000020004" pitchFamily="34" charset="-127"/>
              </a:rPr>
              <a:t>* head: </a:t>
            </a:r>
            <a:r>
              <a:rPr lang="ko-KR" altLang="en-US" dirty="0">
                <a:ea typeface="맑은 고딕" panose="020B0503020000020004" pitchFamily="34" charset="-127"/>
              </a:rPr>
              <a:t>탐색을 시작할 노드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ea typeface="맑은 고딕" panose="020B0503020000020004" pitchFamily="34" charset="-127"/>
              </a:rPr>
              <a:t>int x: </a:t>
            </a:r>
            <a:r>
              <a:rPr lang="ko-KR" altLang="en-US" dirty="0">
                <a:ea typeface="맑은 고딕" panose="020B0503020000020004" pitchFamily="34" charset="-127"/>
              </a:rPr>
              <a:t>찾고자 하는 </a:t>
            </a:r>
            <a:r>
              <a:rPr lang="en-US" altLang="ko-KR" dirty="0">
                <a:ea typeface="맑은 고딕" panose="020B0503020000020004" pitchFamily="34" charset="-127"/>
              </a:rPr>
              <a:t>data</a:t>
            </a:r>
            <a:r>
              <a:rPr lang="ko-KR" altLang="en-US" dirty="0">
                <a:ea typeface="맑은 고딕" panose="020B0503020000020004" pitchFamily="34" charset="-127"/>
              </a:rPr>
              <a:t>의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8F2917-E641-4BC0-AB2E-740C5F6AC183}"/>
              </a:ext>
            </a:extLst>
          </p:cNvPr>
          <p:cNvSpPr txBox="1"/>
          <p:nvPr/>
        </p:nvSpPr>
        <p:spPr>
          <a:xfrm>
            <a:off x="3262211" y="3429000"/>
            <a:ext cx="566757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err="1"/>
              <a:t>ListNode</a:t>
            </a:r>
            <a:r>
              <a:rPr lang="en-US" altLang="ko-KR" sz="2000" dirty="0"/>
              <a:t> *search(</a:t>
            </a:r>
            <a:r>
              <a:rPr lang="en-US" altLang="ko-KR" sz="2000" dirty="0" err="1"/>
              <a:t>ListNode</a:t>
            </a:r>
            <a:r>
              <a:rPr lang="en-US" altLang="ko-KR" sz="2000" dirty="0"/>
              <a:t> *head, int x) {</a:t>
            </a:r>
          </a:p>
          <a:p>
            <a:pPr algn="just"/>
            <a:r>
              <a:rPr lang="en-US" altLang="ko-KR" sz="2000" dirty="0"/>
              <a:t>    </a:t>
            </a:r>
            <a:r>
              <a:rPr lang="en-US" altLang="ko-KR" sz="2000" dirty="0" err="1"/>
              <a:t>ListNode</a:t>
            </a:r>
            <a:r>
              <a:rPr lang="en-US" altLang="ko-KR" sz="2000" dirty="0"/>
              <a:t> *p;</a:t>
            </a:r>
          </a:p>
          <a:p>
            <a:pPr algn="just"/>
            <a:r>
              <a:rPr lang="en-US" altLang="ko-KR" sz="2000" dirty="0"/>
              <a:t>    p = head;</a:t>
            </a:r>
          </a:p>
          <a:p>
            <a:pPr algn="just"/>
            <a:r>
              <a:rPr lang="en-US" altLang="ko-KR" sz="2000" dirty="0"/>
              <a:t>    while( p != NULL ){</a:t>
            </a:r>
          </a:p>
          <a:p>
            <a:pPr algn="just"/>
            <a:r>
              <a:rPr lang="en-US" altLang="ko-KR" sz="2000" dirty="0"/>
              <a:t>        if( p-&gt;data == x ) return p;  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>
                <a:solidFill>
                  <a:srgbClr val="00B050"/>
                </a:solidFill>
              </a:rPr>
              <a:t>탐색</a:t>
            </a:r>
            <a:r>
              <a:rPr lang="en-US" altLang="ko-KR" sz="2000" dirty="0">
                <a:solidFill>
                  <a:srgbClr val="00B050"/>
                </a:solidFill>
              </a:rPr>
              <a:t> </a:t>
            </a:r>
            <a:r>
              <a:rPr lang="ko-KR" altLang="en-US" sz="2000" dirty="0">
                <a:solidFill>
                  <a:srgbClr val="00B050"/>
                </a:solidFill>
              </a:rPr>
              <a:t>성공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2000" dirty="0"/>
              <a:t>        p = p-&gt;link;</a:t>
            </a:r>
          </a:p>
          <a:p>
            <a:pPr algn="just"/>
            <a:r>
              <a:rPr lang="en-US" altLang="ko-KR" sz="2000" dirty="0"/>
              <a:t>    }</a:t>
            </a:r>
          </a:p>
          <a:p>
            <a:pPr algn="just"/>
            <a:r>
              <a:rPr lang="en-US" altLang="ko-KR" sz="2000" dirty="0"/>
              <a:t>    return p;  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>
                <a:solidFill>
                  <a:srgbClr val="00B050"/>
                </a:solidFill>
              </a:rPr>
              <a:t>탐색</a:t>
            </a:r>
            <a:r>
              <a:rPr lang="en-US" altLang="ko-KR" sz="2000" dirty="0">
                <a:solidFill>
                  <a:srgbClr val="00B050"/>
                </a:solidFill>
              </a:rPr>
              <a:t> </a:t>
            </a:r>
            <a:r>
              <a:rPr lang="ko-KR" altLang="en-US" sz="2000" dirty="0">
                <a:solidFill>
                  <a:srgbClr val="00B050"/>
                </a:solidFill>
              </a:rPr>
              <a:t>실패일</a:t>
            </a:r>
            <a:r>
              <a:rPr lang="en-US" altLang="ko-KR" sz="2000" dirty="0">
                <a:solidFill>
                  <a:srgbClr val="00B050"/>
                </a:solidFill>
              </a:rPr>
              <a:t> </a:t>
            </a:r>
            <a:r>
              <a:rPr lang="ko-KR" altLang="en-US" sz="2000" dirty="0">
                <a:solidFill>
                  <a:srgbClr val="00B050"/>
                </a:solidFill>
              </a:rPr>
              <a:t>경우</a:t>
            </a:r>
            <a:r>
              <a:rPr lang="en-US" altLang="ko-KR" sz="2000" dirty="0">
                <a:solidFill>
                  <a:srgbClr val="00B050"/>
                </a:solidFill>
              </a:rPr>
              <a:t> NULL </a:t>
            </a:r>
            <a:r>
              <a:rPr lang="ko-KR" altLang="en-US" sz="2000" dirty="0">
                <a:solidFill>
                  <a:srgbClr val="00B050"/>
                </a:solidFill>
              </a:rPr>
              <a:t>반환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algn="just"/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56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BD318-9ED6-4D42-A369-828A48B7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원형 연결 리스트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476646-EA7D-4F6A-93D6-9CA9F6DD2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마지막 </a:t>
            </a:r>
            <a:r>
              <a:rPr lang="ko-KR" altLang="en-US" dirty="0" err="1">
                <a:ea typeface="맑은 고딕"/>
              </a:rPr>
              <a:t>노드의</a:t>
            </a:r>
            <a:r>
              <a:rPr lang="ko-KR" altLang="en-US" dirty="0">
                <a:ea typeface="맑은 고딕"/>
              </a:rPr>
              <a:t> 링크가 </a:t>
            </a:r>
            <a:r>
              <a:rPr lang="ko-KR" altLang="en-US" dirty="0" err="1">
                <a:ea typeface="맑은 고딕"/>
              </a:rPr>
              <a:t>첫번째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노드를</a:t>
            </a:r>
            <a:r>
              <a:rPr lang="ko-KR" altLang="en-US" dirty="0">
                <a:ea typeface="맑은 고딕"/>
              </a:rPr>
              <a:t> 가리키는 리스트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한 </a:t>
            </a:r>
            <a:r>
              <a:rPr lang="ko-KR" altLang="en-US" dirty="0" err="1">
                <a:ea typeface="맑은 고딕"/>
              </a:rPr>
              <a:t>노드에서</a:t>
            </a:r>
            <a:r>
              <a:rPr lang="ko-KR" altLang="en-US" dirty="0">
                <a:ea typeface="맑은 고딕"/>
              </a:rPr>
              <a:t> 다른 모든 </a:t>
            </a:r>
            <a:r>
              <a:rPr lang="ko-KR" altLang="en-US" dirty="0" err="1">
                <a:ea typeface="맑은 고딕"/>
              </a:rPr>
              <a:t>노드로의</a:t>
            </a:r>
            <a:r>
              <a:rPr lang="ko-KR" altLang="en-US" dirty="0">
                <a:ea typeface="맑은 고딕"/>
              </a:rPr>
              <a:t> 접근 가능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헤드 포인터가 마지막 </a:t>
            </a:r>
            <a:r>
              <a:rPr lang="ko-KR" altLang="en-US" dirty="0" err="1">
                <a:ea typeface="맑은 고딕"/>
              </a:rPr>
              <a:t>노드를</a:t>
            </a:r>
            <a:r>
              <a:rPr lang="ko-KR" altLang="en-US" dirty="0">
                <a:ea typeface="맑은 고딕"/>
              </a:rPr>
              <a:t> 가리키게 구성하면 리스트의 처음이나 마지막에 </a:t>
            </a:r>
            <a:r>
              <a:rPr lang="ko-KR" altLang="en-US" dirty="0" err="1">
                <a:ea typeface="맑은 고딕"/>
              </a:rPr>
              <a:t>노드를</a:t>
            </a:r>
            <a:r>
              <a:rPr lang="ko-KR" altLang="en-US" dirty="0">
                <a:ea typeface="맑은 고딕"/>
              </a:rPr>
              <a:t> 삽입하는 연산이 단순 연결 리스트에 비해 매우 간단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CC0A727-D76F-46C0-87C1-F276AE48C3CD}"/>
              </a:ext>
            </a:extLst>
          </p:cNvPr>
          <p:cNvGrpSpPr>
            <a:grpSpLocks/>
          </p:cNvGrpSpPr>
          <p:nvPr/>
        </p:nvGrpSpPr>
        <p:grpSpPr bwMode="auto">
          <a:xfrm>
            <a:off x="2040719" y="3128688"/>
            <a:ext cx="6989765" cy="649003"/>
            <a:chOff x="1451405" y="2548528"/>
            <a:chExt cx="5857" cy="462"/>
          </a:xfrm>
        </p:grpSpPr>
        <p:sp>
          <p:nvSpPr>
            <p:cNvPr id="5" name="AutoShape 33">
              <a:extLst>
                <a:ext uri="{FF2B5EF4-FFF2-40B4-BE49-F238E27FC236}">
                  <a16:creationId xmlns="" xmlns:a16="http://schemas.microsoft.com/office/drawing/2014/main" id="{1F2619E8-9CFD-480E-9BAB-B405C94D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405" y="2548528"/>
              <a:ext cx="756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head</a:t>
              </a:r>
            </a:p>
          </p:txBody>
        </p:sp>
        <p:sp>
          <p:nvSpPr>
            <p:cNvPr id="6" name="AutoShape 34">
              <a:extLst>
                <a:ext uri="{FF2B5EF4-FFF2-40B4-BE49-F238E27FC236}">
                  <a16:creationId xmlns="" xmlns:a16="http://schemas.microsoft.com/office/drawing/2014/main" id="{A1A050D7-DF4D-414E-AE36-4237129F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516" y="2548601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7" name="AutoShape 35">
              <a:extLst>
                <a:ext uri="{FF2B5EF4-FFF2-40B4-BE49-F238E27FC236}">
                  <a16:creationId xmlns="" xmlns:a16="http://schemas.microsoft.com/office/drawing/2014/main" id="{79FA94C0-80A7-4D1E-ABCA-0F56DFC6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924" y="2548601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3A7832F-0523-4CAF-88FE-527800D2D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092" y="2548685"/>
              <a:ext cx="591" cy="134"/>
              <a:chOff x="1453092" y="2548685"/>
              <a:chExt cx="591" cy="134"/>
            </a:xfrm>
          </p:grpSpPr>
          <p:sp>
            <p:nvSpPr>
              <p:cNvPr id="31" name="Freeform 37">
                <a:extLst>
                  <a:ext uri="{FF2B5EF4-FFF2-40B4-BE49-F238E27FC236}">
                    <a16:creationId xmlns="" xmlns:a16="http://schemas.microsoft.com/office/drawing/2014/main" id="{8A18CD78-8FB3-41AD-879E-87567404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135" y="2548685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="" xmlns:a16="http://schemas.microsoft.com/office/drawing/2014/main" id="{2714F7EC-A469-457A-9434-963E39B65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092" y="2548731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="" xmlns:a16="http://schemas.microsoft.com/office/drawing/2014/main" id="{E9B83432-461B-4AF8-9361-E249B63E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570" y="2548687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9" name="AutoShape 40">
              <a:extLst>
                <a:ext uri="{FF2B5EF4-FFF2-40B4-BE49-F238E27FC236}">
                  <a16:creationId xmlns="" xmlns:a16="http://schemas.microsoft.com/office/drawing/2014/main" id="{67FCC6FA-4A63-44AB-94DB-4A83233C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683" y="2548610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0" name="AutoShape 41">
              <a:extLst>
                <a:ext uri="{FF2B5EF4-FFF2-40B4-BE49-F238E27FC236}">
                  <a16:creationId xmlns="" xmlns:a16="http://schemas.microsoft.com/office/drawing/2014/main" id="{F3FB9C78-514B-4007-BB9B-9711A633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091" y="2548610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1" name="Text Box 42">
              <a:extLst>
                <a:ext uri="{FF2B5EF4-FFF2-40B4-BE49-F238E27FC236}">
                  <a16:creationId xmlns="" xmlns:a16="http://schemas.microsoft.com/office/drawing/2014/main" id="{D6CF76E1-FEDA-4BCC-A02D-D3FACAD49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981" y="2548681"/>
              <a:ext cx="5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8518204-6A72-40B1-9FDE-1027EAB4E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259" y="2548694"/>
              <a:ext cx="591" cy="134"/>
              <a:chOff x="1454259" y="2548694"/>
              <a:chExt cx="591" cy="134"/>
            </a:xfrm>
          </p:grpSpPr>
          <p:sp>
            <p:nvSpPr>
              <p:cNvPr id="28" name="Freeform 44">
                <a:extLst>
                  <a:ext uri="{FF2B5EF4-FFF2-40B4-BE49-F238E27FC236}">
                    <a16:creationId xmlns="" xmlns:a16="http://schemas.microsoft.com/office/drawing/2014/main" id="{92A10173-91D3-47A4-8287-08C34DEFB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302" y="254869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9" name="Freeform 45">
                <a:extLst>
                  <a:ext uri="{FF2B5EF4-FFF2-40B4-BE49-F238E27FC236}">
                    <a16:creationId xmlns="" xmlns:a16="http://schemas.microsoft.com/office/drawing/2014/main" id="{B94CBC9D-D52B-4477-A49D-C247A9AC1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259" y="254874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30" name="Freeform 46">
                <a:extLst>
                  <a:ext uri="{FF2B5EF4-FFF2-40B4-BE49-F238E27FC236}">
                    <a16:creationId xmlns="" xmlns:a16="http://schemas.microsoft.com/office/drawing/2014/main" id="{93F38117-5FEE-40E0-8672-2CA590CFF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737" y="254869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13" name="AutoShape 47">
              <a:extLst>
                <a:ext uri="{FF2B5EF4-FFF2-40B4-BE49-F238E27FC236}">
                  <a16:creationId xmlns="" xmlns:a16="http://schemas.microsoft.com/office/drawing/2014/main" id="{03DFC96E-DC3B-4437-A446-BF5E897C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877" y="2548601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4" name="AutoShape 48">
              <a:extLst>
                <a:ext uri="{FF2B5EF4-FFF2-40B4-BE49-F238E27FC236}">
                  <a16:creationId xmlns="" xmlns:a16="http://schemas.microsoft.com/office/drawing/2014/main" id="{808B3766-5DA2-4CF8-9351-84A8C71D7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285" y="2548601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411CCAF-FA70-44E9-A283-76755FC30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453" y="2548685"/>
              <a:ext cx="591" cy="134"/>
              <a:chOff x="1455453" y="2548685"/>
              <a:chExt cx="591" cy="134"/>
            </a:xfrm>
          </p:grpSpPr>
          <p:sp>
            <p:nvSpPr>
              <p:cNvPr id="25" name="Freeform 50">
                <a:extLst>
                  <a:ext uri="{FF2B5EF4-FFF2-40B4-BE49-F238E27FC236}">
                    <a16:creationId xmlns="" xmlns:a16="http://schemas.microsoft.com/office/drawing/2014/main" id="{F35F07B6-D54C-4CB3-BBB1-21D95D66E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496" y="2548685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6" name="Freeform 51">
                <a:extLst>
                  <a:ext uri="{FF2B5EF4-FFF2-40B4-BE49-F238E27FC236}">
                    <a16:creationId xmlns="" xmlns:a16="http://schemas.microsoft.com/office/drawing/2014/main" id="{D4A45A5B-9F78-4659-ABFC-7F3991967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453" y="2548731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="" xmlns:a16="http://schemas.microsoft.com/office/drawing/2014/main" id="{E9589875-1563-404C-B9F2-395F06351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931" y="2548687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16" name="Text Box 53">
              <a:extLst>
                <a:ext uri="{FF2B5EF4-FFF2-40B4-BE49-F238E27FC236}">
                  <a16:creationId xmlns="" xmlns:a16="http://schemas.microsoft.com/office/drawing/2014/main" id="{641F5166-B675-4686-B7FA-6D8C2DF36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473" y="2548675"/>
              <a:ext cx="5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sp>
          <p:nvSpPr>
            <p:cNvPr id="17" name="AutoShape 54">
              <a:extLst>
                <a:ext uri="{FF2B5EF4-FFF2-40B4-BE49-F238E27FC236}">
                  <a16:creationId xmlns="" xmlns:a16="http://schemas.microsoft.com/office/drawing/2014/main" id="{DF4CA7D2-EA2B-4182-B530-FC8D044F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368" y="254859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8" name="AutoShape 55">
              <a:extLst>
                <a:ext uri="{FF2B5EF4-FFF2-40B4-BE49-F238E27FC236}">
                  <a16:creationId xmlns="" xmlns:a16="http://schemas.microsoft.com/office/drawing/2014/main" id="{A93567E8-DDF0-41B9-B422-1CB7B886A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776" y="254859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cxnSp>
          <p:nvCxnSpPr>
            <p:cNvPr id="19" name="AutoShape 56">
              <a:extLst>
                <a:ext uri="{FF2B5EF4-FFF2-40B4-BE49-F238E27FC236}">
                  <a16:creationId xmlns="" xmlns:a16="http://schemas.microsoft.com/office/drawing/2014/main" id="{50443F34-BD1A-40C2-960A-B1C05F11FA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452721" y="2548660"/>
              <a:ext cx="4260" cy="93"/>
            </a:xfrm>
            <a:prstGeom prst="bentConnector4">
              <a:avLst>
                <a:gd name="adj1" fmla="val -28"/>
                <a:gd name="adj2" fmla="val 337634"/>
              </a:avLst>
            </a:prstGeom>
            <a:noFill/>
            <a:ln w="0">
              <a:solidFill>
                <a:srgbClr val="FF0000"/>
              </a:solidFill>
              <a:miter lim="800000"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57">
              <a:extLst>
                <a:ext uri="{FF2B5EF4-FFF2-40B4-BE49-F238E27FC236}">
                  <a16:creationId xmlns="" xmlns:a16="http://schemas.microsoft.com/office/drawing/2014/main" id="{71228515-D964-4DFE-B491-AADF5CF6A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988" y="2548749"/>
              <a:ext cx="25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…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78C95A77-C4C2-44A4-AC46-F6F7D1353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1916" y="2548624"/>
              <a:ext cx="591" cy="134"/>
              <a:chOff x="1451916" y="2548624"/>
              <a:chExt cx="591" cy="134"/>
            </a:xfrm>
          </p:grpSpPr>
          <p:sp>
            <p:nvSpPr>
              <p:cNvPr id="22" name="Freeform 59">
                <a:extLst>
                  <a:ext uri="{FF2B5EF4-FFF2-40B4-BE49-F238E27FC236}">
                    <a16:creationId xmlns="" xmlns:a16="http://schemas.microsoft.com/office/drawing/2014/main" id="{9F3E327A-78D7-404E-8A97-7653D0E5E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959" y="254862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3" name="Freeform 60">
                <a:extLst>
                  <a:ext uri="{FF2B5EF4-FFF2-40B4-BE49-F238E27FC236}">
                    <a16:creationId xmlns="" xmlns:a16="http://schemas.microsoft.com/office/drawing/2014/main" id="{DCBBF715-2E86-4BC9-AB57-6E7D62BF5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916" y="254867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24" name="Freeform 61">
                <a:extLst>
                  <a:ext uri="{FF2B5EF4-FFF2-40B4-BE49-F238E27FC236}">
                    <a16:creationId xmlns="" xmlns:a16="http://schemas.microsoft.com/office/drawing/2014/main" id="{2A68E0C7-C081-4C23-A50B-2395F2DD4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394" y="254862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369D00B-5D46-4296-A88D-E389A1490663}"/>
              </a:ext>
            </a:extLst>
          </p:cNvPr>
          <p:cNvGrpSpPr>
            <a:grpSpLocks/>
          </p:cNvGrpSpPr>
          <p:nvPr/>
        </p:nvGrpSpPr>
        <p:grpSpPr bwMode="auto">
          <a:xfrm>
            <a:off x="3325388" y="5421023"/>
            <a:ext cx="5413378" cy="1177926"/>
            <a:chOff x="2855991" y="4930629"/>
            <a:chExt cx="4746" cy="899"/>
          </a:xfrm>
        </p:grpSpPr>
        <p:sp>
          <p:nvSpPr>
            <p:cNvPr id="35" name="AutoShape 63">
              <a:extLst>
                <a:ext uri="{FF2B5EF4-FFF2-40B4-BE49-F238E27FC236}">
                  <a16:creationId xmlns="" xmlns:a16="http://schemas.microsoft.com/office/drawing/2014/main" id="{D8212C99-9E26-4CCD-8A68-E724E211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848" y="4931211"/>
              <a:ext cx="756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head</a:t>
              </a:r>
            </a:p>
          </p:txBody>
        </p:sp>
        <p:sp>
          <p:nvSpPr>
            <p:cNvPr id="36" name="AutoShape 64">
              <a:extLst>
                <a:ext uri="{FF2B5EF4-FFF2-40B4-BE49-F238E27FC236}">
                  <a16:creationId xmlns="" xmlns:a16="http://schemas.microsoft.com/office/drawing/2014/main" id="{EF68596B-5D6F-4E4D-8768-76D7DE68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991" y="493063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37" name="AutoShape 65">
              <a:extLst>
                <a:ext uri="{FF2B5EF4-FFF2-40B4-BE49-F238E27FC236}">
                  <a16:creationId xmlns="" xmlns:a16="http://schemas.microsoft.com/office/drawing/2014/main" id="{C1E224D5-7D06-4E2A-973E-B29B74EC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399" y="493063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0755E-65AF-4E11-8766-4FBC72C5A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567" y="4930719"/>
              <a:ext cx="591" cy="134"/>
              <a:chOff x="2856567" y="4930719"/>
              <a:chExt cx="591" cy="134"/>
            </a:xfrm>
          </p:grpSpPr>
          <p:sp>
            <p:nvSpPr>
              <p:cNvPr id="59" name="Freeform 67">
                <a:extLst>
                  <a:ext uri="{FF2B5EF4-FFF2-40B4-BE49-F238E27FC236}">
                    <a16:creationId xmlns="" xmlns:a16="http://schemas.microsoft.com/office/drawing/2014/main" id="{4A50AF63-00B5-4A4B-8834-30F338E8F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6610" y="4930719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60" name="Freeform 68">
                <a:extLst>
                  <a:ext uri="{FF2B5EF4-FFF2-40B4-BE49-F238E27FC236}">
                    <a16:creationId xmlns="" xmlns:a16="http://schemas.microsoft.com/office/drawing/2014/main" id="{867B1BAE-B13A-4EA4-802C-6FD78928B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6567" y="4930765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61" name="Freeform 69">
                <a:extLst>
                  <a:ext uri="{FF2B5EF4-FFF2-40B4-BE49-F238E27FC236}">
                    <a16:creationId xmlns="" xmlns:a16="http://schemas.microsoft.com/office/drawing/2014/main" id="{8D3171C8-7ECB-4F57-95C9-0FA975320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45" y="4930721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39" name="AutoShape 70">
              <a:extLst>
                <a:ext uri="{FF2B5EF4-FFF2-40B4-BE49-F238E27FC236}">
                  <a16:creationId xmlns="" xmlns:a16="http://schemas.microsoft.com/office/drawing/2014/main" id="{71C0C451-7AA7-40F0-993D-A9529217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158" y="493064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" name="AutoShape 71">
              <a:extLst>
                <a:ext uri="{FF2B5EF4-FFF2-40B4-BE49-F238E27FC236}">
                  <a16:creationId xmlns="" xmlns:a16="http://schemas.microsoft.com/office/drawing/2014/main" id="{7D12D899-686E-4916-BAF8-AE840889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6" y="4930644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1" name="Text Box 72">
              <a:extLst>
                <a:ext uri="{FF2B5EF4-FFF2-40B4-BE49-F238E27FC236}">
                  <a16:creationId xmlns="" xmlns:a16="http://schemas.microsoft.com/office/drawing/2014/main" id="{20D30A6A-CD06-4F5F-AB3E-3B181E658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456" y="4930717"/>
              <a:ext cx="59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EDE605E8-C0D5-4DAE-B0FE-16ABCC2DB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734" y="4930728"/>
              <a:ext cx="591" cy="134"/>
              <a:chOff x="2857734" y="4930728"/>
              <a:chExt cx="591" cy="134"/>
            </a:xfrm>
          </p:grpSpPr>
          <p:sp>
            <p:nvSpPr>
              <p:cNvPr id="56" name="Freeform 74">
                <a:extLst>
                  <a:ext uri="{FF2B5EF4-FFF2-40B4-BE49-F238E27FC236}">
                    <a16:creationId xmlns="" xmlns:a16="http://schemas.microsoft.com/office/drawing/2014/main" id="{BD3D4CFE-87AA-47D4-A8F9-8B55E359A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777" y="4930728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7" name="Freeform 75">
                <a:extLst>
                  <a:ext uri="{FF2B5EF4-FFF2-40B4-BE49-F238E27FC236}">
                    <a16:creationId xmlns="" xmlns:a16="http://schemas.microsoft.com/office/drawing/2014/main" id="{2738FD8D-39D8-4BB0-91AA-DBA4CC4C5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734" y="4930774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8" name="Freeform 76">
                <a:extLst>
                  <a:ext uri="{FF2B5EF4-FFF2-40B4-BE49-F238E27FC236}">
                    <a16:creationId xmlns="" xmlns:a16="http://schemas.microsoft.com/office/drawing/2014/main" id="{0E76E232-A16F-41A9-BA13-ADD62EE18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212" y="4930730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43" name="AutoShape 77">
              <a:extLst>
                <a:ext uri="{FF2B5EF4-FFF2-40B4-BE49-F238E27FC236}">
                  <a16:creationId xmlns="" xmlns:a16="http://schemas.microsoft.com/office/drawing/2014/main" id="{2D2E25E9-48B7-494A-8154-16198E71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352" y="493063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4" name="AutoShape 78">
              <a:extLst>
                <a:ext uri="{FF2B5EF4-FFF2-40B4-BE49-F238E27FC236}">
                  <a16:creationId xmlns="" xmlns:a16="http://schemas.microsoft.com/office/drawing/2014/main" id="{5D19FB23-BCF5-4A1B-8314-6646512E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760" y="493063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A89C1EA5-DB5B-4F95-966C-0F3CE755D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8928" y="4930719"/>
              <a:ext cx="591" cy="134"/>
              <a:chOff x="2858928" y="4930719"/>
              <a:chExt cx="591" cy="134"/>
            </a:xfrm>
          </p:grpSpPr>
          <p:sp>
            <p:nvSpPr>
              <p:cNvPr id="53" name="Freeform 80">
                <a:extLst>
                  <a:ext uri="{FF2B5EF4-FFF2-40B4-BE49-F238E27FC236}">
                    <a16:creationId xmlns="" xmlns:a16="http://schemas.microsoft.com/office/drawing/2014/main" id="{99F35D7A-DA67-42F7-8795-2F4E184FF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971" y="4930719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4" name="Freeform 81">
                <a:extLst>
                  <a:ext uri="{FF2B5EF4-FFF2-40B4-BE49-F238E27FC236}">
                    <a16:creationId xmlns="" xmlns:a16="http://schemas.microsoft.com/office/drawing/2014/main" id="{DD943FCD-B35C-4F46-A175-A4EF3B8FC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928" y="4930765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  <p:sp>
            <p:nvSpPr>
              <p:cNvPr id="55" name="Freeform 82">
                <a:extLst>
                  <a:ext uri="{FF2B5EF4-FFF2-40B4-BE49-F238E27FC236}">
                    <a16:creationId xmlns="" xmlns:a16="http://schemas.microsoft.com/office/drawing/2014/main" id="{782166A9-C317-4347-A0B4-7F691A3D1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406" y="4930721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400"/>
              </a:p>
            </p:txBody>
          </p:sp>
        </p:grpSp>
        <p:sp>
          <p:nvSpPr>
            <p:cNvPr id="46" name="Text Box 83">
              <a:extLst>
                <a:ext uri="{FF2B5EF4-FFF2-40B4-BE49-F238E27FC236}">
                  <a16:creationId xmlns="" xmlns:a16="http://schemas.microsoft.com/office/drawing/2014/main" id="{3F0E07F9-C3A7-4D70-9B7D-1424C77EC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946" y="4930713"/>
              <a:ext cx="59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  <p:sp>
          <p:nvSpPr>
            <p:cNvPr id="47" name="AutoShape 84">
              <a:extLst>
                <a:ext uri="{FF2B5EF4-FFF2-40B4-BE49-F238E27FC236}">
                  <a16:creationId xmlns="" xmlns:a16="http://schemas.microsoft.com/office/drawing/2014/main" id="{4544F51D-D9C4-4F4A-8614-6653C400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843" y="4930629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8" name="AutoShape 85">
              <a:extLst>
                <a:ext uri="{FF2B5EF4-FFF2-40B4-BE49-F238E27FC236}">
                  <a16:creationId xmlns="" xmlns:a16="http://schemas.microsoft.com/office/drawing/2014/main" id="{5836D064-DA06-4C0E-A0CF-B9C8CD92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251" y="4930629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600">
                <a:latin typeface="Lucida Console" pitchFamily="49" charset="0"/>
                <a:ea typeface="굴림" pitchFamily="50" charset="-127"/>
              </a:endParaRPr>
            </a:p>
          </p:txBody>
        </p:sp>
        <p:cxnSp>
          <p:nvCxnSpPr>
            <p:cNvPr id="49" name="AutoShape 86">
              <a:extLst>
                <a:ext uri="{FF2B5EF4-FFF2-40B4-BE49-F238E27FC236}">
                  <a16:creationId xmlns="" xmlns:a16="http://schemas.microsoft.com/office/drawing/2014/main" id="{10E56475-0784-41F5-811A-907A338728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856196" y="4930694"/>
              <a:ext cx="4260" cy="93"/>
            </a:xfrm>
            <a:prstGeom prst="bentConnector4">
              <a:avLst>
                <a:gd name="adj1" fmla="val -28"/>
                <a:gd name="adj2" fmla="val 337634"/>
              </a:avLst>
            </a:prstGeom>
            <a:noFill/>
            <a:ln w="0">
              <a:solidFill>
                <a:srgbClr val="FF0000"/>
              </a:solidFill>
              <a:miter lim="800000"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87">
              <a:extLst>
                <a:ext uri="{FF2B5EF4-FFF2-40B4-BE49-F238E27FC236}">
                  <a16:creationId xmlns="" xmlns:a16="http://schemas.microsoft.com/office/drawing/2014/main" id="{B166F016-A5FF-4C70-8530-CB1EDF4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461" y="4930810"/>
              <a:ext cx="27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…</a:t>
              </a:r>
            </a:p>
          </p:txBody>
        </p:sp>
        <p:sp>
          <p:nvSpPr>
            <p:cNvPr id="51" name="Line 88">
              <a:extLst>
                <a:ext uri="{FF2B5EF4-FFF2-40B4-BE49-F238E27FC236}">
                  <a16:creationId xmlns="" xmlns:a16="http://schemas.microsoft.com/office/drawing/2014/main" id="{7C3FFF74-F9CF-4DF5-93B6-DCA824A7D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0054" y="4930962"/>
              <a:ext cx="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  <p:sp>
          <p:nvSpPr>
            <p:cNvPr id="52" name="Freeform 89">
              <a:extLst>
                <a:ext uri="{FF2B5EF4-FFF2-40B4-BE49-F238E27FC236}">
                  <a16:creationId xmlns="" xmlns:a16="http://schemas.microsoft.com/office/drawing/2014/main" id="{F3884179-AA04-40E8-A8A1-86A059FE8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005" y="4931207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33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0B704-589D-4C0C-9A01-4B64157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원형 연결 리스트: 리스트 처음에 삽입</a:t>
            </a:r>
            <a:endParaRPr lang="ko-KR" altLang="en-US" dirty="0"/>
          </a:p>
        </p:txBody>
      </p:sp>
      <p:pic>
        <p:nvPicPr>
          <p:cNvPr id="42" name="Picture 42">
            <a:extLst>
              <a:ext uri="{FF2B5EF4-FFF2-40B4-BE49-F238E27FC236}">
                <a16:creationId xmlns="" xmlns:a16="http://schemas.microsoft.com/office/drawing/2014/main" id="{8AC76194-F2F8-4125-B9DB-346D79D8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" y="2901362"/>
            <a:ext cx="5489022" cy="130985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422FC86-A1E5-45AB-845A-D41C0869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ListNode</a:t>
            </a:r>
            <a:r>
              <a:rPr lang="en-US" altLang="ko-KR" dirty="0"/>
              <a:t>** </a:t>
            </a:r>
            <a:r>
              <a:rPr lang="en-US" altLang="ko-KR" dirty="0" err="1"/>
              <a:t>phead</a:t>
            </a:r>
            <a:r>
              <a:rPr lang="en-US" altLang="ko-KR" dirty="0"/>
              <a:t>: </a:t>
            </a:r>
            <a:r>
              <a:rPr lang="ko-KR" altLang="en-US" dirty="0"/>
              <a:t>리스트의 헤드 포인터의 </a:t>
            </a:r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ko-KR" altLang="en-US" dirty="0"/>
          </a:p>
          <a:p>
            <a:r>
              <a:rPr lang="en-US" altLang="ko-KR" dirty="0" err="1"/>
              <a:t>ListNode</a:t>
            </a:r>
            <a:r>
              <a:rPr lang="en-US" altLang="ko-KR" dirty="0"/>
              <a:t>* node : </a:t>
            </a:r>
            <a:r>
              <a:rPr lang="ko-KR" altLang="en-US" dirty="0"/>
              <a:t>삽입될 노드 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8921A-35B6-46E1-AD10-1167305737AA}"/>
              </a:ext>
            </a:extLst>
          </p:cNvPr>
          <p:cNvSpPr txBox="1"/>
          <p:nvPr/>
        </p:nvSpPr>
        <p:spPr>
          <a:xfrm>
            <a:off x="371061" y="2716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AA601C5-86BB-4DF1-A200-4A3E504C1D14}"/>
              </a:ext>
            </a:extLst>
          </p:cNvPr>
          <p:cNvSpPr txBox="1">
            <a:spLocks/>
          </p:cNvSpPr>
          <p:nvPr/>
        </p:nvSpPr>
        <p:spPr>
          <a:xfrm>
            <a:off x="5498133" y="3659022"/>
            <a:ext cx="6555848" cy="306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void </a:t>
            </a:r>
            <a:r>
              <a:rPr lang="en-US" altLang="ko-KR" dirty="0" err="1"/>
              <a:t>insert_first</a:t>
            </a:r>
            <a:r>
              <a:rPr lang="en-US" altLang="ko-KR" dirty="0"/>
              <a:t>(</a:t>
            </a:r>
            <a:r>
              <a:rPr lang="en-US" altLang="ko-KR" dirty="0" err="1"/>
              <a:t>ListNode</a:t>
            </a:r>
            <a:r>
              <a:rPr lang="en-US" altLang="ko-KR" dirty="0"/>
              <a:t> **</a:t>
            </a:r>
            <a:r>
              <a:rPr lang="en-US" altLang="ko-KR" dirty="0" err="1"/>
              <a:t>phead</a:t>
            </a:r>
            <a:r>
              <a:rPr lang="en-US" altLang="ko-KR" dirty="0"/>
              <a:t>, </a:t>
            </a:r>
            <a:r>
              <a:rPr lang="en-US" altLang="ko-KR" dirty="0" err="1"/>
              <a:t>ListNode</a:t>
            </a:r>
            <a:r>
              <a:rPr lang="en-US" altLang="ko-KR" dirty="0"/>
              <a:t> *node) 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if( *</a:t>
            </a:r>
            <a:r>
              <a:rPr lang="en-US" altLang="ko-KR" dirty="0" err="1"/>
              <a:t>phead</a:t>
            </a:r>
            <a:r>
              <a:rPr lang="en-US" altLang="ko-KR" dirty="0"/>
              <a:t> == NULL 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*</a:t>
            </a:r>
            <a:r>
              <a:rPr lang="en-US" altLang="ko-KR" dirty="0" err="1"/>
              <a:t>phead</a:t>
            </a:r>
            <a:r>
              <a:rPr lang="en-US" altLang="ko-KR" dirty="0"/>
              <a:t> 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node-&gt;link 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else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node-&gt;link = (*</a:t>
            </a:r>
            <a:r>
              <a:rPr lang="en-US" altLang="ko-KR" dirty="0" err="1"/>
              <a:t>phead</a:t>
            </a:r>
            <a:r>
              <a:rPr lang="en-US" altLang="ko-KR" dirty="0"/>
              <a:t>)-&gt;link;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(*</a:t>
            </a:r>
            <a:r>
              <a:rPr lang="en-US" altLang="ko-KR" dirty="0" err="1"/>
              <a:t>phead</a:t>
            </a:r>
            <a:r>
              <a:rPr lang="en-US" altLang="ko-KR" dirty="0"/>
              <a:t>)-&gt;link 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5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C9449-34A3-48F4-94E2-1D78A0A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리스트의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EB7D0-016A-47CC-93B9-4F667D05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6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새로운 항목을 리스트의 끝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처음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중간에 추가한다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기존의 항목을 리스트의 임의의 위치에서 삭제한다</a:t>
            </a:r>
            <a:r>
              <a:rPr lang="en-US" altLang="ko-KR" dirty="0">
                <a:ea typeface="+mn-lt"/>
                <a:cs typeface="+mn-lt"/>
              </a:rPr>
              <a:t>. 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모든 항목을 삭제한다</a:t>
            </a:r>
            <a:r>
              <a:rPr lang="en-US" altLang="ko-KR" dirty="0">
                <a:ea typeface="+mn-lt"/>
                <a:cs typeface="+mn-lt"/>
              </a:rPr>
              <a:t>. 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기존의 항목을 대치한다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리스트가 특정한 항목을 가지고 있는지를 찾는다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리스트의 특정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위치 항목을 반환한다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리스트 안의 항목 개수를 센다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리스트가 비었는지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>
                <a:ea typeface="+mn-lt"/>
                <a:cs typeface="+mn-lt"/>
              </a:rPr>
              <a:t>꽉 찼는지를 체크한다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리스트 안의 모든 항목을 표시한다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/>
          </a:p>
        </p:txBody>
      </p:sp>
      <p:pic>
        <p:nvPicPr>
          <p:cNvPr id="4" name="Picture 4" descr="텍스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A4F5ECD0-3059-4898-973B-210C9ABF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46" y="2403200"/>
            <a:ext cx="4166558" cy="40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CC815-2820-4E6F-99F6-98C5C98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원형 연결 리스트: 리스트 마지막에 삽입</a:t>
            </a:r>
            <a:endParaRPr lang="ko-KR" altLang="en-US" dirty="0"/>
          </a:p>
        </p:txBody>
      </p:sp>
      <p:pic>
        <p:nvPicPr>
          <p:cNvPr id="47" name="Picture 47" descr="시계, 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BE76BB5A-28CD-4E11-928F-61ED942F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6" y="3429000"/>
            <a:ext cx="5150427" cy="175959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072B23F-B522-475C-9D71-74F208CF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ListNode</a:t>
            </a:r>
            <a:r>
              <a:rPr lang="en-US" altLang="ko-KR" dirty="0"/>
              <a:t>** </a:t>
            </a:r>
            <a:r>
              <a:rPr lang="en-US" altLang="ko-KR" dirty="0" err="1"/>
              <a:t>phead</a:t>
            </a:r>
            <a:r>
              <a:rPr lang="en-US" altLang="ko-KR" dirty="0"/>
              <a:t>: </a:t>
            </a:r>
            <a:r>
              <a:rPr lang="ko-KR" altLang="en-US" dirty="0"/>
              <a:t>리스트의 헤드 포인터의 </a:t>
            </a:r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ko-KR" altLang="en-US" dirty="0"/>
          </a:p>
          <a:p>
            <a:r>
              <a:rPr lang="en-US" altLang="ko-KR" dirty="0" err="1"/>
              <a:t>ListNode</a:t>
            </a:r>
            <a:r>
              <a:rPr lang="en-US" altLang="ko-KR" dirty="0"/>
              <a:t>* p : </a:t>
            </a:r>
            <a:r>
              <a:rPr lang="ko-KR" altLang="en-US" dirty="0"/>
              <a:t>선행 노드</a:t>
            </a:r>
          </a:p>
          <a:p>
            <a:r>
              <a:rPr lang="en-US" altLang="ko-KR" dirty="0" err="1"/>
              <a:t>ListNode</a:t>
            </a:r>
            <a:r>
              <a:rPr lang="en-US" altLang="ko-KR" dirty="0"/>
              <a:t>* node : </a:t>
            </a:r>
            <a:r>
              <a:rPr lang="ko-KR" altLang="en-US" dirty="0"/>
              <a:t>삽입될 노드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0353A21-C982-49A8-B773-EE2E88A6096B}"/>
              </a:ext>
            </a:extLst>
          </p:cNvPr>
          <p:cNvSpPr txBox="1">
            <a:spLocks/>
          </p:cNvSpPr>
          <p:nvPr/>
        </p:nvSpPr>
        <p:spPr>
          <a:xfrm>
            <a:off x="6057900" y="3429000"/>
            <a:ext cx="5935807" cy="3197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void </a:t>
            </a:r>
            <a:r>
              <a:rPr lang="en-US" altLang="ko-KR" sz="2000" dirty="0" err="1"/>
              <a:t>insert_last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ListNode</a:t>
            </a:r>
            <a:r>
              <a:rPr lang="en-US" altLang="ko-KR" sz="2000" dirty="0"/>
              <a:t> **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, </a:t>
            </a:r>
            <a:r>
              <a:rPr lang="en-US" altLang="ko-KR" sz="2000" dirty="0" err="1"/>
              <a:t>ListNode</a:t>
            </a:r>
            <a:r>
              <a:rPr lang="en-US" altLang="ko-KR" sz="2000" dirty="0"/>
              <a:t> *node) 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if( 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 == NULL 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    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 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    node-&gt;link 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else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    node-&gt;link = (*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)-&gt;link;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    (*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)-&gt;link 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    *</a:t>
            </a:r>
            <a:r>
              <a:rPr lang="en-US" altLang="ko-KR" sz="2000" dirty="0" err="1"/>
              <a:t>phead</a:t>
            </a:r>
            <a:r>
              <a:rPr lang="en-US" altLang="ko-KR" sz="2000" dirty="0"/>
              <a:t> = node;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E9611-B80D-45F7-A302-DFDBB995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이중 연결 리스트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7C01B4-69A7-4FF5-86B9-AC834E3C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5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선행 </a:t>
            </a:r>
            <a:r>
              <a:rPr lang="ko-KR" altLang="en-US" dirty="0" err="1">
                <a:ea typeface="맑은 고딕"/>
              </a:rPr>
              <a:t>노드를</a:t>
            </a:r>
            <a:r>
              <a:rPr lang="ko-KR" altLang="en-US" dirty="0">
                <a:ea typeface="맑은 고딕"/>
              </a:rPr>
              <a:t> 찾기가 힘들고 삽입/삭제 시 반드시 선행 </a:t>
            </a:r>
            <a:r>
              <a:rPr lang="ko-KR" altLang="en-US" dirty="0" err="1">
                <a:ea typeface="맑은 고딕"/>
              </a:rPr>
              <a:t>노드가</a:t>
            </a:r>
            <a:r>
              <a:rPr lang="ko-KR" altLang="en-US" dirty="0">
                <a:ea typeface="맑은 고딕"/>
              </a:rPr>
              <a:t> 필요하다는 단순 연결 리스트의 문제점 보완</a:t>
            </a:r>
          </a:p>
          <a:p>
            <a:r>
              <a:rPr lang="ko-KR" altLang="en-US" dirty="0">
                <a:ea typeface="맑은 고딕"/>
              </a:rPr>
              <a:t>이중 연결 리스트: 하나의 </a:t>
            </a:r>
            <a:r>
              <a:rPr lang="ko-KR" altLang="en-US" dirty="0" err="1">
                <a:ea typeface="맑은 고딕"/>
              </a:rPr>
              <a:t>노드가</a:t>
            </a:r>
            <a:r>
              <a:rPr lang="ko-KR" altLang="en-US" dirty="0">
                <a:ea typeface="맑은 고딕"/>
              </a:rPr>
              <a:t> 선행 </a:t>
            </a:r>
            <a:r>
              <a:rPr lang="ko-KR" altLang="en-US" dirty="0" err="1">
                <a:ea typeface="맑은 고딕"/>
              </a:rPr>
              <a:t>노드와</a:t>
            </a:r>
            <a:r>
              <a:rPr lang="ko-KR" altLang="en-US" dirty="0">
                <a:ea typeface="맑은 고딕"/>
              </a:rPr>
              <a:t> 후속 </a:t>
            </a:r>
            <a:r>
              <a:rPr lang="ko-KR" altLang="en-US" dirty="0" err="1">
                <a:ea typeface="맑은 고딕"/>
              </a:rPr>
              <a:t>노드에</a:t>
            </a:r>
            <a:r>
              <a:rPr lang="ko-KR" altLang="en-US" dirty="0">
                <a:ea typeface="맑은 고딕"/>
              </a:rPr>
              <a:t> 대한 두 개의 링크를 가지는 리스트</a:t>
            </a:r>
          </a:p>
          <a:p>
            <a:r>
              <a:rPr lang="ko-KR" altLang="en-US" dirty="0">
                <a:ea typeface="맑은 고딕"/>
              </a:rPr>
              <a:t>링크가 양방향이므로 양방향으로 검색 가능</a:t>
            </a:r>
          </a:p>
          <a:p>
            <a:r>
              <a:rPr lang="ko-KR" altLang="en-US" dirty="0">
                <a:ea typeface="맑은 고딕"/>
              </a:rPr>
              <a:t>단점: 공간을 많이 차지하고 코드가 복잡</a:t>
            </a:r>
          </a:p>
          <a:p>
            <a:r>
              <a:rPr lang="ko-KR" altLang="en-US" dirty="0">
                <a:ea typeface="맑은 고딕"/>
              </a:rPr>
              <a:t>실제 사용되는 이중 연결 리스트의 형태: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헤드노드</a:t>
            </a:r>
            <a:r>
              <a:rPr lang="ko-KR" altLang="en-US" dirty="0">
                <a:ea typeface="맑은 고딕"/>
              </a:rPr>
              <a:t> + 이중 연결 리스트 + 원형 연결 리스트</a:t>
            </a:r>
            <a:endParaRPr lang="ko-KR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7F2AF18-9A2A-4915-B733-3B07C974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38" y="141333"/>
            <a:ext cx="6418729" cy="161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8F1E9A-96DE-409A-8079-E93AA312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139" y="5616663"/>
            <a:ext cx="3214977" cy="110799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typedef int element;</a:t>
            </a:r>
          </a:p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typedef struct </a:t>
            </a:r>
            <a:r>
              <a:rPr lang="en-US" altLang="en-US" sz="1100" dirty="0" err="1">
                <a:latin typeface="Lucida Console"/>
                <a:ea typeface="바탕"/>
              </a:rPr>
              <a:t>DlistNode</a:t>
            </a:r>
            <a:r>
              <a:rPr lang="en-US" altLang="en-US" sz="1100" dirty="0">
                <a:latin typeface="Lucida Console"/>
                <a:ea typeface="바탕"/>
              </a:rPr>
              <a:t> {</a:t>
            </a:r>
          </a:p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	element data;</a:t>
            </a:r>
          </a:p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	struct </a:t>
            </a:r>
            <a:r>
              <a:rPr lang="en-US" altLang="en-US" sz="1100" dirty="0" err="1">
                <a:latin typeface="Lucida Console"/>
                <a:ea typeface="바탕"/>
              </a:rPr>
              <a:t>DlistNode</a:t>
            </a:r>
            <a:r>
              <a:rPr lang="en-US" altLang="en-US" sz="1100" dirty="0">
                <a:latin typeface="Lucida Console"/>
                <a:ea typeface="바탕"/>
              </a:rPr>
              <a:t> *</a:t>
            </a:r>
            <a:r>
              <a:rPr lang="en-US" altLang="en-US" sz="1100" dirty="0" err="1">
                <a:latin typeface="Lucida Console"/>
                <a:ea typeface="바탕"/>
              </a:rPr>
              <a:t>llink</a:t>
            </a:r>
            <a:r>
              <a:rPr lang="en-US" altLang="en-US" sz="1100" dirty="0">
                <a:latin typeface="Lucida Console"/>
                <a:ea typeface="바탕"/>
              </a:rPr>
              <a:t>;</a:t>
            </a:r>
          </a:p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	struct </a:t>
            </a:r>
            <a:r>
              <a:rPr lang="en-US" altLang="en-US" sz="1100" dirty="0" err="1">
                <a:latin typeface="Lucida Console"/>
                <a:ea typeface="바탕"/>
              </a:rPr>
              <a:t>DlistNode</a:t>
            </a:r>
            <a:r>
              <a:rPr lang="en-US" altLang="en-US" sz="1100" dirty="0">
                <a:latin typeface="Lucida Console"/>
                <a:ea typeface="바탕"/>
              </a:rPr>
              <a:t> *</a:t>
            </a:r>
            <a:r>
              <a:rPr lang="en-US" altLang="en-US" sz="1100" dirty="0" err="1">
                <a:latin typeface="Lucida Console"/>
                <a:ea typeface="바탕"/>
              </a:rPr>
              <a:t>rlink</a:t>
            </a:r>
            <a:r>
              <a:rPr lang="en-US" altLang="en-US" sz="1100" dirty="0">
                <a:latin typeface="Lucida Console"/>
                <a:ea typeface="바탕"/>
              </a:rPr>
              <a:t>;</a:t>
            </a:r>
          </a:p>
          <a:p>
            <a:pPr algn="just" eaLnBrk="1" hangingPunct="1"/>
            <a:r>
              <a:rPr lang="en-US" altLang="en-US" sz="1100" dirty="0">
                <a:latin typeface="Lucida Console"/>
                <a:ea typeface="바탕"/>
              </a:rPr>
              <a:t>} </a:t>
            </a:r>
            <a:r>
              <a:rPr lang="en-US" altLang="en-US" sz="1100" dirty="0" err="1">
                <a:latin typeface="Lucida Console"/>
                <a:ea typeface="바탕"/>
              </a:rPr>
              <a:t>DlistNode</a:t>
            </a:r>
            <a:r>
              <a:rPr lang="en-US" altLang="en-US" sz="1100" dirty="0">
                <a:latin typeface="Lucida Console"/>
                <a:ea typeface="바탕"/>
              </a:rPr>
              <a:t>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1F88EA0-AD05-4A3F-A174-C530DDD93004}"/>
              </a:ext>
            </a:extLst>
          </p:cNvPr>
          <p:cNvGrpSpPr>
            <a:grpSpLocks/>
          </p:cNvGrpSpPr>
          <p:nvPr/>
        </p:nvGrpSpPr>
        <p:grpSpPr bwMode="auto">
          <a:xfrm>
            <a:off x="9640892" y="5120281"/>
            <a:ext cx="2386014" cy="360363"/>
            <a:chOff x="8017498" y="4843190"/>
            <a:chExt cx="1935" cy="308"/>
          </a:xfrm>
        </p:grpSpPr>
        <p:sp>
          <p:nvSpPr>
            <p:cNvPr id="8" name="AutoShape 14">
              <a:extLst>
                <a:ext uri="{FF2B5EF4-FFF2-40B4-BE49-F238E27FC236}">
                  <a16:creationId xmlns="" xmlns:a16="http://schemas.microsoft.com/office/drawing/2014/main" id="{7DB85FE2-8C9B-479B-9681-330E7BE1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498" y="4843190"/>
              <a:ext cx="697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llink</a:t>
              </a:r>
            </a:p>
          </p:txBody>
        </p:sp>
        <p:sp>
          <p:nvSpPr>
            <p:cNvPr id="9" name="AutoShape 15">
              <a:extLst>
                <a:ext uri="{FF2B5EF4-FFF2-40B4-BE49-F238E27FC236}">
                  <a16:creationId xmlns="" xmlns:a16="http://schemas.microsoft.com/office/drawing/2014/main" id="{FEB15098-600D-4EEB-9585-FB914B75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117" y="4843190"/>
              <a:ext cx="697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latin typeface="Lucida Console" pitchFamily="49" charset="0"/>
                  <a:ea typeface="굴림" pitchFamily="50" charset="-127"/>
                </a:rPr>
                <a:t>data</a:t>
              </a:r>
            </a:p>
          </p:txBody>
        </p:sp>
        <p:sp>
          <p:nvSpPr>
            <p:cNvPr id="10" name="AutoShape 16">
              <a:extLst>
                <a:ext uri="{FF2B5EF4-FFF2-40B4-BE49-F238E27FC236}">
                  <a16:creationId xmlns="" xmlns:a16="http://schemas.microsoft.com/office/drawing/2014/main" id="{C1B4D29E-67FB-47EE-8AF1-C91FE9BD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736" y="4843190"/>
              <a:ext cx="697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rlink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6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5971E-F6C6-4172-BF9F-92CAE34E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헤드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(head node)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EC4546-A2B5-4BFC-AB60-E754549E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데이터를 가지지 않고 단지 삽입/삭제 코드를 간단하게 할 목적으로 사용</a:t>
            </a:r>
          </a:p>
          <a:p>
            <a:r>
              <a:rPr lang="ko-KR" altLang="en-US" dirty="0">
                <a:solidFill>
                  <a:srgbClr val="C00000"/>
                </a:solidFill>
                <a:ea typeface="맑은 고딕"/>
              </a:rPr>
              <a:t>헤드 포인터와는 다르다!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  // 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헤드 포인터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: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첫번째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노드를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 가리키는 포인터</a:t>
            </a:r>
            <a:endParaRPr lang="en-US" altLang="ko-KR" sz="2000" dirty="0" smtClean="0">
              <a:solidFill>
                <a:srgbClr val="00B050"/>
              </a:solidFill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 // 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헤드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노드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: 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맨 앞에 존재하는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노드로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 이것이 갖는 데이터 무시</a:t>
            </a:r>
            <a:endParaRPr lang="en-US" altLang="ko-KR" sz="2000" dirty="0" smtClean="0">
              <a:solidFill>
                <a:srgbClr val="00B050"/>
              </a:solidFill>
              <a:ea typeface="맑은 고딕"/>
            </a:endParaRPr>
          </a:p>
          <a:p>
            <a:r>
              <a:rPr lang="ko-KR" altLang="en-US" dirty="0" smtClean="0">
                <a:ea typeface="맑은 고딕"/>
              </a:rPr>
              <a:t>공백 </a:t>
            </a:r>
            <a:r>
              <a:rPr lang="ko-KR" altLang="en-US" dirty="0">
                <a:ea typeface="맑은 고딕"/>
              </a:rPr>
              <a:t>상태에서는 헤드 </a:t>
            </a:r>
            <a:r>
              <a:rPr lang="ko-KR" altLang="en-US" dirty="0" err="1">
                <a:ea typeface="맑은 고딕"/>
              </a:rPr>
              <a:t>노드만</a:t>
            </a:r>
            <a:r>
              <a:rPr lang="ko-KR" altLang="en-US" dirty="0">
                <a:ea typeface="맑은 고딕"/>
              </a:rPr>
              <a:t> 존재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이 상태에서의 헤드 </a:t>
            </a:r>
            <a:r>
              <a:rPr lang="ko-KR" altLang="en-US" dirty="0" err="1">
                <a:ea typeface="맑은 고딕"/>
              </a:rPr>
              <a:t>노드의</a:t>
            </a:r>
            <a:r>
              <a:rPr lang="ko-KR" altLang="en-US" dirty="0">
                <a:ea typeface="맑은 고딕"/>
              </a:rPr>
              <a:t> 포인터는 모두 자기 자신을 가리킨다</a:t>
            </a:r>
          </a:p>
        </p:txBody>
      </p:sp>
    </p:spTree>
    <p:extLst>
      <p:ext uri="{BB962C8B-B14F-4D97-AF65-F5344CB8AC3E}">
        <p14:creationId xmlns:p14="http://schemas.microsoft.com/office/powerpoint/2010/main" val="1645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D5DE6-40F3-43AC-B22E-5DBAFA20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이중 연결 리스트의 삽입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380FE-222A-4BCC-B814-4746ABE8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new_node를 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before 오른쪽에 삽입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1833F83-D4B1-40B7-AA14-36AFFF3CA390}"/>
              </a:ext>
            </a:extLst>
          </p:cNvPr>
          <p:cNvGrpSpPr>
            <a:grpSpLocks/>
          </p:cNvGrpSpPr>
          <p:nvPr/>
        </p:nvGrpSpPr>
        <p:grpSpPr bwMode="auto">
          <a:xfrm>
            <a:off x="3534700" y="2275799"/>
            <a:ext cx="3840585" cy="2345896"/>
            <a:chOff x="3353104" y="1643150"/>
            <a:chExt cx="3806" cy="3066"/>
          </a:xfrm>
        </p:grpSpPr>
        <p:sp>
          <p:nvSpPr>
            <p:cNvPr id="5" name="AutoShape 5">
              <a:extLst>
                <a:ext uri="{FF2B5EF4-FFF2-40B4-BE49-F238E27FC236}">
                  <a16:creationId xmlns="" xmlns:a16="http://schemas.microsoft.com/office/drawing/2014/main" id="{F931BE93-861E-4168-A7EB-39817C3CC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694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="" xmlns:a16="http://schemas.microsoft.com/office/drawing/2014/main" id="{3AEE9D96-FD03-4433-A120-4FC414820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63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663A44C4-7B1C-474F-BB75-5345652B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232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E1DB3F41-B233-4F43-8D10-B9A58D6DAE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6319" y="1644082"/>
              <a:ext cx="591" cy="134"/>
              <a:chOff x="3356319" y="1644082"/>
              <a:chExt cx="591" cy="134"/>
            </a:xfrm>
          </p:grpSpPr>
          <p:sp>
            <p:nvSpPr>
              <p:cNvPr id="41" name="Freeform 9">
                <a:extLst>
                  <a:ext uri="{FF2B5EF4-FFF2-40B4-BE49-F238E27FC236}">
                    <a16:creationId xmlns="" xmlns:a16="http://schemas.microsoft.com/office/drawing/2014/main" id="{14A63665-3DE9-47E8-97F0-27D85F618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362" y="164408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="" xmlns:a16="http://schemas.microsoft.com/office/drawing/2014/main" id="{D4789FE5-DEAB-40B5-B3F4-C0CF3AF21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319" y="164412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="" xmlns:a16="http://schemas.microsoft.com/office/drawing/2014/main" id="{54974DDE-A3F0-4B00-B5EF-1B1BC730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797" y="164408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9" name="AutoShape 12">
              <a:extLst>
                <a:ext uri="{FF2B5EF4-FFF2-40B4-BE49-F238E27FC236}">
                  <a16:creationId xmlns="" xmlns:a16="http://schemas.microsoft.com/office/drawing/2014/main" id="{A808F934-B3AE-4CF1-99C6-902BAE5E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526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0" name="AutoShape 13">
              <a:extLst>
                <a:ext uri="{FF2B5EF4-FFF2-40B4-BE49-F238E27FC236}">
                  <a16:creationId xmlns="" xmlns:a16="http://schemas.microsoft.com/office/drawing/2014/main" id="{7518A4B9-7CEE-40A3-942A-EE2BC74F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795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1" name="AutoShape 14">
              <a:extLst>
                <a:ext uri="{FF2B5EF4-FFF2-40B4-BE49-F238E27FC236}">
                  <a16:creationId xmlns="" xmlns:a16="http://schemas.microsoft.com/office/drawing/2014/main" id="{02E77800-672C-4850-9867-9E8BBB76F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064" y="1643986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89A59379-8965-418E-9D28-7D3372A58713}"/>
                </a:ext>
              </a:extLst>
            </p:cNvPr>
            <p:cNvGrpSpPr>
              <a:grpSpLocks/>
            </p:cNvGrpSpPr>
            <p:nvPr/>
          </p:nvGrpSpPr>
          <p:grpSpPr bwMode="auto">
            <a:xfrm rot="-10385442">
              <a:off x="3353104" y="1644158"/>
              <a:ext cx="591" cy="134"/>
              <a:chOff x="3353105" y="1644158"/>
              <a:chExt cx="591" cy="134"/>
            </a:xfrm>
          </p:grpSpPr>
          <p:sp>
            <p:nvSpPr>
              <p:cNvPr id="38" name="Freeform 16">
                <a:extLst>
                  <a:ext uri="{FF2B5EF4-FFF2-40B4-BE49-F238E27FC236}">
                    <a16:creationId xmlns="" xmlns:a16="http://schemas.microsoft.com/office/drawing/2014/main" id="{E5705D4C-2D3B-4F72-BB0B-8931DD077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148" y="1644158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="" xmlns:a16="http://schemas.microsoft.com/office/drawing/2014/main" id="{20642BEB-D9EE-421F-851A-C6F6F73E1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105" y="1644204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="" xmlns:a16="http://schemas.microsoft.com/office/drawing/2014/main" id="{828473DC-9BD2-44CB-9C3A-AFC5D1BEC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583" y="1644160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3" name="AutoShape 19">
              <a:extLst>
                <a:ext uri="{FF2B5EF4-FFF2-40B4-BE49-F238E27FC236}">
                  <a16:creationId xmlns="" xmlns:a16="http://schemas.microsoft.com/office/drawing/2014/main" id="{AC0F48AE-4971-407B-A28F-E7196451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648" y="1645128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4" name="AutoShape 20">
              <a:extLst>
                <a:ext uri="{FF2B5EF4-FFF2-40B4-BE49-F238E27FC236}">
                  <a16:creationId xmlns="" xmlns:a16="http://schemas.microsoft.com/office/drawing/2014/main" id="{E3FD3CDF-1999-4259-ADBD-07597231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917" y="1645128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" name="AutoShape 21">
              <a:extLst>
                <a:ext uri="{FF2B5EF4-FFF2-40B4-BE49-F238E27FC236}">
                  <a16:creationId xmlns="" xmlns:a16="http://schemas.microsoft.com/office/drawing/2014/main" id="{119E7EE2-84F3-4299-8F61-488EEC2D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186" y="1645128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="" xmlns:a16="http://schemas.microsoft.com/office/drawing/2014/main" id="{E4C96B70-917F-4A66-A114-2A55E6EA1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273" y="1645270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="" xmlns:a16="http://schemas.microsoft.com/office/drawing/2014/main" id="{8F0198A1-87FC-453E-AE16-5266D8DA2DFD}"/>
                </a:ext>
              </a:extLst>
            </p:cNvPr>
            <p:cNvSpPr>
              <a:spLocks/>
            </p:cNvSpPr>
            <p:nvPr/>
          </p:nvSpPr>
          <p:spPr bwMode="auto">
            <a:xfrm rot="-10385442">
              <a:off x="3354731" y="1645330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Text Box 24">
              <a:extLst>
                <a:ext uri="{FF2B5EF4-FFF2-40B4-BE49-F238E27FC236}">
                  <a16:creationId xmlns="" xmlns:a16="http://schemas.microsoft.com/office/drawing/2014/main" id="{AC7E39A1-CE0A-4B58-AF57-1AE56AC3D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199" y="1644715"/>
              <a:ext cx="48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(1)</a:t>
              </a:r>
            </a:p>
          </p:txBody>
        </p:sp>
        <p:sp>
          <p:nvSpPr>
            <p:cNvPr id="19" name="Text Box 25">
              <a:extLst>
                <a:ext uri="{FF2B5EF4-FFF2-40B4-BE49-F238E27FC236}">
                  <a16:creationId xmlns="" xmlns:a16="http://schemas.microsoft.com/office/drawing/2014/main" id="{CF43EF7B-04B3-4D6D-BB54-CCA62F09E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427" y="1644715"/>
              <a:ext cx="48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(2)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="" xmlns:a16="http://schemas.microsoft.com/office/drawing/2014/main" id="{0A65A271-63D8-4357-A34B-C2326A0B2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034" y="1644715"/>
              <a:ext cx="48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(3)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="" xmlns:a16="http://schemas.microsoft.com/office/drawing/2014/main" id="{E56BD598-7AE9-4E85-AC7A-C91A162CB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562" y="1644715"/>
              <a:ext cx="48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(4)</a:t>
              </a:r>
            </a:p>
          </p:txBody>
        </p:sp>
        <p:sp>
          <p:nvSpPr>
            <p:cNvPr id="22" name="Freeform 28">
              <a:extLst>
                <a:ext uri="{FF2B5EF4-FFF2-40B4-BE49-F238E27FC236}">
                  <a16:creationId xmlns="" xmlns:a16="http://schemas.microsoft.com/office/drawing/2014/main" id="{DA33EA6E-C18B-45CC-B8EC-A60D276AF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25" y="1644358"/>
              <a:ext cx="658" cy="995"/>
            </a:xfrm>
            <a:custGeom>
              <a:avLst/>
              <a:gdLst>
                <a:gd name="T0" fmla="*/ 658 w 658"/>
                <a:gd name="T1" fmla="*/ 995 h 995"/>
                <a:gd name="T2" fmla="*/ 100 w 658"/>
                <a:gd name="T3" fmla="*/ 524 h 995"/>
                <a:gd name="T4" fmla="*/ 56 w 658"/>
                <a:gd name="T5" fmla="*/ 0 h 995"/>
                <a:gd name="T6" fmla="*/ 0 60000 65536"/>
                <a:gd name="T7" fmla="*/ 0 60000 65536"/>
                <a:gd name="T8" fmla="*/ 0 60000 65536"/>
                <a:gd name="T9" fmla="*/ 0 w 658"/>
                <a:gd name="T10" fmla="*/ 0 h 995"/>
                <a:gd name="T11" fmla="*/ 658 w 658"/>
                <a:gd name="T12" fmla="*/ 995 h 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995">
                  <a:moveTo>
                    <a:pt x="658" y="995"/>
                  </a:moveTo>
                  <a:cubicBezTo>
                    <a:pt x="565" y="917"/>
                    <a:pt x="200" y="690"/>
                    <a:pt x="100" y="524"/>
                  </a:cubicBezTo>
                  <a:cubicBezTo>
                    <a:pt x="0" y="358"/>
                    <a:pt x="65" y="109"/>
                    <a:pt x="56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="" xmlns:a16="http://schemas.microsoft.com/office/drawing/2014/main" id="{34DC4009-70F7-45A4-878A-3A353AFBB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333" y="1644349"/>
              <a:ext cx="515" cy="951"/>
            </a:xfrm>
            <a:custGeom>
              <a:avLst/>
              <a:gdLst>
                <a:gd name="T0" fmla="*/ 0 w 515"/>
                <a:gd name="T1" fmla="*/ 951 h 951"/>
                <a:gd name="T2" fmla="*/ 393 w 515"/>
                <a:gd name="T3" fmla="*/ 567 h 951"/>
                <a:gd name="T4" fmla="*/ 515 w 515"/>
                <a:gd name="T5" fmla="*/ 0 h 951"/>
                <a:gd name="T6" fmla="*/ 0 60000 65536"/>
                <a:gd name="T7" fmla="*/ 0 60000 65536"/>
                <a:gd name="T8" fmla="*/ 0 60000 65536"/>
                <a:gd name="T9" fmla="*/ 0 w 515"/>
                <a:gd name="T10" fmla="*/ 0 h 951"/>
                <a:gd name="T11" fmla="*/ 515 w 515"/>
                <a:gd name="T12" fmla="*/ 951 h 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951">
                  <a:moveTo>
                    <a:pt x="0" y="951"/>
                  </a:moveTo>
                  <a:cubicBezTo>
                    <a:pt x="65" y="887"/>
                    <a:pt x="307" y="726"/>
                    <a:pt x="393" y="567"/>
                  </a:cubicBezTo>
                  <a:cubicBezTo>
                    <a:pt x="479" y="408"/>
                    <a:pt x="490" y="118"/>
                    <a:pt x="515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Freeform 30">
              <a:extLst>
                <a:ext uri="{FF2B5EF4-FFF2-40B4-BE49-F238E27FC236}">
                  <a16:creationId xmlns="" xmlns:a16="http://schemas.microsoft.com/office/drawing/2014/main" id="{F8ABC5C3-923E-46DC-8628-F9F70102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841" y="1644140"/>
              <a:ext cx="750" cy="1283"/>
            </a:xfrm>
            <a:custGeom>
              <a:avLst/>
              <a:gdLst>
                <a:gd name="T0" fmla="*/ 349 w 750"/>
                <a:gd name="T1" fmla="*/ 0 h 1283"/>
                <a:gd name="T2" fmla="*/ 96 w 750"/>
                <a:gd name="T3" fmla="*/ 401 h 1283"/>
                <a:gd name="T4" fmla="*/ 35 w 750"/>
                <a:gd name="T5" fmla="*/ 838 h 1283"/>
                <a:gd name="T6" fmla="*/ 305 w 750"/>
                <a:gd name="T7" fmla="*/ 1178 h 1283"/>
                <a:gd name="T8" fmla="*/ 750 w 750"/>
                <a:gd name="T9" fmla="*/ 1283 h 1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1283"/>
                <a:gd name="T17" fmla="*/ 750 w 750"/>
                <a:gd name="T18" fmla="*/ 1283 h 1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1283">
                  <a:moveTo>
                    <a:pt x="349" y="0"/>
                  </a:moveTo>
                  <a:cubicBezTo>
                    <a:pt x="307" y="67"/>
                    <a:pt x="148" y="261"/>
                    <a:pt x="96" y="401"/>
                  </a:cubicBezTo>
                  <a:cubicBezTo>
                    <a:pt x="44" y="541"/>
                    <a:pt x="0" y="709"/>
                    <a:pt x="35" y="838"/>
                  </a:cubicBezTo>
                  <a:cubicBezTo>
                    <a:pt x="70" y="967"/>
                    <a:pt x="186" y="1104"/>
                    <a:pt x="305" y="1178"/>
                  </a:cubicBezTo>
                  <a:cubicBezTo>
                    <a:pt x="424" y="1252"/>
                    <a:pt x="657" y="1261"/>
                    <a:pt x="750" y="128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="" xmlns:a16="http://schemas.microsoft.com/office/drawing/2014/main" id="{A75FEA47-1F6D-48BD-A7AF-80D063CE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604" y="1644201"/>
              <a:ext cx="410" cy="1047"/>
            </a:xfrm>
            <a:custGeom>
              <a:avLst/>
              <a:gdLst>
                <a:gd name="T0" fmla="*/ 270 w 410"/>
                <a:gd name="T1" fmla="*/ 0 h 1047"/>
                <a:gd name="T2" fmla="*/ 401 w 410"/>
                <a:gd name="T3" fmla="*/ 628 h 1047"/>
                <a:gd name="T4" fmla="*/ 218 w 410"/>
                <a:gd name="T5" fmla="*/ 977 h 1047"/>
                <a:gd name="T6" fmla="*/ 0 w 410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0"/>
                <a:gd name="T13" fmla="*/ 0 h 1047"/>
                <a:gd name="T14" fmla="*/ 410 w 410"/>
                <a:gd name="T15" fmla="*/ 1047 h 10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0" h="1047">
                  <a:moveTo>
                    <a:pt x="270" y="0"/>
                  </a:moveTo>
                  <a:cubicBezTo>
                    <a:pt x="340" y="232"/>
                    <a:pt x="410" y="465"/>
                    <a:pt x="401" y="628"/>
                  </a:cubicBezTo>
                  <a:cubicBezTo>
                    <a:pt x="392" y="791"/>
                    <a:pt x="285" y="907"/>
                    <a:pt x="218" y="977"/>
                  </a:cubicBezTo>
                  <a:cubicBezTo>
                    <a:pt x="151" y="1047"/>
                    <a:pt x="75" y="1047"/>
                    <a:pt x="0" y="1047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="" xmlns:a16="http://schemas.microsoft.com/office/drawing/2014/main" id="{051A06DE-1DB6-4432-8D21-3A1A8C1DF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81" y="1643907"/>
              <a:ext cx="1501" cy="233"/>
            </a:xfrm>
            <a:custGeom>
              <a:avLst/>
              <a:gdLst>
                <a:gd name="T0" fmla="*/ 0 w 1501"/>
                <a:gd name="T1" fmla="*/ 233 h 233"/>
                <a:gd name="T2" fmla="*/ 855 w 1501"/>
                <a:gd name="T3" fmla="*/ 23 h 233"/>
                <a:gd name="T4" fmla="*/ 1501 w 1501"/>
                <a:gd name="T5" fmla="*/ 93 h 233"/>
                <a:gd name="T6" fmla="*/ 0 60000 65536"/>
                <a:gd name="T7" fmla="*/ 0 60000 65536"/>
                <a:gd name="T8" fmla="*/ 0 60000 65536"/>
                <a:gd name="T9" fmla="*/ 0 w 1501"/>
                <a:gd name="T10" fmla="*/ 0 h 233"/>
                <a:gd name="T11" fmla="*/ 1501 w 1501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1" h="233">
                  <a:moveTo>
                    <a:pt x="0" y="233"/>
                  </a:moveTo>
                  <a:cubicBezTo>
                    <a:pt x="143" y="198"/>
                    <a:pt x="605" y="46"/>
                    <a:pt x="855" y="23"/>
                  </a:cubicBezTo>
                  <a:cubicBezTo>
                    <a:pt x="1105" y="0"/>
                    <a:pt x="1367" y="79"/>
                    <a:pt x="1501" y="9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="" xmlns:a16="http://schemas.microsoft.com/office/drawing/2014/main" id="{F151796E-6A41-4032-8C17-0C72F98E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417" y="1644210"/>
              <a:ext cx="1457" cy="216"/>
            </a:xfrm>
            <a:custGeom>
              <a:avLst/>
              <a:gdLst>
                <a:gd name="T0" fmla="*/ 1457 w 1457"/>
                <a:gd name="T1" fmla="*/ 0 h 216"/>
                <a:gd name="T2" fmla="*/ 646 w 1457"/>
                <a:gd name="T3" fmla="*/ 200 h 216"/>
                <a:gd name="T4" fmla="*/ 0 w 1457"/>
                <a:gd name="T5" fmla="*/ 96 h 216"/>
                <a:gd name="T6" fmla="*/ 0 60000 65536"/>
                <a:gd name="T7" fmla="*/ 0 60000 65536"/>
                <a:gd name="T8" fmla="*/ 0 60000 65536"/>
                <a:gd name="T9" fmla="*/ 0 w 1457"/>
                <a:gd name="T10" fmla="*/ 0 h 216"/>
                <a:gd name="T11" fmla="*/ 1457 w 1457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7" h="216">
                  <a:moveTo>
                    <a:pt x="1457" y="0"/>
                  </a:moveTo>
                  <a:cubicBezTo>
                    <a:pt x="1322" y="33"/>
                    <a:pt x="889" y="184"/>
                    <a:pt x="646" y="200"/>
                  </a:cubicBezTo>
                  <a:cubicBezTo>
                    <a:pt x="403" y="216"/>
                    <a:pt x="135" y="118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AutoShape 34">
              <a:extLst>
                <a:ext uri="{FF2B5EF4-FFF2-40B4-BE49-F238E27FC236}">
                  <a16:creationId xmlns="" xmlns:a16="http://schemas.microsoft.com/office/drawing/2014/main" id="{F1201018-E51B-427F-AB43-2EFEE1E3A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540" y="1643150"/>
              <a:ext cx="913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before </a:t>
              </a:r>
            </a:p>
          </p:txBody>
        </p:sp>
        <p:sp>
          <p:nvSpPr>
            <p:cNvPr id="29" name="AutoShape 35">
              <a:extLst>
                <a:ext uri="{FF2B5EF4-FFF2-40B4-BE49-F238E27FC236}">
                  <a16:creationId xmlns="" xmlns:a16="http://schemas.microsoft.com/office/drawing/2014/main" id="{88941A8A-7AC0-4FC2-9718-E2915048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696" y="1645899"/>
              <a:ext cx="107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new_node </a:t>
              </a:r>
            </a:p>
          </p:txBody>
        </p:sp>
        <p:sp>
          <p:nvSpPr>
            <p:cNvPr id="30" name="Line 36">
              <a:extLst>
                <a:ext uri="{FF2B5EF4-FFF2-40B4-BE49-F238E27FC236}">
                  <a16:creationId xmlns="" xmlns:a16="http://schemas.microsoft.com/office/drawing/2014/main" id="{735C5B22-0645-4D13-8610-485B01F71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4745" y="1645485"/>
              <a:ext cx="0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Line 37">
              <a:extLst>
                <a:ext uri="{FF2B5EF4-FFF2-40B4-BE49-F238E27FC236}">
                  <a16:creationId xmlns="" xmlns:a16="http://schemas.microsoft.com/office/drawing/2014/main" id="{366F8F97-1BF4-4E26-BFCF-FD1D8D47B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3628" y="1643337"/>
              <a:ext cx="0" cy="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44AE98A8-1AD5-4095-9C12-DB77D5173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863" y="1643861"/>
              <a:ext cx="192" cy="186"/>
              <a:chOff x="3354863" y="1643861"/>
              <a:chExt cx="325" cy="188"/>
            </a:xfrm>
          </p:grpSpPr>
          <p:sp>
            <p:nvSpPr>
              <p:cNvPr id="36" name="Line 39">
                <a:extLst>
                  <a:ext uri="{FF2B5EF4-FFF2-40B4-BE49-F238E27FC236}">
                    <a16:creationId xmlns="" xmlns:a16="http://schemas.microsoft.com/office/drawing/2014/main" id="{7B332CBD-22A9-459A-82AE-407791C55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863" y="1643861"/>
                <a:ext cx="325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" name="Line 40">
                <a:extLst>
                  <a:ext uri="{FF2B5EF4-FFF2-40B4-BE49-F238E27FC236}">
                    <a16:creationId xmlns="" xmlns:a16="http://schemas.microsoft.com/office/drawing/2014/main" id="{CA90B584-2AAF-4E9F-A718-02C286884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863" y="1643861"/>
                <a:ext cx="325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48A79274-834B-49C5-8C16-D02EA7FA9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4935" y="1644318"/>
              <a:ext cx="192" cy="186"/>
              <a:chOff x="3354935" y="1644318"/>
              <a:chExt cx="325" cy="188"/>
            </a:xfrm>
          </p:grpSpPr>
          <p:sp>
            <p:nvSpPr>
              <p:cNvPr id="34" name="Line 42">
                <a:extLst>
                  <a:ext uri="{FF2B5EF4-FFF2-40B4-BE49-F238E27FC236}">
                    <a16:creationId xmlns="" xmlns:a16="http://schemas.microsoft.com/office/drawing/2014/main" id="{F3B7AF4D-4948-4918-8644-F90A7AC9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4935" y="1644318"/>
                <a:ext cx="325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5" name="Line 43">
                <a:extLst>
                  <a:ext uri="{FF2B5EF4-FFF2-40B4-BE49-F238E27FC236}">
                    <a16:creationId xmlns="" xmlns:a16="http://schemas.microsoft.com/office/drawing/2014/main" id="{18E00317-2920-46A7-9443-C820C2FB0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4935" y="1644318"/>
                <a:ext cx="325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C85D44C-0452-4F08-AE53-03875B43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54" y="5073786"/>
            <a:ext cx="7110412" cy="138499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dirty="0">
                <a:latin typeface="Lucida Console"/>
                <a:ea typeface="바탕"/>
              </a:rPr>
              <a:t>void </a:t>
            </a:r>
            <a:r>
              <a:rPr lang="en-US" altLang="en-US" sz="1400" dirty="0" err="1">
                <a:latin typeface="Lucida Console"/>
                <a:ea typeface="바탕"/>
              </a:rPr>
              <a:t>dinsert_node</a:t>
            </a:r>
            <a:r>
              <a:rPr lang="en-US" altLang="en-US" sz="1400" dirty="0">
                <a:latin typeface="Lucida Console"/>
                <a:ea typeface="바탕"/>
              </a:rPr>
              <a:t>(</a:t>
            </a:r>
            <a:r>
              <a:rPr lang="en-US" altLang="en-US" sz="1400" dirty="0" err="1">
                <a:latin typeface="Lucida Console"/>
                <a:ea typeface="바탕"/>
              </a:rPr>
              <a:t>DlistNode</a:t>
            </a:r>
            <a:r>
              <a:rPr lang="en-US" altLang="en-US" sz="1400" dirty="0">
                <a:latin typeface="Lucida Console"/>
                <a:ea typeface="바탕"/>
              </a:rPr>
              <a:t> *before,</a:t>
            </a:r>
            <a:r>
              <a:rPr lang="en-US" altLang="ko-KR" sz="1400" dirty="0">
                <a:latin typeface="Lucida Console"/>
                <a:ea typeface="바탕"/>
              </a:rPr>
              <a:t> </a:t>
            </a:r>
            <a:r>
              <a:rPr lang="en-US" altLang="en-US" sz="1400" dirty="0" err="1">
                <a:latin typeface="Lucida Console"/>
                <a:ea typeface="바탕"/>
              </a:rPr>
              <a:t>DlistNode</a:t>
            </a:r>
            <a:r>
              <a:rPr lang="en-US" altLang="en-US" sz="1400" dirty="0">
                <a:latin typeface="Lucida Console"/>
                <a:ea typeface="바탕"/>
              </a:rPr>
              <a:t> *</a:t>
            </a:r>
            <a:r>
              <a:rPr lang="en-US" altLang="en-US" sz="1400" dirty="0" err="1">
                <a:latin typeface="Lucida Console"/>
                <a:ea typeface="바탕"/>
              </a:rPr>
              <a:t>new_node</a:t>
            </a:r>
            <a:r>
              <a:rPr lang="en-US" altLang="en-US" sz="1400" dirty="0">
                <a:latin typeface="Lucida Console"/>
                <a:ea typeface="바탕"/>
              </a:rPr>
              <a:t>) { </a:t>
            </a:r>
            <a:endParaRPr lang="ko-KR" altLang="en-US" dirty="0"/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new_node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llink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before;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new_node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before-&gt;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before-&gt;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llink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new_node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before-&gt;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new_node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127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93498-0F04-4C7D-94EB-36BCFDE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이중 연결 리스트의 삭제 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1FDE7A-358E-4A80-986E-1F397579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52D80BF-8F20-4DF2-B445-F2B3A4D1743B}"/>
              </a:ext>
            </a:extLst>
          </p:cNvPr>
          <p:cNvGrpSpPr>
            <a:grpSpLocks/>
          </p:cNvGrpSpPr>
          <p:nvPr/>
        </p:nvGrpSpPr>
        <p:grpSpPr bwMode="auto">
          <a:xfrm>
            <a:off x="4048911" y="1903139"/>
            <a:ext cx="3995660" cy="2290212"/>
            <a:chOff x="4043406" y="1903963"/>
            <a:chExt cx="3806" cy="2309"/>
          </a:xfrm>
        </p:grpSpPr>
        <p:sp>
          <p:nvSpPr>
            <p:cNvPr id="5" name="AutoShape 5">
              <a:extLst>
                <a:ext uri="{FF2B5EF4-FFF2-40B4-BE49-F238E27FC236}">
                  <a16:creationId xmlns="" xmlns:a16="http://schemas.microsoft.com/office/drawing/2014/main" id="{0CDABCE9-F842-4FA4-BBE1-67B543F5C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996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="" xmlns:a16="http://schemas.microsoft.com/office/drawing/2014/main" id="{5CF68715-7760-4CA6-A740-0807F3A3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265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8C681AE8-6475-4C2A-8299-AB9148E6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4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13903C7-7A15-4E36-A3BC-E3266A4E8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6621" y="1904138"/>
              <a:ext cx="591" cy="134"/>
              <a:chOff x="4046621" y="1904138"/>
              <a:chExt cx="591" cy="134"/>
            </a:xfrm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5DBDF78C-2FB2-4F1D-ABF9-1D7879062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664" y="1904138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BFE4911E-5256-4E75-A00F-6CC331CD6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621" y="1904184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BE4B2D07-961F-447C-9B4E-DF99ED41E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099" y="1904140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9" name="AutoShape 12">
              <a:extLst>
                <a:ext uri="{FF2B5EF4-FFF2-40B4-BE49-F238E27FC236}">
                  <a16:creationId xmlns="" xmlns:a16="http://schemas.microsoft.com/office/drawing/2014/main" id="{AB74C2EA-3A54-4A92-AE59-3286A42A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828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0" name="AutoShape 13">
              <a:extLst>
                <a:ext uri="{FF2B5EF4-FFF2-40B4-BE49-F238E27FC236}">
                  <a16:creationId xmlns="" xmlns:a16="http://schemas.microsoft.com/office/drawing/2014/main" id="{2C21D9F1-672E-4450-9C64-637EA560C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097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1" name="AutoShape 14">
              <a:extLst>
                <a:ext uri="{FF2B5EF4-FFF2-40B4-BE49-F238E27FC236}">
                  <a16:creationId xmlns="" xmlns:a16="http://schemas.microsoft.com/office/drawing/2014/main" id="{DBB90E3C-1378-4B29-A749-E144F3BE5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366" y="1904042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C1346FBC-5A68-4768-AD26-0E873DF10D2C}"/>
                </a:ext>
              </a:extLst>
            </p:cNvPr>
            <p:cNvGrpSpPr>
              <a:grpSpLocks/>
            </p:cNvGrpSpPr>
            <p:nvPr/>
          </p:nvGrpSpPr>
          <p:grpSpPr bwMode="auto">
            <a:xfrm rot="-10385442">
              <a:off x="4043406" y="1904214"/>
              <a:ext cx="591" cy="134"/>
              <a:chOff x="4043407" y="1904214"/>
              <a:chExt cx="591" cy="134"/>
            </a:xfrm>
          </p:grpSpPr>
          <p:sp>
            <p:nvSpPr>
              <p:cNvPr id="27" name="Freeform 16">
                <a:extLst>
                  <a:ext uri="{FF2B5EF4-FFF2-40B4-BE49-F238E27FC236}">
                    <a16:creationId xmlns="" xmlns:a16="http://schemas.microsoft.com/office/drawing/2014/main" id="{09D683A7-BD4F-4667-BD5F-B7E4F785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450" y="1904214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="" xmlns:a16="http://schemas.microsoft.com/office/drawing/2014/main" id="{0A654413-641E-4B08-91C0-4A42C9B14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407" y="1904260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="" xmlns:a16="http://schemas.microsoft.com/office/drawing/2014/main" id="{1E43620A-23C2-4B55-9C20-24B0A6E21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885" y="1904216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3" name="AutoShape 19">
              <a:extLst>
                <a:ext uri="{FF2B5EF4-FFF2-40B4-BE49-F238E27FC236}">
                  <a16:creationId xmlns="" xmlns:a16="http://schemas.microsoft.com/office/drawing/2014/main" id="{087E90AB-323B-4910-B9DD-7BE20EF8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1905184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4" name="AutoShape 20">
              <a:extLst>
                <a:ext uri="{FF2B5EF4-FFF2-40B4-BE49-F238E27FC236}">
                  <a16:creationId xmlns="" xmlns:a16="http://schemas.microsoft.com/office/drawing/2014/main" id="{7481149D-979C-4D7F-8D64-B5C2E73EF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219" y="1905184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" name="AutoShape 21">
              <a:extLst>
                <a:ext uri="{FF2B5EF4-FFF2-40B4-BE49-F238E27FC236}">
                  <a16:creationId xmlns="" xmlns:a16="http://schemas.microsoft.com/office/drawing/2014/main" id="{3BA89D88-7297-4F8D-AF8C-77DD19C9B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488" y="1905184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="" xmlns:a16="http://schemas.microsoft.com/office/drawing/2014/main" id="{400EDF2B-F043-4C0A-97B0-F2D05B0F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575" y="1905326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="" xmlns:a16="http://schemas.microsoft.com/office/drawing/2014/main" id="{522E4BB3-ED3A-4DFF-89C9-8B495111B618}"/>
                </a:ext>
              </a:extLst>
            </p:cNvPr>
            <p:cNvSpPr>
              <a:spLocks/>
            </p:cNvSpPr>
            <p:nvPr/>
          </p:nvSpPr>
          <p:spPr bwMode="auto">
            <a:xfrm rot="-10385442">
              <a:off x="4045033" y="1905386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Text Box 25">
              <a:extLst>
                <a:ext uri="{FF2B5EF4-FFF2-40B4-BE49-F238E27FC236}">
                  <a16:creationId xmlns="" xmlns:a16="http://schemas.microsoft.com/office/drawing/2014/main" id="{C8BBEE18-743A-4681-9C69-6A2B7D9A7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180" y="1904232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000" dirty="0">
                  <a:latin typeface="HY엽서L" pitchFamily="18" charset="-127"/>
                  <a:ea typeface="HY엽서L" pitchFamily="18" charset="-127"/>
                </a:rPr>
                <a:t>(2)</a:t>
              </a:r>
            </a:p>
          </p:txBody>
        </p:sp>
        <p:sp>
          <p:nvSpPr>
            <p:cNvPr id="19" name="Freeform 28">
              <a:extLst>
                <a:ext uri="{FF2B5EF4-FFF2-40B4-BE49-F238E27FC236}">
                  <a16:creationId xmlns="" xmlns:a16="http://schemas.microsoft.com/office/drawing/2014/main" id="{D37A4181-90C4-4473-B97A-8A28DBB2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427" y="1904414"/>
              <a:ext cx="658" cy="995"/>
            </a:xfrm>
            <a:custGeom>
              <a:avLst/>
              <a:gdLst>
                <a:gd name="T0" fmla="*/ 658 w 658"/>
                <a:gd name="T1" fmla="*/ 995 h 995"/>
                <a:gd name="T2" fmla="*/ 100 w 658"/>
                <a:gd name="T3" fmla="*/ 524 h 995"/>
                <a:gd name="T4" fmla="*/ 56 w 658"/>
                <a:gd name="T5" fmla="*/ 0 h 995"/>
                <a:gd name="T6" fmla="*/ 0 60000 65536"/>
                <a:gd name="T7" fmla="*/ 0 60000 65536"/>
                <a:gd name="T8" fmla="*/ 0 60000 65536"/>
                <a:gd name="T9" fmla="*/ 0 w 658"/>
                <a:gd name="T10" fmla="*/ 0 h 995"/>
                <a:gd name="T11" fmla="*/ 658 w 658"/>
                <a:gd name="T12" fmla="*/ 995 h 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995">
                  <a:moveTo>
                    <a:pt x="658" y="995"/>
                  </a:moveTo>
                  <a:cubicBezTo>
                    <a:pt x="565" y="917"/>
                    <a:pt x="200" y="690"/>
                    <a:pt x="100" y="524"/>
                  </a:cubicBezTo>
                  <a:cubicBezTo>
                    <a:pt x="0" y="358"/>
                    <a:pt x="65" y="109"/>
                    <a:pt x="56" y="0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="" xmlns:a16="http://schemas.microsoft.com/office/drawing/2014/main" id="{6860F2E6-2CD0-4BE0-8B00-96F6DE113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635" y="1904405"/>
              <a:ext cx="515" cy="951"/>
            </a:xfrm>
            <a:custGeom>
              <a:avLst/>
              <a:gdLst>
                <a:gd name="T0" fmla="*/ 0 w 515"/>
                <a:gd name="T1" fmla="*/ 951 h 951"/>
                <a:gd name="T2" fmla="*/ 393 w 515"/>
                <a:gd name="T3" fmla="*/ 567 h 951"/>
                <a:gd name="T4" fmla="*/ 515 w 515"/>
                <a:gd name="T5" fmla="*/ 0 h 951"/>
                <a:gd name="T6" fmla="*/ 0 60000 65536"/>
                <a:gd name="T7" fmla="*/ 0 60000 65536"/>
                <a:gd name="T8" fmla="*/ 0 60000 65536"/>
                <a:gd name="T9" fmla="*/ 0 w 515"/>
                <a:gd name="T10" fmla="*/ 0 h 951"/>
                <a:gd name="T11" fmla="*/ 515 w 515"/>
                <a:gd name="T12" fmla="*/ 951 h 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951">
                  <a:moveTo>
                    <a:pt x="0" y="951"/>
                  </a:moveTo>
                  <a:cubicBezTo>
                    <a:pt x="65" y="887"/>
                    <a:pt x="307" y="726"/>
                    <a:pt x="393" y="567"/>
                  </a:cubicBezTo>
                  <a:cubicBezTo>
                    <a:pt x="479" y="408"/>
                    <a:pt x="490" y="118"/>
                    <a:pt x="515" y="0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="" xmlns:a16="http://schemas.microsoft.com/office/drawing/2014/main" id="{070B98ED-E8DE-42DE-9A77-5E72AE77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143" y="1904196"/>
              <a:ext cx="750" cy="1283"/>
            </a:xfrm>
            <a:custGeom>
              <a:avLst/>
              <a:gdLst>
                <a:gd name="T0" fmla="*/ 349 w 750"/>
                <a:gd name="T1" fmla="*/ 0 h 1283"/>
                <a:gd name="T2" fmla="*/ 96 w 750"/>
                <a:gd name="T3" fmla="*/ 401 h 1283"/>
                <a:gd name="T4" fmla="*/ 35 w 750"/>
                <a:gd name="T5" fmla="*/ 838 h 1283"/>
                <a:gd name="T6" fmla="*/ 305 w 750"/>
                <a:gd name="T7" fmla="*/ 1178 h 1283"/>
                <a:gd name="T8" fmla="*/ 750 w 750"/>
                <a:gd name="T9" fmla="*/ 1283 h 1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0"/>
                <a:gd name="T16" fmla="*/ 0 h 1283"/>
                <a:gd name="T17" fmla="*/ 750 w 750"/>
                <a:gd name="T18" fmla="*/ 1283 h 1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0" h="1283">
                  <a:moveTo>
                    <a:pt x="349" y="0"/>
                  </a:moveTo>
                  <a:cubicBezTo>
                    <a:pt x="307" y="67"/>
                    <a:pt x="148" y="261"/>
                    <a:pt x="96" y="401"/>
                  </a:cubicBezTo>
                  <a:cubicBezTo>
                    <a:pt x="44" y="541"/>
                    <a:pt x="0" y="709"/>
                    <a:pt x="35" y="838"/>
                  </a:cubicBezTo>
                  <a:cubicBezTo>
                    <a:pt x="70" y="967"/>
                    <a:pt x="186" y="1104"/>
                    <a:pt x="305" y="1178"/>
                  </a:cubicBezTo>
                  <a:cubicBezTo>
                    <a:pt x="424" y="1252"/>
                    <a:pt x="657" y="1261"/>
                    <a:pt x="750" y="1283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="" xmlns:a16="http://schemas.microsoft.com/office/drawing/2014/main" id="{0FB91320-FB7B-41DB-925B-C51D899A2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906" y="1904257"/>
              <a:ext cx="410" cy="1047"/>
            </a:xfrm>
            <a:custGeom>
              <a:avLst/>
              <a:gdLst>
                <a:gd name="T0" fmla="*/ 270 w 410"/>
                <a:gd name="T1" fmla="*/ 0 h 1047"/>
                <a:gd name="T2" fmla="*/ 401 w 410"/>
                <a:gd name="T3" fmla="*/ 628 h 1047"/>
                <a:gd name="T4" fmla="*/ 218 w 410"/>
                <a:gd name="T5" fmla="*/ 977 h 1047"/>
                <a:gd name="T6" fmla="*/ 0 w 410"/>
                <a:gd name="T7" fmla="*/ 1047 h 10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0"/>
                <a:gd name="T13" fmla="*/ 0 h 1047"/>
                <a:gd name="T14" fmla="*/ 410 w 410"/>
                <a:gd name="T15" fmla="*/ 1047 h 10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0" h="1047">
                  <a:moveTo>
                    <a:pt x="270" y="0"/>
                  </a:moveTo>
                  <a:cubicBezTo>
                    <a:pt x="340" y="232"/>
                    <a:pt x="410" y="465"/>
                    <a:pt x="401" y="628"/>
                  </a:cubicBezTo>
                  <a:cubicBezTo>
                    <a:pt x="392" y="791"/>
                    <a:pt x="285" y="907"/>
                    <a:pt x="218" y="977"/>
                  </a:cubicBezTo>
                  <a:cubicBezTo>
                    <a:pt x="151" y="1047"/>
                    <a:pt x="75" y="1047"/>
                    <a:pt x="0" y="1047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="" xmlns:a16="http://schemas.microsoft.com/office/drawing/2014/main" id="{7C854EAF-D3BA-443C-BAB8-9768269B7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483" y="1903963"/>
              <a:ext cx="1501" cy="233"/>
            </a:xfrm>
            <a:custGeom>
              <a:avLst/>
              <a:gdLst>
                <a:gd name="T0" fmla="*/ 0 w 1501"/>
                <a:gd name="T1" fmla="*/ 233 h 233"/>
                <a:gd name="T2" fmla="*/ 855 w 1501"/>
                <a:gd name="T3" fmla="*/ 23 h 233"/>
                <a:gd name="T4" fmla="*/ 1501 w 1501"/>
                <a:gd name="T5" fmla="*/ 93 h 233"/>
                <a:gd name="T6" fmla="*/ 0 60000 65536"/>
                <a:gd name="T7" fmla="*/ 0 60000 65536"/>
                <a:gd name="T8" fmla="*/ 0 60000 65536"/>
                <a:gd name="T9" fmla="*/ 0 w 1501"/>
                <a:gd name="T10" fmla="*/ 0 h 233"/>
                <a:gd name="T11" fmla="*/ 1501 w 1501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1" h="233">
                  <a:moveTo>
                    <a:pt x="0" y="233"/>
                  </a:moveTo>
                  <a:cubicBezTo>
                    <a:pt x="143" y="198"/>
                    <a:pt x="605" y="46"/>
                    <a:pt x="855" y="23"/>
                  </a:cubicBezTo>
                  <a:cubicBezTo>
                    <a:pt x="1105" y="0"/>
                    <a:pt x="1367" y="79"/>
                    <a:pt x="1501" y="93"/>
                  </a:cubicBezTo>
                </a:path>
              </a:pathLst>
            </a:custGeom>
            <a:ln>
              <a:headEnd type="none"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="" xmlns:a16="http://schemas.microsoft.com/office/drawing/2014/main" id="{6A5C47FB-1913-40E9-855D-2820B2F21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19" y="1904266"/>
              <a:ext cx="1457" cy="216"/>
            </a:xfrm>
            <a:custGeom>
              <a:avLst/>
              <a:gdLst>
                <a:gd name="T0" fmla="*/ 1457 w 1457"/>
                <a:gd name="T1" fmla="*/ 0 h 216"/>
                <a:gd name="T2" fmla="*/ 646 w 1457"/>
                <a:gd name="T3" fmla="*/ 200 h 216"/>
                <a:gd name="T4" fmla="*/ 0 w 1457"/>
                <a:gd name="T5" fmla="*/ 96 h 216"/>
                <a:gd name="T6" fmla="*/ 0 60000 65536"/>
                <a:gd name="T7" fmla="*/ 0 60000 65536"/>
                <a:gd name="T8" fmla="*/ 0 60000 65536"/>
                <a:gd name="T9" fmla="*/ 0 w 1457"/>
                <a:gd name="T10" fmla="*/ 0 h 216"/>
                <a:gd name="T11" fmla="*/ 1457 w 1457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7" h="216">
                  <a:moveTo>
                    <a:pt x="1457" y="0"/>
                  </a:moveTo>
                  <a:cubicBezTo>
                    <a:pt x="1322" y="33"/>
                    <a:pt x="889" y="184"/>
                    <a:pt x="646" y="200"/>
                  </a:cubicBezTo>
                  <a:cubicBezTo>
                    <a:pt x="403" y="216"/>
                    <a:pt x="135" y="118"/>
                    <a:pt x="0" y="96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5" name="AutoShape 35">
              <a:extLst>
                <a:ext uri="{FF2B5EF4-FFF2-40B4-BE49-F238E27FC236}">
                  <a16:creationId xmlns="" xmlns:a16="http://schemas.microsoft.com/office/drawing/2014/main" id="{F1F53997-9A41-4B5B-A1BA-07611AAF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98" y="1905955"/>
              <a:ext cx="107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000" dirty="0">
                  <a:latin typeface="Lucida Console" pitchFamily="49" charset="0"/>
                  <a:ea typeface="굴림" pitchFamily="50" charset="-127"/>
                </a:rPr>
                <a:t>removed</a:t>
              </a:r>
            </a:p>
          </p:txBody>
        </p:sp>
        <p:sp>
          <p:nvSpPr>
            <p:cNvPr id="26" name="Line 36">
              <a:extLst>
                <a:ext uri="{FF2B5EF4-FFF2-40B4-BE49-F238E27FC236}">
                  <a16:creationId xmlns="" xmlns:a16="http://schemas.microsoft.com/office/drawing/2014/main" id="{FF107E1D-DAFA-475D-9A3F-3F4D8D68A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5047" y="1905541"/>
              <a:ext cx="0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9E96987-68DF-46B8-914D-F7A1DCB9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97" y="4462607"/>
            <a:ext cx="7149148" cy="181588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1400" dirty="0">
                <a:latin typeface="Lucida Console"/>
                <a:ea typeface="바탕"/>
              </a:rPr>
              <a:t>// </a:t>
            </a:r>
            <a:r>
              <a:rPr lang="en-US" altLang="en-US" sz="1400" dirty="0" err="1">
                <a:latin typeface="Lucida Console"/>
                <a:ea typeface="바탕"/>
              </a:rPr>
              <a:t>노드</a:t>
            </a:r>
            <a:r>
              <a:rPr lang="en-US" altLang="en-US" sz="1400" dirty="0">
                <a:latin typeface="Lucida Console"/>
                <a:ea typeface="바탕"/>
              </a:rPr>
              <a:t> </a:t>
            </a:r>
            <a:r>
              <a:rPr lang="en-US" altLang="en-US" sz="1400" dirty="0" err="1">
                <a:latin typeface="Lucida Console"/>
                <a:ea typeface="바탕"/>
              </a:rPr>
              <a:t>removed를</a:t>
            </a:r>
            <a:r>
              <a:rPr lang="en-US" altLang="en-US" sz="1400" dirty="0">
                <a:latin typeface="Lucida Console"/>
                <a:ea typeface="바탕"/>
              </a:rPr>
              <a:t> </a:t>
            </a:r>
            <a:r>
              <a:rPr lang="en-US" altLang="en-US" sz="1400" dirty="0" err="1">
                <a:latin typeface="Lucida Console"/>
                <a:ea typeface="바탕"/>
              </a:rPr>
              <a:t>삭제한다</a:t>
            </a:r>
            <a:r>
              <a:rPr lang="en-US" altLang="en-US" sz="1400" dirty="0">
                <a:latin typeface="Lucida Console"/>
                <a:ea typeface="바탕"/>
              </a:rPr>
              <a:t>.</a:t>
            </a:r>
          </a:p>
          <a:p>
            <a:pPr algn="just"/>
            <a:r>
              <a:rPr lang="en-US" sz="1400" dirty="0">
                <a:latin typeface="Lucida Console"/>
                <a:ea typeface="바탕"/>
              </a:rPr>
              <a:t>// </a:t>
            </a:r>
            <a:r>
              <a:rPr lang="en-US" sz="1400" dirty="0" err="1">
                <a:latin typeface="Lucida Console"/>
                <a:ea typeface="바탕"/>
              </a:rPr>
              <a:t>헤더</a:t>
            </a:r>
            <a:r>
              <a:rPr lang="en-US" sz="1400" dirty="0">
                <a:latin typeface="Lucida Console"/>
                <a:ea typeface="바탕"/>
              </a:rPr>
              <a:t> </a:t>
            </a:r>
            <a:r>
              <a:rPr lang="en-US" sz="1400" dirty="0" err="1">
                <a:latin typeface="Lucida Console"/>
                <a:ea typeface="바탕"/>
              </a:rPr>
              <a:t>노드가</a:t>
            </a:r>
            <a:r>
              <a:rPr lang="en-US" sz="1400" dirty="0">
                <a:latin typeface="Lucida Console"/>
                <a:ea typeface="바탕"/>
              </a:rPr>
              <a:t> </a:t>
            </a:r>
            <a:r>
              <a:rPr lang="en-US" sz="1400" dirty="0" err="1">
                <a:latin typeface="Lucida Console"/>
                <a:ea typeface="바탕"/>
              </a:rPr>
              <a:t>삭제되지</a:t>
            </a:r>
            <a:r>
              <a:rPr lang="en-US" sz="1400" dirty="0">
                <a:latin typeface="Lucida Console"/>
                <a:ea typeface="바탕"/>
              </a:rPr>
              <a:t> </a:t>
            </a:r>
            <a:r>
              <a:rPr lang="en-US" sz="1400" dirty="0" err="1">
                <a:latin typeface="Lucida Console"/>
                <a:ea typeface="바탕"/>
              </a:rPr>
              <a:t>않도록</a:t>
            </a:r>
            <a:r>
              <a:rPr lang="en-US" sz="1400" dirty="0">
                <a:latin typeface="Lucida Console"/>
                <a:ea typeface="바탕"/>
              </a:rPr>
              <a:t> </a:t>
            </a:r>
            <a:r>
              <a:rPr lang="ko-KR" altLang="en-US" sz="1400" dirty="0">
                <a:latin typeface="Lucida Console"/>
                <a:ea typeface="바탕"/>
              </a:rPr>
              <a:t>주의한다</a:t>
            </a:r>
            <a:r>
              <a:rPr lang="en-US" sz="1400" dirty="0">
                <a:latin typeface="Lucida Console"/>
                <a:ea typeface="바탕"/>
              </a:rPr>
              <a:t>. (</a:t>
            </a:r>
            <a:r>
              <a:rPr lang="ko-KR" altLang="en-US" sz="1400" dirty="0" err="1">
                <a:latin typeface="Lucida Console"/>
                <a:ea typeface="바탕"/>
              </a:rPr>
              <a:t>예외처리</a:t>
            </a:r>
            <a:r>
              <a:rPr lang="en-US" altLang="ko-KR" sz="1400" dirty="0">
                <a:latin typeface="Lucida Console"/>
                <a:ea typeface="바탕"/>
              </a:rPr>
              <a:t>)</a:t>
            </a:r>
            <a:endParaRPr lang="ko-KR" altLang="en-US" sz="1400" dirty="0">
              <a:latin typeface="Lucida Console"/>
              <a:ea typeface="바탕"/>
            </a:endParaRPr>
          </a:p>
          <a:p>
            <a:pPr algn="just"/>
            <a:r>
              <a:rPr lang="en-US" altLang="en-US" sz="1400" dirty="0">
                <a:latin typeface="Lucida Console"/>
                <a:ea typeface="바탕"/>
              </a:rPr>
              <a:t>void </a:t>
            </a:r>
            <a:r>
              <a:rPr lang="en-US" altLang="en-US" sz="1400" dirty="0" err="1">
                <a:latin typeface="Lucida Console"/>
                <a:ea typeface="바탕"/>
              </a:rPr>
              <a:t>dremove_node</a:t>
            </a:r>
            <a:r>
              <a:rPr lang="en-US" altLang="en-US" sz="1400" dirty="0">
                <a:latin typeface="Lucida Console"/>
                <a:ea typeface="바탕"/>
              </a:rPr>
              <a:t>(</a:t>
            </a:r>
            <a:r>
              <a:rPr lang="en-US" altLang="en-US" sz="1400" dirty="0" err="1">
                <a:latin typeface="Lucida Console"/>
                <a:ea typeface="바탕"/>
              </a:rPr>
              <a:t>DlistNode</a:t>
            </a:r>
            <a:r>
              <a:rPr lang="en-US" altLang="en-US" sz="1400" dirty="0">
                <a:latin typeface="Lucida Console"/>
                <a:ea typeface="바탕"/>
              </a:rPr>
              <a:t> *</a:t>
            </a:r>
            <a:r>
              <a:rPr lang="en-US" altLang="en-US" sz="1400" dirty="0" err="1">
                <a:latin typeface="Lucida Console"/>
                <a:ea typeface="바탕"/>
              </a:rPr>
              <a:t>phead_node</a:t>
            </a:r>
            <a:r>
              <a:rPr lang="en-US" altLang="en-US" sz="1400" dirty="0">
                <a:latin typeface="Lucida Console"/>
                <a:ea typeface="바탕"/>
              </a:rPr>
              <a:t>, </a:t>
            </a:r>
            <a:r>
              <a:rPr lang="en-US" altLang="en-US" sz="1400" dirty="0" err="1">
                <a:latin typeface="Lucida Console"/>
                <a:ea typeface="바탕"/>
              </a:rPr>
              <a:t>DlistNode</a:t>
            </a:r>
            <a:r>
              <a:rPr lang="en-US" altLang="en-US" sz="1400" dirty="0">
                <a:latin typeface="Lucida Console"/>
                <a:ea typeface="바탕"/>
              </a:rPr>
              <a:t> *removed) { </a:t>
            </a:r>
            <a:endParaRPr lang="en-US" altLang="en-US" sz="1400" dirty="0">
              <a:latin typeface="Lucida Console" pitchFamily="49" charset="0"/>
              <a:ea typeface="바탕" pitchFamily="18" charset="-127"/>
            </a:endParaRP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if( removed == 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phead_node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) return;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removed-&gt;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llink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removed-&gt;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removed-&gt;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rlink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llink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= removed-&gt;</a:t>
            </a:r>
            <a:r>
              <a:rPr lang="en-US" altLang="en-US" sz="1400" dirty="0" err="1">
                <a:latin typeface="Lucida Console" pitchFamily="49" charset="0"/>
                <a:ea typeface="바탕" pitchFamily="18" charset="-127"/>
              </a:rPr>
              <a:t>llink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; </a:t>
            </a:r>
          </a:p>
          <a:p>
            <a:pPr algn="just" eaLnBrk="1" hangingPunct="1"/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	</a:t>
            </a:r>
            <a:r>
              <a:rPr lang="en-US" altLang="en-US" sz="1400" dirty="0">
                <a:solidFill>
                  <a:srgbClr val="000099"/>
                </a:solidFill>
                <a:latin typeface="Lucida Console" pitchFamily="49" charset="0"/>
                <a:ea typeface="바탕" pitchFamily="18" charset="-127"/>
              </a:rPr>
              <a:t>free(removed);</a:t>
            </a:r>
            <a:r>
              <a:rPr lang="en-US" altLang="en-US" sz="1400" dirty="0">
                <a:latin typeface="Lucida Console" pitchFamily="49" charset="0"/>
                <a:ea typeface="바탕" pitchFamily="18" charset="-127"/>
              </a:rPr>
              <a:t> </a:t>
            </a:r>
          </a:p>
          <a:p>
            <a:pPr algn="just"/>
            <a:r>
              <a:rPr lang="en-US" altLang="en-US" sz="1400" dirty="0">
                <a:latin typeface="Lucida Console"/>
                <a:ea typeface="바탕"/>
              </a:rPr>
              <a:t>} </a:t>
            </a:r>
            <a:endParaRPr lang="en-US" altLang="en-US" sz="1400" dirty="0">
              <a:latin typeface="Lucida Console" pitchFamily="49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6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D99E87-0E96-4892-A140-49A3BB3F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연결리스트</a:t>
            </a:r>
            <a:r>
              <a:rPr lang="ko-KR" altLang="en-US" dirty="0">
                <a:ea typeface="맑은 고딕"/>
              </a:rPr>
              <a:t> ADT를 </a:t>
            </a:r>
            <a:r>
              <a:rPr lang="ko-KR" altLang="en-US" dirty="0" err="1">
                <a:ea typeface="맑은 고딕"/>
              </a:rPr>
              <a:t>구현해보자</a:t>
            </a:r>
            <a:r>
              <a:rPr lang="ko-KR" altLang="en-US" dirty="0">
                <a:ea typeface="맑은 고딕"/>
              </a:rPr>
              <a:t>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61984B-EF12-451F-B623-CC09E834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4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ea typeface="맑은 고딕"/>
              </a:rPr>
              <a:t>단순리스트를</a:t>
            </a:r>
            <a:r>
              <a:rPr lang="ko-KR" altLang="en-US" dirty="0">
                <a:ea typeface="맑은 고딕"/>
              </a:rPr>
              <a:t> 사용하여 </a:t>
            </a:r>
            <a:r>
              <a:rPr lang="ko-KR" altLang="en-US" dirty="0" err="1">
                <a:ea typeface="맑은 고딕"/>
              </a:rPr>
              <a:t>연결리스트</a:t>
            </a:r>
            <a:r>
              <a:rPr lang="ko-KR" altLang="en-US" dirty="0">
                <a:ea typeface="맑은 고딕"/>
              </a:rPr>
              <a:t> ADT를 구현한다.</a:t>
            </a:r>
          </a:p>
          <a:p>
            <a:r>
              <a:rPr lang="ko-KR" altLang="en-US" sz="2400" dirty="0">
                <a:ea typeface="맑은 고딕"/>
              </a:rPr>
              <a:t>void init( ListType* list );    또는    ListType* init( void );</a:t>
            </a:r>
          </a:p>
          <a:p>
            <a:r>
              <a:rPr lang="ko-KR" altLang="en-US" sz="2400" dirty="0">
                <a:ea typeface="맑은 고딕"/>
              </a:rPr>
              <a:t>int is_empty( ListType* list );</a:t>
            </a:r>
            <a:endParaRPr lang="ko-KR" dirty="0"/>
          </a:p>
          <a:p>
            <a:r>
              <a:rPr lang="ko-KR" altLang="en-US" sz="2400" dirty="0">
                <a:ea typeface="맑은 고딕"/>
              </a:rPr>
              <a:t>int get_length( ListType* list );</a:t>
            </a:r>
            <a:endParaRPr lang="ko-KR" sz="2400" dirty="0">
              <a:ea typeface="맑은 고딕" panose="020B0503020000020004" pitchFamily="34" charset="-127"/>
            </a:endParaRPr>
          </a:p>
          <a:p>
            <a:r>
              <a:rPr lang="ko-KR" altLang="en-US" sz="2400" dirty="0">
                <a:ea typeface="맑은 고딕"/>
              </a:rPr>
              <a:t>element get_entry( ListType* list, int pos ); </a:t>
            </a:r>
            <a:endParaRPr lang="ko-KR" sz="2400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void display( ListType* list );</a:t>
            </a:r>
          </a:p>
          <a:p>
            <a:r>
              <a:rPr lang="ko-KR" altLang="en-US" sz="2400" dirty="0">
                <a:ea typeface="맑은 고딕"/>
              </a:rPr>
              <a:t>ListNode* get_node_at( ListType* list, int pos );</a:t>
            </a:r>
          </a:p>
          <a:p>
            <a:r>
              <a:rPr lang="ko-KR" altLang="en-US" sz="2400" dirty="0">
                <a:ea typeface="맑은 고딕"/>
              </a:rPr>
              <a:t>void add( ListType* list, int pos, element data );</a:t>
            </a:r>
          </a:p>
          <a:p>
            <a:r>
              <a:rPr lang="ko-KR" altLang="en-US" sz="2400" dirty="0">
                <a:ea typeface="맑은 고딕"/>
              </a:rPr>
              <a:t>void add_first( ListType* list, element data );</a:t>
            </a:r>
          </a:p>
          <a:p>
            <a:r>
              <a:rPr lang="ko-KR" altLang="en-US" sz="2400" dirty="0">
                <a:ea typeface="맑은 고딕"/>
              </a:rPr>
              <a:t>void add_last( ListType* list, element data );</a:t>
            </a:r>
          </a:p>
          <a:p>
            <a:r>
              <a:rPr lang="ko-KR" altLang="en-US" sz="2400" dirty="0">
                <a:ea typeface="맑은 고딕"/>
              </a:rPr>
              <a:t>void delete( ListType* list, int pos );</a:t>
            </a:r>
          </a:p>
          <a:p>
            <a:r>
              <a:rPr lang="ko-KR" altLang="en-US" sz="2400" dirty="0">
                <a:ea typeface="맑은 고딕"/>
              </a:rPr>
              <a:t>int is_in_list( ListType* list, element item );</a:t>
            </a:r>
          </a:p>
          <a:p>
            <a:r>
              <a:rPr lang="ko-KR" altLang="en-US" sz="2400" dirty="0">
                <a:ea typeface="맑은 고딕"/>
              </a:rPr>
              <a:t>… </a:t>
            </a:r>
            <a:r>
              <a:rPr lang="en-US" altLang="ko-KR" sz="2400" dirty="0">
                <a:ea typeface="맑은 고딕"/>
              </a:rPr>
              <a:t>( </a:t>
            </a:r>
            <a:r>
              <a:rPr lang="ko-KR" altLang="en-US" sz="2400" dirty="0">
                <a:ea typeface="맑은 고딕"/>
              </a:rPr>
              <a:t>그 외 더 하고 싶다면</a:t>
            </a:r>
            <a:r>
              <a:rPr lang="en-US" altLang="ko-KR" sz="2400" dirty="0">
                <a:ea typeface="맑은 고딕"/>
              </a:rPr>
              <a:t>^^)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976E01-517C-45F8-9852-86D66D93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215" y="3406966"/>
            <a:ext cx="3916221" cy="19897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typedef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struct</a:t>
            </a:r>
            <a:r>
              <a:rPr lang="en-US" altLang="ko-KR" sz="1400" dirty="0">
                <a:latin typeface="+mn-ea"/>
                <a:ea typeface="+mn-ea"/>
              </a:rPr>
              <a:t> 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ListNode</a:t>
            </a:r>
            <a:r>
              <a:rPr lang="en-US" altLang="ko-KR" sz="1400" dirty="0">
                <a:latin typeface="+mn-ea"/>
                <a:ea typeface="+mn-ea"/>
              </a:rPr>
              <a:t> *head;   // </a:t>
            </a:r>
            <a:r>
              <a:rPr lang="ko-KR" altLang="en-US" sz="1400" dirty="0">
                <a:latin typeface="+mn-ea"/>
                <a:ea typeface="+mn-ea"/>
              </a:rPr>
              <a:t>헤드 포인터</a:t>
            </a:r>
          </a:p>
          <a:p>
            <a:pPr algn="just" eaLnBrk="1" hangingPunct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length;	 // </a:t>
            </a:r>
            <a:r>
              <a:rPr lang="ko-KR" altLang="en-US" sz="1400" dirty="0" err="1">
                <a:latin typeface="+mn-ea"/>
                <a:ea typeface="+mn-ea"/>
              </a:rPr>
              <a:t>노드의</a:t>
            </a:r>
            <a:r>
              <a:rPr lang="ko-KR" altLang="en-US" sz="1400" dirty="0">
                <a:latin typeface="+mn-ea"/>
                <a:ea typeface="+mn-ea"/>
              </a:rPr>
              <a:t> 개수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} </a:t>
            </a:r>
            <a:r>
              <a:rPr lang="en-US" altLang="ko-KR" sz="1400" dirty="0" err="1">
                <a:latin typeface="+mn-ea"/>
                <a:ea typeface="+mn-ea"/>
              </a:rPr>
              <a:t>ListType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pPr algn="just" eaLnBrk="1" hangingPunct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ListType</a:t>
            </a:r>
            <a:r>
              <a:rPr lang="en-US" altLang="ko-KR" sz="1400" dirty="0">
                <a:latin typeface="+mn-ea"/>
                <a:ea typeface="+mn-ea"/>
              </a:rPr>
              <a:t> list1;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5440D4-A6F1-424B-9F63-660F5A0B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173" y="5530841"/>
            <a:ext cx="4905375" cy="1181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typedef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int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element;</a:t>
            </a:r>
          </a:p>
          <a:p>
            <a:pPr algn="just" eaLnBrk="1" hangingPunct="1"/>
            <a:r>
              <a:rPr lang="en-US" altLang="ko-KR" sz="1400">
                <a:solidFill>
                  <a:srgbClr val="0000FF"/>
                </a:solidFill>
                <a:latin typeface="Lucida Console" pitchFamily="49" charset="0"/>
                <a:ea typeface="HY엽서L" pitchFamily="18" charset="-127"/>
              </a:rPr>
              <a:t>typedef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0033CC"/>
                </a:solidFill>
                <a:latin typeface="Lucida Console" pitchFamily="49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ListNode { 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	element data;</a:t>
            </a:r>
          </a:p>
          <a:p>
            <a:pPr algn="just" eaLnBrk="1" hangingPunct="1"/>
            <a:r>
              <a:rPr lang="en-US" altLang="ko-KR" sz="1400">
                <a:solidFill>
                  <a:srgbClr val="0033CC"/>
                </a:solidFill>
                <a:latin typeface="Lucida Console" pitchFamily="49" charset="0"/>
                <a:ea typeface="HY엽서L" pitchFamily="18" charset="-127"/>
              </a:rPr>
              <a:t>	struct</a:t>
            </a:r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 ListNode *link;   </a:t>
            </a:r>
          </a:p>
          <a:p>
            <a:pPr algn="just" eaLnBrk="1" hangingPunct="1"/>
            <a:r>
              <a:rPr lang="en-US" altLang="ko-KR" sz="1400">
                <a:latin typeface="Lucida Console" pitchFamily="49" charset="0"/>
                <a:ea typeface="HY엽서L" pitchFamily="18" charset="-127"/>
              </a:rPr>
              <a:t>} ListNode;</a:t>
            </a:r>
            <a:r>
              <a:rPr lang="en-US" altLang="ko-KR" sz="1400">
                <a:latin typeface="바탕" pitchFamily="18" charset="-127"/>
                <a:ea typeface="바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4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4895B-C652-4C8B-A314-2B926B4C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연결리스트</a:t>
            </a:r>
            <a:r>
              <a:rPr lang="ko-KR" altLang="en-US" dirty="0">
                <a:ea typeface="맑은 고딕"/>
              </a:rPr>
              <a:t> ADT - 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B412CC-333D-4651-869B-983FC76C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1690688"/>
            <a:ext cx="7938454" cy="4802187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int main() {</a:t>
            </a:r>
            <a:endParaRPr lang="ko-KR" altLang="en-US" sz="2000" dirty="0"/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ListType</a:t>
            </a:r>
            <a:r>
              <a:rPr lang="en-US" altLang="ko-KR" sz="2000" dirty="0"/>
              <a:t> list1;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(&amp;list1);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add(&amp;list1, 0, 20);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add_last</a:t>
            </a:r>
            <a:r>
              <a:rPr lang="en-US" altLang="ko-KR" sz="2000" dirty="0"/>
              <a:t>(&amp;list1, 30);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add_first</a:t>
            </a:r>
            <a:r>
              <a:rPr lang="en-US" altLang="ko-KR" sz="2000" dirty="0"/>
              <a:t>(&amp;list1, 10);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add_last</a:t>
            </a:r>
            <a:r>
              <a:rPr lang="en-US" altLang="ko-KR" sz="2000" dirty="0"/>
              <a:t>(&amp;list1, 40);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display(&amp;list1); 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delete(&amp;list1, 3); 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display(&amp;list1); 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delete(&amp;list1, 0); 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display(&amp;list1); 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("%s\n", </a:t>
            </a:r>
            <a:r>
              <a:rPr lang="en-US" altLang="ko-KR" sz="2000" dirty="0" err="1"/>
              <a:t>is_in_list</a:t>
            </a:r>
            <a:r>
              <a:rPr lang="en-US" altLang="ko-KR" sz="2000" dirty="0"/>
              <a:t>(&amp;list1, 20)==TRUE ? "</a:t>
            </a:r>
            <a:r>
              <a:rPr lang="ko-KR" altLang="en-US" sz="2000" dirty="0"/>
              <a:t>성공</a:t>
            </a:r>
            <a:r>
              <a:rPr lang="en-US" altLang="ko-KR" sz="2000" dirty="0"/>
              <a:t>": "</a:t>
            </a:r>
            <a:r>
              <a:rPr lang="ko-KR" altLang="en-US" sz="2000" dirty="0"/>
              <a:t>실패</a:t>
            </a:r>
            <a:r>
              <a:rPr lang="en-US" altLang="ko-KR" sz="2000" dirty="0"/>
              <a:t>");</a:t>
            </a:r>
            <a:endParaRPr lang="ko-KR" altLang="en-US" sz="2000" dirty="0"/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("%d\n", </a:t>
            </a:r>
            <a:r>
              <a:rPr lang="en-US" altLang="ko-KR" sz="2000" dirty="0" err="1"/>
              <a:t>get_entry</a:t>
            </a:r>
            <a:r>
              <a:rPr lang="en-US" altLang="ko-KR" sz="2000" dirty="0"/>
              <a:t>(&amp;list1, 0));</a:t>
            </a:r>
          </a:p>
          <a:p>
            <a:pPr marL="1905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직사각형 10">
            <a:extLst>
              <a:ext uri="{FF2B5EF4-FFF2-40B4-BE49-F238E27FC236}">
                <a16:creationId xmlns="" xmlns:a16="http://schemas.microsoft.com/office/drawing/2014/main" id="{222BF8A0-BFE0-4C81-A9E7-209959F1B09D}"/>
              </a:ext>
            </a:extLst>
          </p:cNvPr>
          <p:cNvSpPr/>
          <p:nvPr/>
        </p:nvSpPr>
        <p:spPr>
          <a:xfrm>
            <a:off x="481645" y="4091781"/>
            <a:ext cx="2566355" cy="241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algn="just">
              <a:lnSpc>
                <a:spcPct val="14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</a:rPr>
              <a:t>실행결과 </a:t>
            </a:r>
            <a:r>
              <a:rPr lang="en-US" altLang="ko-KR" kern="0" dirty="0">
                <a:solidFill>
                  <a:srgbClr val="000000"/>
                </a:solidFill>
              </a:rPr>
              <a:t>:</a:t>
            </a:r>
          </a:p>
          <a:p>
            <a:pPr marL="190500" algn="just">
              <a:lnSpc>
                <a:spcPct val="14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( 10 20 30 40)</a:t>
            </a:r>
          </a:p>
          <a:p>
            <a:pPr marL="190500" algn="just">
              <a:lnSpc>
                <a:spcPct val="14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(10 20 30)</a:t>
            </a:r>
          </a:p>
          <a:p>
            <a:pPr marL="190500" algn="just">
              <a:lnSpc>
                <a:spcPct val="14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(20 30)</a:t>
            </a:r>
          </a:p>
          <a:p>
            <a:pPr marL="190500" algn="just">
              <a:lnSpc>
                <a:spcPct val="14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</a:rPr>
              <a:t>성공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190500" algn="just">
              <a:lnSpc>
                <a:spcPct val="14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626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즐거운☆숙제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백준알고리즘</a:t>
            </a:r>
            <a:r>
              <a:rPr lang="ko-KR" altLang="en-US" dirty="0" smtClean="0"/>
              <a:t> </a:t>
            </a:r>
            <a:r>
              <a:rPr lang="en-US" altLang="ko-KR" dirty="0" smtClean="0"/>
              <a:t>#1158 </a:t>
            </a:r>
            <a:r>
              <a:rPr lang="ko-KR" altLang="en-US" dirty="0" err="1" smtClean="0"/>
              <a:t>조세퍼스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https://www.acmicpc.net/problem/1158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단순연결리스트로 구현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// Linked List </a:t>
            </a:r>
            <a:r>
              <a:rPr lang="ko-KR" altLang="en-US" sz="2000" dirty="0" smtClean="0">
                <a:solidFill>
                  <a:srgbClr val="00B050"/>
                </a:solidFill>
              </a:rPr>
              <a:t>문제 중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정답률이</a:t>
            </a:r>
            <a:r>
              <a:rPr lang="ko-KR" altLang="en-US" sz="2000" dirty="0" smtClean="0">
                <a:solidFill>
                  <a:srgbClr val="00B050"/>
                </a:solidFill>
              </a:rPr>
              <a:t> 가장 높은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문제입니다ㅎ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힌트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N</a:t>
            </a:r>
            <a:r>
              <a:rPr lang="ko-KR" altLang="en-US" dirty="0" smtClean="0"/>
              <a:t>까지의 수를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넣어두고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 탐색하여 꺼내기 반복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K</a:t>
            </a:r>
            <a:r>
              <a:rPr lang="ko-KR" altLang="en-US" dirty="0" smtClean="0"/>
              <a:t>번 탐색할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직전에 꺼낸 다음 원소부터 탐색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하려면 어떻게 해야 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74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D7FC6-9989-4107-99BD-E3C328B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리스트 ADT</a:t>
            </a:r>
            <a:r>
              <a:rPr lang="ko-KR" sz="2000" dirty="0">
                <a:latin typeface="Malgun Gothic"/>
                <a:ea typeface="Malgun Gothic"/>
              </a:rPr>
              <a:t>(ADT: Abstract Data Type)</a:t>
            </a:r>
            <a:endParaRPr lang="ko-KR" sz="2000">
              <a:ea typeface="+mj-lt"/>
              <a:cs typeface="+mj-lt"/>
            </a:endParaRPr>
          </a:p>
          <a:p>
            <a:endParaRPr lang="ko-KR" altLang="en-US" sz="2000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9D562-8122-49F4-8AC0-5D36CC8183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ko-KR" dirty="0" err="1">
                <a:latin typeface="Malgun Gothic"/>
                <a:ea typeface="+mn-lt"/>
              </a:rPr>
              <a:t>add_last</a:t>
            </a:r>
            <a:r>
              <a:rPr lang="en-US" altLang="ko-KR" dirty="0">
                <a:latin typeface="Malgun Gothic"/>
                <a:ea typeface="+mn-lt"/>
              </a:rPr>
              <a:t>(list, item)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 err="1">
                <a:latin typeface="Malgun Gothic"/>
                <a:ea typeface="Malgun Gothic"/>
              </a:rPr>
              <a:t>맨뒤에</a:t>
            </a:r>
            <a:r>
              <a:rPr lang="ko-KR" dirty="0">
                <a:latin typeface="Malgun Gothic"/>
                <a:ea typeface="Malgun Gothic"/>
              </a:rPr>
              <a:t> 요소를 추가</a:t>
            </a:r>
            <a:r>
              <a:rPr lang="en-US" altLang="ko-KR" dirty="0">
                <a:latin typeface="Malgun Gothic"/>
                <a:ea typeface="+mn-lt"/>
              </a:rPr>
              <a:t> 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 err="1">
                <a:latin typeface="Malgun Gothic"/>
                <a:ea typeface="+mn-lt"/>
              </a:rPr>
              <a:t>add_first</a:t>
            </a:r>
            <a:r>
              <a:rPr lang="en-US" altLang="ko-KR" dirty="0">
                <a:latin typeface="Malgun Gothic"/>
                <a:ea typeface="+mn-lt"/>
              </a:rPr>
              <a:t>(list, item)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 err="1">
                <a:latin typeface="Malgun Gothic"/>
                <a:ea typeface="Malgun Gothic"/>
              </a:rPr>
              <a:t>맨앞에</a:t>
            </a:r>
            <a:r>
              <a:rPr lang="ko-KR" dirty="0">
                <a:latin typeface="Malgun Gothic"/>
                <a:ea typeface="Malgun Gothic"/>
              </a:rPr>
              <a:t> 요소를 추가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r>
              <a:rPr lang="en-US" altLang="ko-KR" dirty="0">
                <a:latin typeface="Malgun Gothic"/>
                <a:ea typeface="+mn-lt"/>
              </a:rPr>
              <a:t>add(list, pos, item)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 pos </a:t>
            </a:r>
            <a:r>
              <a:rPr lang="ko-KR" dirty="0">
                <a:latin typeface="Malgun Gothic"/>
                <a:ea typeface="Malgun Gothic"/>
              </a:rPr>
              <a:t>위치에 요소를 추가</a:t>
            </a:r>
            <a:r>
              <a:rPr lang="en-US" altLang="ko-KR" dirty="0">
                <a:latin typeface="Malgun Gothic"/>
                <a:ea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en-US" altLang="ko-KR" dirty="0">
                <a:latin typeface="Malgun Gothic"/>
                <a:ea typeface="+mn-lt"/>
              </a:rPr>
              <a:t>delete(list, pos)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 pos </a:t>
            </a:r>
            <a:r>
              <a:rPr lang="ko-KR" dirty="0">
                <a:latin typeface="Malgun Gothic"/>
                <a:ea typeface="Malgun Gothic"/>
              </a:rPr>
              <a:t>위치의 요소를 제거</a:t>
            </a:r>
            <a:endParaRPr lang="en-US" altLang="ko-KR">
              <a:latin typeface="맑은 고딕" panose="020F0502020204030204"/>
              <a:ea typeface="+mn-lt"/>
            </a:endParaRPr>
          </a:p>
          <a:p>
            <a:r>
              <a:rPr lang="en-US" altLang="ko-KR" dirty="0">
                <a:latin typeface="Malgun Gothic"/>
                <a:ea typeface="+mn-lt"/>
              </a:rPr>
              <a:t>clear(list)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리스트의 모든 요소를 제거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r>
              <a:rPr lang="en-US" altLang="ko-KR" dirty="0">
                <a:latin typeface="Malgun Gothic"/>
                <a:ea typeface="+mn-lt"/>
              </a:rPr>
              <a:t>replace(list, pos, item)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 pos </a:t>
            </a:r>
            <a:r>
              <a:rPr lang="ko-KR" dirty="0">
                <a:latin typeface="Malgun Gothic"/>
                <a:ea typeface="Malgun Gothic"/>
              </a:rPr>
              <a:t>위치의 요소를 </a:t>
            </a:r>
            <a:r>
              <a:rPr lang="en-US" altLang="ko-KR" dirty="0">
                <a:latin typeface="Malgun Gothic"/>
                <a:ea typeface="+mn-lt"/>
              </a:rPr>
              <a:t>item</a:t>
            </a:r>
            <a:r>
              <a:rPr lang="ko-KR" dirty="0" err="1">
                <a:latin typeface="Malgun Gothic"/>
                <a:ea typeface="Malgun Gothic"/>
              </a:rPr>
              <a:t>로</a:t>
            </a:r>
            <a:r>
              <a:rPr lang="ko-KR" dirty="0">
                <a:latin typeface="Malgun Gothic"/>
                <a:ea typeface="Malgun Gothic"/>
              </a:rPr>
              <a:t> 변경</a:t>
            </a:r>
            <a:endParaRPr lang="en-US" altLang="ko-KR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E2B1C3-C022-4FC0-9E12-B276C299A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ko-KR" dirty="0" err="1">
                <a:latin typeface="Malgun Gothic"/>
                <a:ea typeface="+mn-lt"/>
              </a:rPr>
              <a:t>is_in_list</a:t>
            </a:r>
            <a:r>
              <a:rPr lang="en-US" altLang="ko-KR" dirty="0">
                <a:latin typeface="Malgun Gothic"/>
                <a:ea typeface="+mn-lt"/>
              </a:rPr>
              <a:t>(list, item)</a:t>
            </a:r>
            <a:endParaRPr 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 item</a:t>
            </a:r>
            <a:r>
              <a:rPr lang="ko-KR" dirty="0">
                <a:latin typeface="Malgun Gothic"/>
                <a:ea typeface="Malgun Gothic"/>
              </a:rPr>
              <a:t>이 </a:t>
            </a:r>
            <a:r>
              <a:rPr lang="ko-KR" dirty="0" err="1">
                <a:latin typeface="Malgun Gothic"/>
                <a:ea typeface="Malgun Gothic"/>
              </a:rPr>
              <a:t>리스트안에</a:t>
            </a:r>
            <a:r>
              <a:rPr lang="ko-KR" dirty="0">
                <a:latin typeface="Malgun Gothic"/>
                <a:ea typeface="Malgun Gothic"/>
              </a:rPr>
              <a:t> 있는지를 검사</a:t>
            </a:r>
            <a:r>
              <a:rPr lang="en-US" altLang="ko-KR" dirty="0">
                <a:latin typeface="Malgun Gothic"/>
                <a:ea typeface="+mn-lt"/>
              </a:rPr>
              <a:t> 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r>
              <a:rPr lang="en-US" altLang="ko-KR" dirty="0" err="1">
                <a:latin typeface="Malgun Gothic"/>
                <a:ea typeface="+mn-lt"/>
              </a:rPr>
              <a:t>get_entry</a:t>
            </a:r>
            <a:r>
              <a:rPr lang="en-US" altLang="ko-KR" dirty="0">
                <a:latin typeface="Malgun Gothic"/>
                <a:ea typeface="+mn-lt"/>
              </a:rPr>
              <a:t>(list, pos)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 pos </a:t>
            </a:r>
            <a:r>
              <a:rPr lang="ko-KR" dirty="0">
                <a:latin typeface="Malgun Gothic"/>
                <a:ea typeface="Malgun Gothic"/>
              </a:rPr>
              <a:t>위치의 요소를 반환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r>
              <a:rPr lang="en-US" altLang="ko-KR" dirty="0" err="1">
                <a:latin typeface="Malgun Gothic"/>
                <a:ea typeface="+mn-lt"/>
              </a:rPr>
              <a:t>get_length</a:t>
            </a:r>
            <a:r>
              <a:rPr lang="en-US" altLang="ko-KR" dirty="0">
                <a:latin typeface="Malgun Gothic"/>
                <a:ea typeface="+mn-lt"/>
              </a:rPr>
              <a:t>(list)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리스트의 길이를 구한다</a:t>
            </a:r>
            <a:endParaRPr lang="en-US" altLang="ko-KR">
              <a:latin typeface="맑은 고딕" panose="020F0502020204030204"/>
              <a:ea typeface="+mn-lt"/>
            </a:endParaRPr>
          </a:p>
          <a:p>
            <a:r>
              <a:rPr lang="en-US" altLang="ko-KR" dirty="0" err="1">
                <a:latin typeface="Malgun Gothic"/>
                <a:ea typeface="+mn-lt"/>
              </a:rPr>
              <a:t>is_empty</a:t>
            </a:r>
            <a:r>
              <a:rPr lang="en-US" altLang="ko-KR" dirty="0">
                <a:latin typeface="Malgun Gothic"/>
                <a:ea typeface="+mn-lt"/>
              </a:rPr>
              <a:t>(list)</a:t>
            </a:r>
            <a:endParaRPr lang="en-US" altLang="ko-KR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리스트가 비었는지를 검사</a:t>
            </a:r>
            <a:endParaRPr lang="ko-KR" dirty="0">
              <a:ea typeface="+mn-lt"/>
              <a:cs typeface="+mn-lt"/>
            </a:endParaRPr>
          </a:p>
          <a:p>
            <a:r>
              <a:rPr lang="en-US" altLang="ko-KR" dirty="0" err="1">
                <a:latin typeface="Malgun Gothic"/>
                <a:ea typeface="+mn-lt"/>
              </a:rPr>
              <a:t>is_full</a:t>
            </a:r>
            <a:r>
              <a:rPr lang="en-US" altLang="ko-KR" dirty="0">
                <a:latin typeface="Malgun Gothic"/>
                <a:ea typeface="+mn-lt"/>
              </a:rPr>
              <a:t>(list)</a:t>
            </a:r>
            <a:endParaRPr lang="ko-KR" altLang="en-US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리스트가 </a:t>
            </a:r>
            <a:r>
              <a:rPr lang="ko-KR" dirty="0" err="1">
                <a:latin typeface="Malgun Gothic"/>
                <a:ea typeface="Malgun Gothic"/>
              </a:rPr>
              <a:t>꽉찼는지를</a:t>
            </a:r>
            <a:r>
              <a:rPr lang="ko-KR" dirty="0">
                <a:latin typeface="Malgun Gothic"/>
                <a:ea typeface="Malgun Gothic"/>
              </a:rPr>
              <a:t> 검사</a:t>
            </a:r>
            <a:endParaRPr lang="ko-KR" altLang="en-US">
              <a:latin typeface="맑은 고딕" panose="020F0502020204030204"/>
              <a:ea typeface="+mn-lt"/>
            </a:endParaRPr>
          </a:p>
          <a:p>
            <a:r>
              <a:rPr lang="en-US" altLang="ko-KR" dirty="0">
                <a:latin typeface="Malgun Gothic"/>
                <a:ea typeface="+mn-lt"/>
              </a:rPr>
              <a:t>display(list)</a:t>
            </a:r>
            <a:endParaRPr lang="ko-KR" altLang="en-US" dirty="0">
              <a:latin typeface="맑은 고딕" panose="020F0502020204030204"/>
              <a:ea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+mn-lt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리스트의 모든 요소를 출력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02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2455B9-CBFB-40DA-992C-F50576FD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리스트를 구현하는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599594-65D6-4EA2-98DC-EDD68A9C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순차적인 배열을 이용하는 방법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구현이 간단하지만 항목 개수 제한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삽입, 삭제 시 </a:t>
            </a:r>
            <a:r>
              <a:rPr lang="ko-KR" altLang="en-US" dirty="0" err="1">
                <a:ea typeface="맑은 고딕"/>
              </a:rPr>
              <a:t>오버헤드</a:t>
            </a:r>
            <a:r>
              <a:rPr lang="ko-KR" altLang="en-US" dirty="0">
                <a:ea typeface="맑은 고딕"/>
              </a:rPr>
              <a:t> 발생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연결리스트를</a:t>
            </a:r>
            <a:r>
              <a:rPr lang="ko-KR" altLang="en-US" dirty="0">
                <a:ea typeface="맑은 고딕"/>
              </a:rPr>
              <a:t> 이용하는 방법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구현이 복잡하지만 크기 제한 없음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삽입, 삭제가 효율적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E62075F-9662-4A7B-BE95-5D065A754DBC}"/>
              </a:ext>
            </a:extLst>
          </p:cNvPr>
          <p:cNvGrpSpPr>
            <a:grpSpLocks/>
          </p:cNvGrpSpPr>
          <p:nvPr/>
        </p:nvGrpSpPr>
        <p:grpSpPr bwMode="auto">
          <a:xfrm>
            <a:off x="6819884" y="3980771"/>
            <a:ext cx="5063967" cy="2589607"/>
            <a:chOff x="5423770" y="1754206"/>
            <a:chExt cx="3589" cy="911"/>
          </a:xfrm>
        </p:grpSpPr>
        <p:sp>
          <p:nvSpPr>
            <p:cNvPr id="5" name="Document">
              <a:extLst>
                <a:ext uri="{FF2B5EF4-FFF2-40B4-BE49-F238E27FC236}">
                  <a16:creationId xmlns="" xmlns:a16="http://schemas.microsoft.com/office/drawing/2014/main" id="{2C70FEE4-E3AA-44CB-975C-C675000E17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423770" y="1754432"/>
              <a:ext cx="624" cy="650"/>
            </a:xfrm>
            <a:custGeom>
              <a:avLst/>
              <a:gdLst>
                <a:gd name="T0" fmla="*/ 311 w 21600"/>
                <a:gd name="T1" fmla="*/ 651 h 21600"/>
                <a:gd name="T2" fmla="*/ 2 w 21600"/>
                <a:gd name="T3" fmla="*/ 326 h 21600"/>
                <a:gd name="T4" fmla="*/ 311 w 21600"/>
                <a:gd name="T5" fmla="*/ 2 h 21600"/>
                <a:gd name="T6" fmla="*/ 627 w 21600"/>
                <a:gd name="T7" fmla="*/ 321 h 21600"/>
                <a:gd name="T8" fmla="*/ 311 w 21600"/>
                <a:gd name="T9" fmla="*/ 651 h 21600"/>
                <a:gd name="T10" fmla="*/ 0 w 21600"/>
                <a:gd name="T11" fmla="*/ 0 h 21600"/>
                <a:gd name="T12" fmla="*/ 624 w 21600"/>
                <a:gd name="T13" fmla="*/ 0 h 21600"/>
                <a:gd name="T14" fmla="*/ 624 w 21600"/>
                <a:gd name="T15" fmla="*/ 65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9 w 21600"/>
                <a:gd name="T25" fmla="*/ 831 h 21600"/>
                <a:gd name="T26" fmla="*/ 20631 w 21600"/>
                <a:gd name="T27" fmla="*/ 1641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="" xmlns:a16="http://schemas.microsoft.com/office/drawing/2014/main" id="{620DC7B6-1F80-47C5-98B5-A3573740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036" y="1754567"/>
              <a:ext cx="1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a</a:t>
              </a:r>
            </a:p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b</a:t>
              </a:r>
            </a:p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BA8716CC-F089-4935-A937-F7CAB4A0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166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8" name="AutoShape 8">
              <a:extLst>
                <a:ext uri="{FF2B5EF4-FFF2-40B4-BE49-F238E27FC236}">
                  <a16:creationId xmlns="" xmlns:a16="http://schemas.microsoft.com/office/drawing/2014/main" id="{42489C47-EC80-4EE1-A970-75FAA5D0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420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="" xmlns:a16="http://schemas.microsoft.com/office/drawing/2014/main" id="{602FFF37-8047-41B2-B311-89E99273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01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="" xmlns:a16="http://schemas.microsoft.com/office/drawing/2014/main" id="{8E99D430-FAFF-4F1F-817B-BAA69BBF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4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="" xmlns:a16="http://schemas.microsoft.com/office/drawing/2014/main" id="{4B1DD7E7-89E8-418C-BAF4-F8103CD8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811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12" name="AutoShape 12">
              <a:extLst>
                <a:ext uri="{FF2B5EF4-FFF2-40B4-BE49-F238E27FC236}">
                  <a16:creationId xmlns="" xmlns:a16="http://schemas.microsoft.com/office/drawing/2014/main" id="{04B5ACA6-E0A0-41EB-B000-03ACC38D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065" y="1754985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NULL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="" xmlns:a16="http://schemas.microsoft.com/office/drawing/2014/main" id="{7A1453A9-CECB-4B3D-B73F-2683D60DD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5598" y="1755051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="" xmlns:a16="http://schemas.microsoft.com/office/drawing/2014/main" id="{7FFD66FC-58B5-4658-8D02-652D31EC7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6406" y="1755051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AutoShape 15">
              <a:extLst>
                <a:ext uri="{FF2B5EF4-FFF2-40B4-BE49-F238E27FC236}">
                  <a16:creationId xmlns="" xmlns:a16="http://schemas.microsoft.com/office/drawing/2014/main" id="{7587B4C8-809B-4B19-B0BA-10575008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122" y="1754470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16" name="AutoShape 16">
              <a:extLst>
                <a:ext uri="{FF2B5EF4-FFF2-40B4-BE49-F238E27FC236}">
                  <a16:creationId xmlns="" xmlns:a16="http://schemas.microsoft.com/office/drawing/2014/main" id="{5A7C48CF-EE81-4FC7-8337-C8673374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415" y="1754470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17" name="AutoShape 17">
              <a:extLst>
                <a:ext uri="{FF2B5EF4-FFF2-40B4-BE49-F238E27FC236}">
                  <a16:creationId xmlns="" xmlns:a16="http://schemas.microsoft.com/office/drawing/2014/main" id="{D8B08664-2D65-4181-9F21-02DF337C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709" y="1754470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="" xmlns:a16="http://schemas.microsoft.com/office/drawing/2014/main" id="{B1A3EBB0-0E10-4F7B-AD97-814ECB454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02" y="1754470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" name="AutoShape 19">
              <a:extLst>
                <a:ext uri="{FF2B5EF4-FFF2-40B4-BE49-F238E27FC236}">
                  <a16:creationId xmlns="" xmlns:a16="http://schemas.microsoft.com/office/drawing/2014/main" id="{578CE254-21CB-482E-9C41-C6BCA90E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95" y="1754470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" name="AutoShape 20">
              <a:extLst>
                <a:ext uri="{FF2B5EF4-FFF2-40B4-BE49-F238E27FC236}">
                  <a16:creationId xmlns="" xmlns:a16="http://schemas.microsoft.com/office/drawing/2014/main" id="{A8406BFB-2A42-45D4-8363-9B0EA5A8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595" y="1754470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" name="AutoShape 21">
              <a:extLst>
                <a:ext uri="{FF2B5EF4-FFF2-40B4-BE49-F238E27FC236}">
                  <a16:creationId xmlns="" xmlns:a16="http://schemas.microsoft.com/office/drawing/2014/main" id="{E23DE4DF-82E1-405C-A0FE-186DF0034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888" y="1754470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="" xmlns:a16="http://schemas.microsoft.com/office/drawing/2014/main" id="{1A5B08F2-3AB9-4A68-AB06-2AF6D76D1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098" y="1754243"/>
              <a:ext cx="1057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+mn-ea"/>
                  <a:ea typeface="+mn-ea"/>
                </a:rPr>
                <a:t>배열을 이용한 구현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="" xmlns:a16="http://schemas.microsoft.com/office/drawing/2014/main" id="{6046CB46-45D2-4AA1-BA28-125019897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112" y="1754780"/>
              <a:ext cx="1383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연결리스트를 이용한 구현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="" xmlns:a16="http://schemas.microsoft.com/office/drawing/2014/main" id="{145E17C1-F9D5-4FF0-807E-B8FC11DC2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3770" y="1754206"/>
              <a:ext cx="67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+mn-ea"/>
                  <a:ea typeface="+mn-ea"/>
                </a:rPr>
                <a:t>리스트 </a:t>
              </a:r>
              <a:r>
                <a:rPr lang="en-US" altLang="ko-KR" sz="1400" dirty="0">
                  <a:latin typeface="+mn-ea"/>
                  <a:ea typeface="+mn-ea"/>
                </a:rPr>
                <a:t>ADT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="" xmlns:a16="http://schemas.microsoft.com/office/drawing/2014/main" id="{E457EDAA-4B62-42C9-9406-5403B086E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542" y="1754555"/>
              <a:ext cx="5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="" xmlns:a16="http://schemas.microsoft.com/office/drawing/2014/main" id="{E6FABAE1-D907-4E33-9ADA-F8888D7A1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545" y="1754815"/>
              <a:ext cx="5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37877-ACBA-40B9-85E6-B75F88E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구현된 리스트 - ArrayList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F627A4-4142-4BA7-BC07-82C96CA9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1차원 배열에 항목들이 순서대로 저장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삽입/삭제 시 항목들 이동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이동횟수</a:t>
            </a:r>
            <a:r>
              <a:rPr lang="ko-KR" altLang="en-US" dirty="0">
                <a:ea typeface="맑은 고딕"/>
              </a:rPr>
              <a:t> = (마지막 원소 인덱스) - (삽입할 인덱스) + 1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888571C0-46FA-498E-BC12-61F613BC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3419977"/>
            <a:ext cx="5762445" cy="33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16E7C-C73F-4F61-9EDD-602AF1A5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ArrayListType의 구현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9B43C-6997-4ADE-B645-BED1CA7D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항목들의 type은 element로 정의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List라는 1차원 배열에 항목들 차례로 저장</a:t>
            </a:r>
          </a:p>
          <a:p>
            <a:r>
              <a:rPr lang="ko-KR" altLang="en-US" dirty="0">
                <a:ea typeface="맑은 고딕"/>
              </a:rPr>
              <a:t>Length에 항목 개수 저장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4817939-658B-4B73-A64A-820AD875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86" y="3616075"/>
            <a:ext cx="7932932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¹ÙÅÁ"/>
                <a:ea typeface="HY엽서L"/>
              </a:rPr>
              <a:t>typedef</a:t>
            </a:r>
            <a:r>
              <a:rPr lang="en-US" altLang="ko-KR" sz="1600" dirty="0">
                <a:latin typeface="¹ÙÅÁ"/>
                <a:ea typeface="HY엽서L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¹ÙÅÁ"/>
                <a:ea typeface="HY엽서L"/>
              </a:rPr>
              <a:t>int</a:t>
            </a:r>
            <a:r>
              <a:rPr lang="en-US" altLang="ko-KR" sz="1600" dirty="0">
                <a:latin typeface="¹ÙÅÁ"/>
                <a:ea typeface="HY엽서L"/>
              </a:rPr>
              <a:t> element;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¹ÙÅÁ"/>
                <a:ea typeface="HY엽서L"/>
              </a:rPr>
              <a:t>typedef</a:t>
            </a:r>
            <a:r>
              <a:rPr lang="en-US" altLang="ko-KR" sz="1600" dirty="0">
                <a:latin typeface="¹ÙÅÁ"/>
                <a:ea typeface="HY엽서L"/>
              </a:rPr>
              <a:t> struct {</a:t>
            </a:r>
          </a:p>
          <a:p>
            <a:pPr algn="just"/>
            <a:r>
              <a:rPr lang="en-US" altLang="ko-KR" sz="1600" dirty="0">
                <a:latin typeface="Lucida Console"/>
                <a:ea typeface="HY엽서L"/>
              </a:rPr>
              <a:t>	</a:t>
            </a:r>
            <a:r>
              <a:rPr lang="en-US" altLang="ko-KR" sz="1600" dirty="0">
                <a:latin typeface="¹ÙÅÁ"/>
                <a:ea typeface="HY엽서L"/>
              </a:rPr>
              <a:t>element list[MAX_LIST_SIZE];</a:t>
            </a:r>
            <a:r>
              <a:rPr lang="en-US" altLang="ko-KR" sz="1600" dirty="0">
                <a:latin typeface="Lucida Console"/>
                <a:ea typeface="HY엽서L"/>
              </a:rPr>
              <a:t>	</a:t>
            </a:r>
            <a:r>
              <a:rPr lang="en-US" altLang="ko-KR" sz="1600" dirty="0">
                <a:latin typeface="¹ÙÅÁ"/>
                <a:ea typeface="HY엽서L"/>
              </a:rPr>
              <a:t>  </a:t>
            </a:r>
            <a:r>
              <a:rPr lang="en-US" altLang="ko-KR" sz="1600" dirty="0">
                <a:solidFill>
                  <a:srgbClr val="009900"/>
                </a:solidFill>
                <a:latin typeface="HY엽서L"/>
                <a:ea typeface="HY엽서L"/>
              </a:rPr>
              <a:t>// </a:t>
            </a:r>
            <a:r>
              <a:rPr lang="ko-KR" altLang="en-US" sz="1600" dirty="0">
                <a:solidFill>
                  <a:srgbClr val="009900"/>
                </a:solidFill>
                <a:latin typeface="HY엽서L"/>
                <a:ea typeface="HY엽서L"/>
              </a:rPr>
              <a:t>배열 정의</a:t>
            </a:r>
          </a:p>
          <a:p>
            <a:pPr algn="just"/>
            <a:r>
              <a:rPr lang="ko-KR" altLang="en-US" sz="1600" dirty="0">
                <a:latin typeface="Lucida Console"/>
                <a:ea typeface="HY엽서L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¹ÙÅÁ"/>
                <a:ea typeface="HY엽서L"/>
              </a:rPr>
              <a:t>int</a:t>
            </a:r>
            <a:r>
              <a:rPr lang="en-US" altLang="ko-KR" sz="1600" dirty="0">
                <a:latin typeface="¹ÙÅÁ"/>
                <a:ea typeface="HY엽서L"/>
              </a:rPr>
              <a:t> length;</a:t>
            </a:r>
            <a:r>
              <a:rPr lang="en-US" altLang="ko-KR" sz="1600" dirty="0">
                <a:latin typeface="Lucida Console"/>
                <a:ea typeface="HY엽서L"/>
              </a:rPr>
              <a:t>		</a:t>
            </a:r>
            <a:r>
              <a:rPr lang="en-US" altLang="ko-KR" sz="1600" dirty="0">
                <a:latin typeface="¹ÙÅÁ"/>
                <a:ea typeface="HY엽서L"/>
              </a:rPr>
              <a:t>  </a:t>
            </a:r>
            <a:r>
              <a:rPr lang="en-US" altLang="ko-KR" sz="1600" dirty="0">
                <a:solidFill>
                  <a:srgbClr val="009900"/>
                </a:solidFill>
                <a:latin typeface="HY엽서L" pitchFamily="18" charset="-127"/>
                <a:ea typeface="HY엽서L"/>
              </a:rPr>
              <a:t>// </a:t>
            </a:r>
            <a:r>
              <a:rPr lang="ko-KR" altLang="en-US" sz="1600" dirty="0">
                <a:solidFill>
                  <a:srgbClr val="009900"/>
                </a:solidFill>
                <a:latin typeface="HY엽서L" pitchFamily="18" charset="-127"/>
                <a:ea typeface="HY엽서L"/>
              </a:rPr>
              <a:t>현재 배열에 저장된 항목들의 개수</a:t>
            </a:r>
          </a:p>
          <a:p>
            <a:pPr algn="just" eaLnBrk="1" hangingPunct="1"/>
            <a:r>
              <a:rPr lang="en-US" altLang="ko-KR" sz="1600" dirty="0">
                <a:latin typeface="¹ÙÅÁ" charset="0"/>
                <a:ea typeface="HY엽서L" pitchFamily="18" charset="-127"/>
              </a:rPr>
              <a:t>} </a:t>
            </a:r>
            <a:r>
              <a:rPr lang="en-US" altLang="ko-KR" sz="1600" dirty="0" err="1">
                <a:latin typeface="¹ÙÅÁ" charset="0"/>
                <a:ea typeface="HY엽서L" pitchFamily="18" charset="-127"/>
              </a:rPr>
              <a:t>ArrayListType</a:t>
            </a:r>
            <a:r>
              <a:rPr lang="en-US" altLang="ko-KR" sz="1600" dirty="0">
                <a:latin typeface="¹ÙÅÁ" charset="0"/>
                <a:ea typeface="HY엽서L" pitchFamily="18" charset="-127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B73EF9-1147-420D-BDDB-E5FAEB09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86" y="5146425"/>
            <a:ext cx="7932932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9900"/>
                </a:solidFill>
                <a:latin typeface="HY엽서L" pitchFamily="18" charset="-127"/>
                <a:ea typeface="HY엽서L" pitchFamily="18" charset="-127"/>
              </a:rPr>
              <a:t>// </a:t>
            </a:r>
            <a:r>
              <a:rPr lang="ko-KR" altLang="en-US" sz="1600">
                <a:solidFill>
                  <a:srgbClr val="009900"/>
                </a:solidFill>
                <a:latin typeface="HY엽서L" pitchFamily="18" charset="-127"/>
                <a:ea typeface="HY엽서L" pitchFamily="18" charset="-127"/>
              </a:rPr>
              <a:t>리스트 초기화</a:t>
            </a:r>
          </a:p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HY엽서L" pitchFamily="18" charset="-127"/>
              </a:rPr>
              <a:t>void</a:t>
            </a:r>
            <a:r>
              <a:rPr lang="en-US" altLang="ko-KR" sz="1600">
                <a:latin typeface="¹ÙÅÁ" charset="0"/>
                <a:ea typeface="HY엽서L" pitchFamily="18" charset="-127"/>
              </a:rPr>
              <a:t> init(ArrayListType *L)</a:t>
            </a:r>
            <a:endParaRPr lang="en-US" altLang="ko-KR" sz="1600">
              <a:latin typeface="Lucida Console" pitchFamily="49" charset="0"/>
              <a:ea typeface="HY엽서L" pitchFamily="18" charset="-127"/>
            </a:endParaRPr>
          </a:p>
          <a:p>
            <a:pPr algn="just" eaLnBrk="1" hangingPunct="1"/>
            <a:r>
              <a:rPr lang="en-US" altLang="ko-KR" sz="1600">
                <a:latin typeface="¹ÙÅÁ" charset="0"/>
                <a:ea typeface="HY엽서L" pitchFamily="18" charset="-127"/>
              </a:rPr>
              <a:t>{</a:t>
            </a:r>
            <a:endParaRPr lang="en-US" altLang="ko-KR" sz="1600">
              <a:latin typeface="Lucida Console" pitchFamily="49" charset="0"/>
              <a:ea typeface="HY엽서L" pitchFamily="18" charset="-127"/>
            </a:endParaRPr>
          </a:p>
          <a:p>
            <a:pPr algn="just" eaLnBrk="1" hangingPunct="1"/>
            <a:r>
              <a:rPr lang="en-US" altLang="ko-KR" sz="1600">
                <a:latin typeface="Lucida Console" pitchFamily="49" charset="0"/>
                <a:ea typeface="HY엽서L" pitchFamily="18" charset="-127"/>
              </a:rPr>
              <a:t>	</a:t>
            </a:r>
            <a:r>
              <a:rPr lang="en-US" altLang="ko-KR" sz="1600">
                <a:latin typeface="¹ÙÅÁ" charset="0"/>
                <a:ea typeface="HY엽서L" pitchFamily="18" charset="-127"/>
              </a:rPr>
              <a:t>L-&gt;length = 0;</a:t>
            </a:r>
            <a:endParaRPr lang="en-US" altLang="ko-KR" sz="1600">
              <a:latin typeface="Lucida Console" pitchFamily="49" charset="0"/>
              <a:ea typeface="HY엽서L" pitchFamily="18" charset="-127"/>
            </a:endParaRPr>
          </a:p>
          <a:p>
            <a:pPr algn="just" eaLnBrk="1" hangingPunct="1"/>
            <a:r>
              <a:rPr lang="en-US" altLang="ko-KR" sz="1600">
                <a:latin typeface="¹ÙÅÁ" charset="0"/>
                <a:ea typeface="HY엽서L" pitchFamily="18" charset="-127"/>
              </a:rPr>
              <a:t>}</a:t>
            </a:r>
            <a:endParaRPr lang="en-US" altLang="ko-KR" sz="1600">
              <a:latin typeface="Lucida Console" pitchFamily="49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A268C-57FE-49C8-B4C8-5F448CE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ArrayList의 삽입 연산 - 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F7A71-D29C-4A01-8879-3328A554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먼저 배열이 포화상태인지 검사하고 삽입 위치가 적합한 범위에 있는지 검사한다.</a:t>
            </a:r>
          </a:p>
          <a:p>
            <a:r>
              <a:rPr lang="ko-KR" altLang="en-US">
                <a:ea typeface="맑은 고딕"/>
              </a:rPr>
              <a:t>삽입 위치 다음에 있는 자료들을 한 칸씩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뒤로 이동한다</a:t>
            </a:r>
            <a:endParaRPr lang="ko-KR"/>
          </a:p>
          <a:p>
            <a:r>
              <a:rPr lang="ko-KR" altLang="en-US">
                <a:ea typeface="맑은 고딕"/>
              </a:rPr>
              <a:t>삽입 위치에 삽입하고자 하는 자료를 넣는다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="" xmlns:a16="http://schemas.microsoft.com/office/drawing/2014/main" id="{FF5A22FB-07F6-47DF-8DD5-1263E533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963" y="3251591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A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="" xmlns:a16="http://schemas.microsoft.com/office/drawing/2014/main" id="{37A294F2-860E-49EE-A71A-A43E0670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188" y="3251591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E00BB767-2E44-42B5-8CEC-CCA986D0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413" y="3251591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="" xmlns:a16="http://schemas.microsoft.com/office/drawing/2014/main" id="{E105EC62-F644-402B-A762-E0C951D7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050" y="3251591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="" xmlns:a16="http://schemas.microsoft.com/office/drawing/2014/main" id="{7509BFC5-4BE1-429D-B0CD-55062267E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275" y="3251591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E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="" xmlns:a16="http://schemas.microsoft.com/office/drawing/2014/main" id="{A5FAF13C-C199-4F38-A207-6B9D5733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00" y="3251591"/>
            <a:ext cx="358775" cy="4603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40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="" xmlns:a16="http://schemas.microsoft.com/office/drawing/2014/main" id="{A18BB828-BF74-47E6-B569-056F546E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50" y="2880116"/>
            <a:ext cx="358775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0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="" xmlns:a16="http://schemas.microsoft.com/office/drawing/2014/main" id="{63867BB7-1DA0-4155-99B1-EE103809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775" y="2880116"/>
            <a:ext cx="358775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1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="" xmlns:a16="http://schemas.microsoft.com/office/drawing/2014/main" id="{56AAA4EE-F0F9-4B83-AB5F-E96C7644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587" y="2880116"/>
            <a:ext cx="357187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2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="" xmlns:a16="http://schemas.microsoft.com/office/drawing/2014/main" id="{880A35EB-EAA7-4C9A-BC3D-A0316E13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225" y="2880116"/>
            <a:ext cx="358775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3</a:t>
            </a:r>
          </a:p>
        </p:txBody>
      </p:sp>
      <p:sp>
        <p:nvSpPr>
          <p:cNvPr id="14" name="AutoShape 15">
            <a:extLst>
              <a:ext uri="{FF2B5EF4-FFF2-40B4-BE49-F238E27FC236}">
                <a16:creationId xmlns="" xmlns:a16="http://schemas.microsoft.com/office/drawing/2014/main" id="{5F17A2A9-F73E-4066-98C9-748F0FAA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450" y="2880116"/>
            <a:ext cx="358775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4</a:t>
            </a:r>
          </a:p>
        </p:txBody>
      </p:sp>
      <p:sp>
        <p:nvSpPr>
          <p:cNvPr id="15" name="AutoShape 16">
            <a:extLst>
              <a:ext uri="{FF2B5EF4-FFF2-40B4-BE49-F238E27FC236}">
                <a16:creationId xmlns="" xmlns:a16="http://schemas.microsoft.com/office/drawing/2014/main" id="{031892C7-8FEE-4780-8A45-256603A3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673" y="2880116"/>
            <a:ext cx="357188" cy="460375"/>
          </a:xfrm>
          <a:prstGeom prst="cube">
            <a:avLst>
              <a:gd name="adj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5</a:t>
            </a:r>
          </a:p>
        </p:txBody>
      </p:sp>
      <p:sp>
        <p:nvSpPr>
          <p:cNvPr id="16" name="Line 17">
            <a:extLst>
              <a:ext uri="{FF2B5EF4-FFF2-40B4-BE49-F238E27FC236}">
                <a16:creationId xmlns="" xmlns:a16="http://schemas.microsoft.com/office/drawing/2014/main" id="{E3DE5DA7-DFF4-47D1-9A01-62DE066A0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0763" y="2803915"/>
            <a:ext cx="7937" cy="2270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AutoShape 18">
            <a:extLst>
              <a:ext uri="{FF2B5EF4-FFF2-40B4-BE49-F238E27FC236}">
                <a16:creationId xmlns="" xmlns:a16="http://schemas.microsoft.com/office/drawing/2014/main" id="{270D1AD1-4131-453F-A7F2-CD3DAC02A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200" y="3904053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A</a:t>
            </a:r>
          </a:p>
        </p:txBody>
      </p:sp>
      <p:sp>
        <p:nvSpPr>
          <p:cNvPr id="18" name="AutoShape 19">
            <a:extLst>
              <a:ext uri="{FF2B5EF4-FFF2-40B4-BE49-F238E27FC236}">
                <a16:creationId xmlns="" xmlns:a16="http://schemas.microsoft.com/office/drawing/2014/main" id="{39AFC979-E49E-486F-8681-283F1431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425" y="3904053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</a:t>
            </a:r>
          </a:p>
        </p:txBody>
      </p:sp>
      <p:sp>
        <p:nvSpPr>
          <p:cNvPr id="19" name="AutoShape 20">
            <a:extLst>
              <a:ext uri="{FF2B5EF4-FFF2-40B4-BE49-F238E27FC236}">
                <a16:creationId xmlns="" xmlns:a16="http://schemas.microsoft.com/office/drawing/2014/main" id="{7B4DB835-1ED2-45BE-9F18-F7AA136E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650" y="3904053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</a:t>
            </a:r>
          </a:p>
        </p:txBody>
      </p:sp>
      <p:sp>
        <p:nvSpPr>
          <p:cNvPr id="20" name="AutoShape 21">
            <a:extLst>
              <a:ext uri="{FF2B5EF4-FFF2-40B4-BE49-F238E27FC236}">
                <a16:creationId xmlns="" xmlns:a16="http://schemas.microsoft.com/office/drawing/2014/main" id="{CEDF2526-2CFE-40F7-89CE-9A509ABD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874" y="3904053"/>
            <a:ext cx="357188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</a:t>
            </a:r>
          </a:p>
        </p:txBody>
      </p:sp>
      <p:sp>
        <p:nvSpPr>
          <p:cNvPr id="21" name="AutoShape 22">
            <a:extLst>
              <a:ext uri="{FF2B5EF4-FFF2-40B4-BE49-F238E27FC236}">
                <a16:creationId xmlns="" xmlns:a16="http://schemas.microsoft.com/office/drawing/2014/main" id="{A02C4F80-818C-4DF8-9056-7674D56F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099" y="3904053"/>
            <a:ext cx="357188" cy="4603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40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="" xmlns:a16="http://schemas.microsoft.com/office/drawing/2014/main" id="{A14019E9-32EC-45CA-8F13-A88A07AE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737" y="3904053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E</a:t>
            </a:r>
          </a:p>
        </p:txBody>
      </p:sp>
      <p:sp>
        <p:nvSpPr>
          <p:cNvPr id="23" name="AutoShape 24">
            <a:extLst>
              <a:ext uri="{FF2B5EF4-FFF2-40B4-BE49-F238E27FC236}">
                <a16:creationId xmlns="" xmlns:a16="http://schemas.microsoft.com/office/drawing/2014/main" id="{693178C8-C6E5-44E5-8A58-9335610F94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748449" y="4099197"/>
            <a:ext cx="298450" cy="519351"/>
          </a:xfrm>
          <a:custGeom>
            <a:avLst/>
            <a:gdLst>
              <a:gd name="T0" fmla="*/ 1515656 w 21600"/>
              <a:gd name="T1" fmla="*/ 126874 h 21600"/>
              <a:gd name="T2" fmla="*/ 278926 w 21600"/>
              <a:gd name="T3" fmla="*/ 5313554 h 21600"/>
              <a:gd name="T4" fmla="*/ 1520810 w 21600"/>
              <a:gd name="T5" fmla="*/ 158842 h 21600"/>
              <a:gd name="T6" fmla="*/ 4638618 w 21600"/>
              <a:gd name="T7" fmla="*/ 3479649 h 21600"/>
              <a:gd name="T8" fmla="*/ 4123156 w 21600"/>
              <a:gd name="T9" fmla="*/ 4402364 h 21600"/>
              <a:gd name="T10" fmla="*/ 3588598 w 21600"/>
              <a:gd name="T11" fmla="*/ 351194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497" y="10609"/>
                </a:moveTo>
                <a:cubicBezTo>
                  <a:pt x="21393" y="4775"/>
                  <a:pt x="16634" y="101"/>
                  <a:pt x="10800" y="101"/>
                </a:cubicBezTo>
                <a:cubicBezTo>
                  <a:pt x="4891" y="101"/>
                  <a:pt x="101" y="4891"/>
                  <a:pt x="101" y="10800"/>
                </a:cubicBezTo>
                <a:cubicBezTo>
                  <a:pt x="100" y="12658"/>
                  <a:pt x="585" y="14484"/>
                  <a:pt x="1505" y="16099"/>
                </a:cubicBezTo>
                <a:lnTo>
                  <a:pt x="1417" y="16149"/>
                </a:lnTo>
                <a:cubicBezTo>
                  <a:pt x="488" y="14519"/>
                  <a:pt x="0" y="126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689" y="-1"/>
                  <a:pt x="21493" y="4718"/>
                  <a:pt x="21598" y="10607"/>
                </a:cubicBezTo>
                <a:lnTo>
                  <a:pt x="24297" y="10559"/>
                </a:lnTo>
                <a:lnTo>
                  <a:pt x="21597" y="13359"/>
                </a:lnTo>
                <a:lnTo>
                  <a:pt x="18797" y="10657"/>
                </a:lnTo>
                <a:lnTo>
                  <a:pt x="21497" y="10609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AutoShape 25">
            <a:extLst>
              <a:ext uri="{FF2B5EF4-FFF2-40B4-BE49-F238E27FC236}">
                <a16:creationId xmlns="" xmlns:a16="http://schemas.microsoft.com/office/drawing/2014/main" id="{3DA2D1CA-F06E-4BA0-9422-142EEAAB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562" y="4580328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A</a:t>
            </a:r>
          </a:p>
        </p:txBody>
      </p:sp>
      <p:sp>
        <p:nvSpPr>
          <p:cNvPr id="25" name="AutoShape 26">
            <a:extLst>
              <a:ext uri="{FF2B5EF4-FFF2-40B4-BE49-F238E27FC236}">
                <a16:creationId xmlns="" xmlns:a16="http://schemas.microsoft.com/office/drawing/2014/main" id="{6DF2BCD1-9B29-4831-8D0C-C6D7D0B4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787" y="4580328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</a:t>
            </a:r>
          </a:p>
        </p:txBody>
      </p:sp>
      <p:sp>
        <p:nvSpPr>
          <p:cNvPr id="26" name="AutoShape 27">
            <a:extLst>
              <a:ext uri="{FF2B5EF4-FFF2-40B4-BE49-F238E27FC236}">
                <a16:creationId xmlns="" xmlns:a16="http://schemas.microsoft.com/office/drawing/2014/main" id="{4DA48018-8C50-40C1-93C3-1549B917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012" y="4580328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</a:t>
            </a:r>
          </a:p>
        </p:txBody>
      </p:sp>
      <p:sp>
        <p:nvSpPr>
          <p:cNvPr id="27" name="AutoShape 28">
            <a:extLst>
              <a:ext uri="{FF2B5EF4-FFF2-40B4-BE49-F238E27FC236}">
                <a16:creationId xmlns="" xmlns:a16="http://schemas.microsoft.com/office/drawing/2014/main" id="{C4FE73E2-7B49-454B-B1C6-DAF77293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237" y="4580328"/>
            <a:ext cx="358775" cy="4603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28" name="AutoShape 29">
            <a:extLst>
              <a:ext uri="{FF2B5EF4-FFF2-40B4-BE49-F238E27FC236}">
                <a16:creationId xmlns="" xmlns:a16="http://schemas.microsoft.com/office/drawing/2014/main" id="{4C847FBA-6725-4706-BBA7-BB1F907E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462" y="4580328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</a:t>
            </a:r>
          </a:p>
        </p:txBody>
      </p:sp>
      <p:sp>
        <p:nvSpPr>
          <p:cNvPr id="29" name="AutoShape 30">
            <a:extLst>
              <a:ext uri="{FF2B5EF4-FFF2-40B4-BE49-F238E27FC236}">
                <a16:creationId xmlns="" xmlns:a16="http://schemas.microsoft.com/office/drawing/2014/main" id="{5817A6A9-7FC3-4A34-A961-97E25AED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100" y="4580328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E</a:t>
            </a:r>
          </a:p>
        </p:txBody>
      </p:sp>
      <p:sp>
        <p:nvSpPr>
          <p:cNvPr id="30" name="AutoShape 31">
            <a:extLst>
              <a:ext uri="{FF2B5EF4-FFF2-40B4-BE49-F238E27FC236}">
                <a16:creationId xmlns="" xmlns:a16="http://schemas.microsoft.com/office/drawing/2014/main" id="{89492173-55B2-4C08-8402-0EE37B6C25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61111" y="4784997"/>
            <a:ext cx="298450" cy="519351"/>
          </a:xfrm>
          <a:custGeom>
            <a:avLst/>
            <a:gdLst>
              <a:gd name="T0" fmla="*/ 1515656 w 21600"/>
              <a:gd name="T1" fmla="*/ 126874 h 21600"/>
              <a:gd name="T2" fmla="*/ 278926 w 21600"/>
              <a:gd name="T3" fmla="*/ 5313554 h 21600"/>
              <a:gd name="T4" fmla="*/ 1520810 w 21600"/>
              <a:gd name="T5" fmla="*/ 158842 h 21600"/>
              <a:gd name="T6" fmla="*/ 4638618 w 21600"/>
              <a:gd name="T7" fmla="*/ 3479649 h 21600"/>
              <a:gd name="T8" fmla="*/ 4123156 w 21600"/>
              <a:gd name="T9" fmla="*/ 4402364 h 21600"/>
              <a:gd name="T10" fmla="*/ 3588598 w 21600"/>
              <a:gd name="T11" fmla="*/ 351194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497" y="10609"/>
                </a:moveTo>
                <a:cubicBezTo>
                  <a:pt x="21393" y="4775"/>
                  <a:pt x="16634" y="101"/>
                  <a:pt x="10800" y="101"/>
                </a:cubicBezTo>
                <a:cubicBezTo>
                  <a:pt x="4891" y="101"/>
                  <a:pt x="101" y="4891"/>
                  <a:pt x="101" y="10800"/>
                </a:cubicBezTo>
                <a:cubicBezTo>
                  <a:pt x="100" y="12658"/>
                  <a:pt x="585" y="14484"/>
                  <a:pt x="1505" y="16099"/>
                </a:cubicBezTo>
                <a:lnTo>
                  <a:pt x="1417" y="16149"/>
                </a:lnTo>
                <a:cubicBezTo>
                  <a:pt x="488" y="14519"/>
                  <a:pt x="0" y="126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689" y="-1"/>
                  <a:pt x="21493" y="4718"/>
                  <a:pt x="21598" y="10607"/>
                </a:cubicBezTo>
                <a:lnTo>
                  <a:pt x="24297" y="10559"/>
                </a:lnTo>
                <a:lnTo>
                  <a:pt x="21597" y="13359"/>
                </a:lnTo>
                <a:lnTo>
                  <a:pt x="18797" y="10657"/>
                </a:lnTo>
                <a:lnTo>
                  <a:pt x="21497" y="10609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AutoShape 32">
            <a:extLst>
              <a:ext uri="{FF2B5EF4-FFF2-40B4-BE49-F238E27FC236}">
                <a16:creationId xmlns="" xmlns:a16="http://schemas.microsoft.com/office/drawing/2014/main" id="{D7D95BEE-2459-49A2-A137-832D97BD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863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A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="" xmlns:a16="http://schemas.microsoft.com/office/drawing/2014/main" id="{63734675-3CD3-4439-A78A-0E3A14D0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088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</a:t>
            </a:r>
          </a:p>
        </p:txBody>
      </p:sp>
      <p:sp>
        <p:nvSpPr>
          <p:cNvPr id="33" name="AutoShape 34">
            <a:extLst>
              <a:ext uri="{FF2B5EF4-FFF2-40B4-BE49-F238E27FC236}">
                <a16:creationId xmlns="" xmlns:a16="http://schemas.microsoft.com/office/drawing/2014/main" id="{C8CDAA0A-0867-4633-B99C-9FD687A7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13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N</a:t>
            </a:r>
          </a:p>
        </p:txBody>
      </p:sp>
      <p:sp>
        <p:nvSpPr>
          <p:cNvPr id="34" name="AutoShape 35">
            <a:extLst>
              <a:ext uri="{FF2B5EF4-FFF2-40B4-BE49-F238E27FC236}">
                <a16:creationId xmlns="" xmlns:a16="http://schemas.microsoft.com/office/drawing/2014/main" id="{E3856165-636A-4646-813C-FDFF245B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538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</a:t>
            </a:r>
          </a:p>
        </p:txBody>
      </p:sp>
      <p:sp>
        <p:nvSpPr>
          <p:cNvPr id="35" name="AutoShape 36">
            <a:extLst>
              <a:ext uri="{FF2B5EF4-FFF2-40B4-BE49-F238E27FC236}">
                <a16:creationId xmlns="" xmlns:a16="http://schemas.microsoft.com/office/drawing/2014/main" id="{94D69BE3-60D2-4FED-8B23-51AD644E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763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="" xmlns:a16="http://schemas.microsoft.com/office/drawing/2014/main" id="{89813833-4E6C-4068-8131-D72314AE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400" y="60297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E</a:t>
            </a:r>
          </a:p>
        </p:txBody>
      </p:sp>
      <p:sp>
        <p:nvSpPr>
          <p:cNvPr id="37" name="AutoShape 38">
            <a:extLst>
              <a:ext uri="{FF2B5EF4-FFF2-40B4-BE49-F238E27FC236}">
                <a16:creationId xmlns="" xmlns:a16="http://schemas.microsoft.com/office/drawing/2014/main" id="{B629FDA7-2BFF-4732-BD1F-C4AD775D1DD0}"/>
              </a:ext>
            </a:extLst>
          </p:cNvPr>
          <p:cNvSpPr>
            <a:spLocks/>
          </p:cNvSpPr>
          <p:nvPr/>
        </p:nvSpPr>
        <p:spPr bwMode="auto">
          <a:xfrm>
            <a:off x="10788262" y="2434028"/>
            <a:ext cx="1065212" cy="269875"/>
          </a:xfrm>
          <a:prstGeom prst="borderCallout2">
            <a:avLst>
              <a:gd name="adj1" fmla="val 42352"/>
              <a:gd name="adj2" fmla="val -7153"/>
              <a:gd name="adj3" fmla="val 42352"/>
              <a:gd name="adj4" fmla="val -109389"/>
              <a:gd name="adj5" fmla="val 283528"/>
              <a:gd name="adj6" fmla="val -14619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position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="" xmlns:a16="http://schemas.microsoft.com/office/drawing/2014/main" id="{6D01E394-CD4A-4702-A465-031FBCBE51BB}"/>
              </a:ext>
            </a:extLst>
          </p:cNvPr>
          <p:cNvSpPr>
            <a:spLocks/>
          </p:cNvSpPr>
          <p:nvPr/>
        </p:nvSpPr>
        <p:spPr bwMode="auto">
          <a:xfrm>
            <a:off x="10783500" y="2800741"/>
            <a:ext cx="1065213" cy="269875"/>
          </a:xfrm>
          <a:prstGeom prst="borderCallout2">
            <a:avLst>
              <a:gd name="adj1" fmla="val 36736"/>
              <a:gd name="adj2" fmla="val -7088"/>
              <a:gd name="adj3" fmla="val 36736"/>
              <a:gd name="adj4" fmla="val -71935"/>
              <a:gd name="adj5" fmla="val 129593"/>
              <a:gd name="adj6" fmla="val -9084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length-1</a:t>
            </a:r>
          </a:p>
        </p:txBody>
      </p:sp>
      <p:sp>
        <p:nvSpPr>
          <p:cNvPr id="39" name="AutoShape 44">
            <a:extLst>
              <a:ext uri="{FF2B5EF4-FFF2-40B4-BE49-F238E27FC236}">
                <a16:creationId xmlns="" xmlns:a16="http://schemas.microsoft.com/office/drawing/2014/main" id="{790D970A-CB6E-49CA-9782-BB39B043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925" y="5318516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A</a:t>
            </a:r>
          </a:p>
        </p:txBody>
      </p:sp>
      <p:sp>
        <p:nvSpPr>
          <p:cNvPr id="40" name="AutoShape 45">
            <a:extLst>
              <a:ext uri="{FF2B5EF4-FFF2-40B4-BE49-F238E27FC236}">
                <a16:creationId xmlns="" xmlns:a16="http://schemas.microsoft.com/office/drawing/2014/main" id="{04BF365C-877E-40AD-806B-ED6B96290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150" y="5318516"/>
            <a:ext cx="358775" cy="460375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</a:t>
            </a:r>
          </a:p>
        </p:txBody>
      </p:sp>
      <p:sp>
        <p:nvSpPr>
          <p:cNvPr id="41" name="AutoShape 46">
            <a:extLst>
              <a:ext uri="{FF2B5EF4-FFF2-40B4-BE49-F238E27FC236}">
                <a16:creationId xmlns="" xmlns:a16="http://schemas.microsoft.com/office/drawing/2014/main" id="{1B1FB1DE-9417-4842-BD03-5FE47BF1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375" y="5318516"/>
            <a:ext cx="358775" cy="4603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 sz="140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2" name="AutoShape 47">
            <a:extLst>
              <a:ext uri="{FF2B5EF4-FFF2-40B4-BE49-F238E27FC236}">
                <a16:creationId xmlns="" xmlns:a16="http://schemas.microsoft.com/office/drawing/2014/main" id="{7B97AFDE-B0C6-41FB-B185-87666D56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013" y="53185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</a:t>
            </a:r>
          </a:p>
        </p:txBody>
      </p:sp>
      <p:sp>
        <p:nvSpPr>
          <p:cNvPr id="43" name="AutoShape 48">
            <a:extLst>
              <a:ext uri="{FF2B5EF4-FFF2-40B4-BE49-F238E27FC236}">
                <a16:creationId xmlns="" xmlns:a16="http://schemas.microsoft.com/office/drawing/2014/main" id="{5DA76D52-67A9-41F4-93CD-FE4EE553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238" y="53185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</a:t>
            </a:r>
          </a:p>
        </p:txBody>
      </p:sp>
      <p:sp>
        <p:nvSpPr>
          <p:cNvPr id="44" name="AutoShape 49">
            <a:extLst>
              <a:ext uri="{FF2B5EF4-FFF2-40B4-BE49-F238E27FC236}">
                <a16:creationId xmlns="" xmlns:a16="http://schemas.microsoft.com/office/drawing/2014/main" id="{A306013B-E573-4090-B6C0-F899AFA4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463" y="5318516"/>
            <a:ext cx="358775" cy="460375"/>
          </a:xfrm>
          <a:prstGeom prst="cube">
            <a:avLst>
              <a:gd name="adj" fmla="val 250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E</a:t>
            </a:r>
          </a:p>
        </p:txBody>
      </p:sp>
      <p:sp>
        <p:nvSpPr>
          <p:cNvPr id="45" name="AutoShape 50">
            <a:extLst>
              <a:ext uri="{FF2B5EF4-FFF2-40B4-BE49-F238E27FC236}">
                <a16:creationId xmlns="" xmlns:a16="http://schemas.microsoft.com/office/drawing/2014/main" id="{81C78844-AECA-4E16-8DF8-3262AD506B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57900" y="5537472"/>
            <a:ext cx="314325" cy="519351"/>
          </a:xfrm>
          <a:custGeom>
            <a:avLst/>
            <a:gdLst>
              <a:gd name="T0" fmla="*/ 1681187 w 21600"/>
              <a:gd name="T1" fmla="*/ 126874 h 21600"/>
              <a:gd name="T2" fmla="*/ 309392 w 21600"/>
              <a:gd name="T3" fmla="*/ 5313554 h 21600"/>
              <a:gd name="T4" fmla="*/ 1686906 w 21600"/>
              <a:gd name="T5" fmla="*/ 158842 h 21600"/>
              <a:gd name="T6" fmla="*/ 5145209 w 21600"/>
              <a:gd name="T7" fmla="*/ 3479649 h 21600"/>
              <a:gd name="T8" fmla="*/ 4573443 w 21600"/>
              <a:gd name="T9" fmla="*/ 4402364 h 21600"/>
              <a:gd name="T10" fmla="*/ 3980519 w 21600"/>
              <a:gd name="T11" fmla="*/ 351194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497" y="10609"/>
                </a:moveTo>
                <a:cubicBezTo>
                  <a:pt x="21393" y="4775"/>
                  <a:pt x="16634" y="101"/>
                  <a:pt x="10800" y="101"/>
                </a:cubicBezTo>
                <a:cubicBezTo>
                  <a:pt x="4891" y="101"/>
                  <a:pt x="101" y="4891"/>
                  <a:pt x="101" y="10800"/>
                </a:cubicBezTo>
                <a:cubicBezTo>
                  <a:pt x="100" y="12658"/>
                  <a:pt x="585" y="14484"/>
                  <a:pt x="1505" y="16099"/>
                </a:cubicBezTo>
                <a:lnTo>
                  <a:pt x="1417" y="16149"/>
                </a:lnTo>
                <a:cubicBezTo>
                  <a:pt x="488" y="14519"/>
                  <a:pt x="0" y="126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689" y="-1"/>
                  <a:pt x="21493" y="4718"/>
                  <a:pt x="21598" y="10607"/>
                </a:cubicBezTo>
                <a:lnTo>
                  <a:pt x="24297" y="10559"/>
                </a:lnTo>
                <a:lnTo>
                  <a:pt x="21597" y="13359"/>
                </a:lnTo>
                <a:lnTo>
                  <a:pt x="18797" y="10657"/>
                </a:lnTo>
                <a:lnTo>
                  <a:pt x="21497" y="10609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AutoShape 52">
            <a:extLst>
              <a:ext uri="{FF2B5EF4-FFF2-40B4-BE49-F238E27FC236}">
                <a16:creationId xmlns="" xmlns:a16="http://schemas.microsoft.com/office/drawing/2014/main" id="{C6663BDB-3BBA-4840-B115-06933FEB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75" y="2343541"/>
            <a:ext cx="358775" cy="4603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94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0977B-55AF-4428-AEDB-F8A56FE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ArrayList의 삽입 연산을 </a:t>
            </a:r>
            <a:r>
              <a:rPr lang="ko-KR" altLang="en-US" dirty="0" err="1">
                <a:ea typeface="맑은 고딕"/>
              </a:rPr>
              <a:t>구현해보자</a:t>
            </a:r>
            <a:r>
              <a:rPr lang="ko-KR" altLang="en-US" dirty="0">
                <a:ea typeface="맑은 고딕"/>
              </a:rPr>
              <a:t>☆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BE49C91-6112-447E-B739-0EDF3776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void add(</a:t>
            </a:r>
            <a:r>
              <a:rPr lang="en-US" altLang="ko-KR" dirty="0" err="1"/>
              <a:t>ArrayListType</a:t>
            </a:r>
            <a:r>
              <a:rPr lang="en-US" altLang="ko-KR" dirty="0"/>
              <a:t> *L, int position, element item);</a:t>
            </a:r>
          </a:p>
          <a:p>
            <a:r>
              <a:rPr lang="en-US" altLang="ko-KR" dirty="0" err="1"/>
              <a:t>ArrayListType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L:</a:t>
            </a:r>
            <a:r>
              <a:rPr lang="ko-KR" altLang="en-US" dirty="0"/>
              <a:t> 삽입의 대상이 되는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int position: </a:t>
            </a:r>
            <a:r>
              <a:rPr lang="ko-KR" altLang="en-US" dirty="0"/>
              <a:t>자료를 삽입하고자 하는 위치</a:t>
            </a:r>
            <a:endParaRPr lang="en-US" altLang="ko-KR" dirty="0"/>
          </a:p>
          <a:p>
            <a:r>
              <a:rPr lang="en-US" altLang="ko-KR" dirty="0"/>
              <a:t>element item: </a:t>
            </a:r>
            <a:r>
              <a:rPr lang="ko-KR" altLang="en-US" dirty="0"/>
              <a:t>삽입하고자 하는 자료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8AE72DA-304F-445F-8C73-5EF1A0F34771}"/>
              </a:ext>
            </a:extLst>
          </p:cNvPr>
          <p:cNvSpPr txBox="1">
            <a:spLocks/>
          </p:cNvSpPr>
          <p:nvPr/>
        </p:nvSpPr>
        <p:spPr>
          <a:xfrm>
            <a:off x="2075621" y="3892823"/>
            <a:ext cx="8040758" cy="28253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void add(</a:t>
            </a:r>
            <a:r>
              <a:rPr lang="en-US" altLang="ko-KR" dirty="0" err="1"/>
              <a:t>ArrayListType</a:t>
            </a:r>
            <a:r>
              <a:rPr lang="en-US" altLang="ko-KR" dirty="0"/>
              <a:t> *L, int position, element item) {</a:t>
            </a:r>
            <a:endParaRPr lang="ko-KR" altLang="en-US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 if( !</a:t>
            </a:r>
            <a:r>
              <a:rPr lang="en-US" altLang="ko-KR" dirty="0" err="1"/>
              <a:t>is_full</a:t>
            </a:r>
            <a:r>
              <a:rPr lang="en-US" altLang="ko-KR" dirty="0"/>
              <a:t>(L) &amp;&amp; (position &gt;= 0) &amp;&amp; (position &lt;= L-&gt;length) )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 int 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       for(</a:t>
            </a:r>
            <a:r>
              <a:rPr lang="en-US" altLang="ko-KR" dirty="0" err="1"/>
              <a:t>i</a:t>
            </a:r>
            <a:r>
              <a:rPr lang="en-US" altLang="ko-KR" dirty="0"/>
              <a:t>=(L-&gt;length-1); I &gt;= position; </a:t>
            </a:r>
            <a:r>
              <a:rPr lang="en-US" altLang="ko-KR" dirty="0" err="1"/>
              <a:t>i</a:t>
            </a:r>
            <a:r>
              <a:rPr lang="en-US" altLang="ko-KR" dirty="0"/>
              <a:t>--) 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    L-&gt;list[i+1] = L-&gt;list[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L-&gt;list[position] = item;</a:t>
            </a:r>
            <a:endParaRPr lang="en-US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    L-&gt;length++;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    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3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1097</Words>
  <Application>Microsoft Office PowerPoint</Application>
  <PresentationFormat>사용자 지정</PresentationFormat>
  <Paragraphs>562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KCA2019 ☆여름방학특강☆</vt:lpstr>
      <vt:lpstr>리스트(list)란 무엇인가</vt:lpstr>
      <vt:lpstr>리스트의 연산</vt:lpstr>
      <vt:lpstr>리스트 ADT(ADT: Abstract Data Type) </vt:lpstr>
      <vt:lpstr>리스트를 구현하는 방법</vt:lpstr>
      <vt:lpstr>배열로 구현된 리스트 - ArrayList</vt:lpstr>
      <vt:lpstr>ArrayListType의 구현</vt:lpstr>
      <vt:lpstr>ArrayList의 삽입 연산 - add()</vt:lpstr>
      <vt:lpstr>ArrayList의 삽입 연산을 구현해보자☆</vt:lpstr>
      <vt:lpstr>ArrayList의 삭제 연산 - delete()</vt:lpstr>
      <vt:lpstr>ArrayList의 삭제 연산을 구현해보자☆</vt:lpstr>
      <vt:lpstr>연결 리스트 - LinkedList</vt:lpstr>
      <vt:lpstr>연결 리스트의 구조</vt:lpstr>
      <vt:lpstr>연결 리스트의 종류</vt:lpstr>
      <vt:lpstr>단순 연결 리스트</vt:lpstr>
      <vt:lpstr>단순 연결 리스트 - 삽입연산 insert()</vt:lpstr>
      <vt:lpstr>단순 연결 리스트 - 삭제연산 remove()</vt:lpstr>
      <vt:lpstr>단순 연결 리스트의 구현</vt:lpstr>
      <vt:lpstr>단순 연결 리스트의 구현</vt:lpstr>
      <vt:lpstr>단순 연결 리스트의 삽입 연산</vt:lpstr>
      <vt:lpstr>단순 연결 리스트의 삽입 연산</vt:lpstr>
      <vt:lpstr>단순연결리스트의 삽입연산을 구현해보자☆</vt:lpstr>
      <vt:lpstr>단순 연결 리스트의 삭제 연산</vt:lpstr>
      <vt:lpstr>단순 연결 리스트의 삭제 연산</vt:lpstr>
      <vt:lpstr>단순연결리스트의 삭제연산을 구현해보자☆</vt:lpstr>
      <vt:lpstr>단순 연결 리스트의 방문 연산</vt:lpstr>
      <vt:lpstr>단순 연결 리스트의 탐색 연산</vt:lpstr>
      <vt:lpstr>원형 연결 리스트</vt:lpstr>
      <vt:lpstr>원형 연결 리스트: 리스트 처음에 삽입</vt:lpstr>
      <vt:lpstr>원형 연결 리스트: 리스트 마지막에 삽입</vt:lpstr>
      <vt:lpstr>이중 연결 리스트</vt:lpstr>
      <vt:lpstr>헤드 노드(head node)</vt:lpstr>
      <vt:lpstr>이중 연결 리스트의 삽입 연산</vt:lpstr>
      <vt:lpstr>이중 연결 리스트의 삭제 연산</vt:lpstr>
      <vt:lpstr>연결리스트 ADT를 구현해보자☆</vt:lpstr>
      <vt:lpstr>연결리스트 ADT - test code</vt:lpstr>
      <vt:lpstr>즐거운☆숙제^^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J</cp:lastModifiedBy>
  <cp:revision>1064</cp:revision>
  <dcterms:created xsi:type="dcterms:W3CDTF">2012-07-30T17:18:39Z</dcterms:created>
  <dcterms:modified xsi:type="dcterms:W3CDTF">2019-07-09T19:22:35Z</dcterms:modified>
</cp:coreProperties>
</file>