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77" r:id="rId28"/>
    <p:sldId id="276" r:id="rId29"/>
    <p:sldId id="275" r:id="rId30"/>
    <p:sldId id="274" r:id="rId31"/>
    <p:sldId id="273" r:id="rId32"/>
    <p:sldId id="272" r:id="rId33"/>
    <p:sldId id="271" r:id="rId34"/>
    <p:sldId id="2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08632E8-A5DA-4E71-B833-BE5FE34CDE1A}">
          <p14:sldIdLst>
            <p14:sldId id="257"/>
          </p14:sldIdLst>
        </p14:section>
        <p14:section name="Stack" id="{E3C84079-54A9-4C31-BC86-0787BFBFBC4D}">
          <p14:sldIdLst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67"/>
            <p14:sldId id="268"/>
            <p14:sldId id="269"/>
          </p14:sldIdLst>
        </p14:section>
        <p14:section name="Queue" id="{5ADCD6F9-AE20-4A97-92CA-735B41AE18E3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Maze" id="{F33263DA-2942-4938-9A5C-DB23D1FED0F9}">
          <p14:sldIdLst>
            <p14:sldId id="277"/>
            <p14:sldId id="276"/>
            <p14:sldId id="275"/>
            <p14:sldId id="274"/>
            <p14:sldId id="273"/>
            <p14:sldId id="272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C679E-5932-40D4-9B30-B45CDA6E159E}" v="13" dt="2019-05-18T06:33:1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주원" userId="S::edenjint3927@konkuk.ac.kr::8959b079-89b5-4d38-b2d4-1b84b06523eb" providerId="AD" clId="Web-{EE00CEFD-4ED0-0CA0-4211-97BEE3F19D98}"/>
    <pc:docChg chg="modSld">
      <pc:chgData name="정주원" userId="S::edenjint3927@konkuk.ac.kr::8959b079-89b5-4d38-b2d4-1b84b06523eb" providerId="AD" clId="Web-{EE00CEFD-4ED0-0CA0-4211-97BEE3F19D98}" dt="2019-05-18T07:48:22.361" v="41" actId="20577"/>
      <pc:docMkLst>
        <pc:docMk/>
      </pc:docMkLst>
      <pc:sldChg chg="modSp">
        <pc:chgData name="정주원" userId="S::edenjint3927@konkuk.ac.kr::8959b079-89b5-4d38-b2d4-1b84b06523eb" providerId="AD" clId="Web-{EE00CEFD-4ED0-0CA0-4211-97BEE3F19D98}" dt="2019-05-18T07:48:22.345" v="40" actId="20577"/>
        <pc:sldMkLst>
          <pc:docMk/>
          <pc:sldMk cId="35988575" sldId="288"/>
        </pc:sldMkLst>
        <pc:spChg chg="mod">
          <ac:chgData name="정주원" userId="S::edenjint3927@konkuk.ac.kr::8959b079-89b5-4d38-b2d4-1b84b06523eb" providerId="AD" clId="Web-{EE00CEFD-4ED0-0CA0-4211-97BEE3F19D98}" dt="2019-05-18T07:48:22.345" v="40" actId="20577"/>
          <ac:spMkLst>
            <pc:docMk/>
            <pc:sldMk cId="35988575" sldId="288"/>
            <ac:spMk id="3" creationId="{01D15625-EFBD-4A8E-8B7B-85AAB73DEF55}"/>
          </ac:spMkLst>
        </pc:spChg>
      </pc:sldChg>
    </pc:docChg>
  </pc:docChgLst>
  <pc:docChgLst>
    <pc:chgData name="정주원" userId="S::edenjint3927@konkuk.ac.kr::8959b079-89b5-4d38-b2d4-1b84b06523eb" providerId="AD" clId="Web-{8F6C679E-5932-40D4-9B30-B45CDA6E159E}"/>
    <pc:docChg chg="addSld delSld modSld sldOrd">
      <pc:chgData name="정주원" userId="S::edenjint3927@konkuk.ac.kr::8959b079-89b5-4d38-b2d4-1b84b06523eb" providerId="AD" clId="Web-{8F6C679E-5932-40D4-9B30-B45CDA6E159E}" dt="2019-05-18T06:47:27.538" v="4423" actId="20577"/>
      <pc:docMkLst>
        <pc:docMk/>
      </pc:docMkLst>
      <pc:sldChg chg="del">
        <pc:chgData name="정주원" userId="S::edenjint3927@konkuk.ac.kr::8959b079-89b5-4d38-b2d4-1b84b06523eb" providerId="AD" clId="Web-{8F6C679E-5932-40D4-9B30-B45CDA6E159E}" dt="2019-05-18T03:50:23.261" v="1"/>
        <pc:sldMkLst>
          <pc:docMk/>
          <pc:sldMk cId="3569210928" sldId="256"/>
        </pc:sldMkLst>
      </pc:sldChg>
      <pc:sldChg chg="modSp add">
        <pc:chgData name="정주원" userId="S::edenjint3927@konkuk.ac.kr::8959b079-89b5-4d38-b2d4-1b84b06523eb" providerId="AD" clId="Web-{8F6C679E-5932-40D4-9B30-B45CDA6E159E}" dt="2019-05-18T06:35:11.047" v="4202" actId="20577"/>
        <pc:sldMkLst>
          <pc:docMk/>
          <pc:sldMk cId="2710136675" sldId="257"/>
        </pc:sldMkLst>
        <pc:spChg chg="mod">
          <ac:chgData name="정주원" userId="S::edenjint3927@konkuk.ac.kr::8959b079-89b5-4d38-b2d4-1b84b06523eb" providerId="AD" clId="Web-{8F6C679E-5932-40D4-9B30-B45CDA6E159E}" dt="2019-05-18T06:35:11.047" v="4202" actId="20577"/>
          <ac:spMkLst>
            <pc:docMk/>
            <pc:sldMk cId="2710136675" sldId="257"/>
            <ac:spMk id="3" creationId="{00000000-0000-0000-0000-000000000000}"/>
          </ac:spMkLst>
        </pc:spChg>
      </pc:sldChg>
      <pc:sldChg chg="addSp modSp new">
        <pc:chgData name="정주원" userId="S::edenjint3927@konkuk.ac.kr::8959b079-89b5-4d38-b2d4-1b84b06523eb" providerId="AD" clId="Web-{8F6C679E-5932-40D4-9B30-B45CDA6E159E}" dt="2019-05-18T04:08:04.633" v="245" actId="1076"/>
        <pc:sldMkLst>
          <pc:docMk/>
          <pc:sldMk cId="1243039541" sldId="258"/>
        </pc:sldMkLst>
        <pc:spChg chg="mod">
          <ac:chgData name="정주원" userId="S::edenjint3927@konkuk.ac.kr::8959b079-89b5-4d38-b2d4-1b84b06523eb" providerId="AD" clId="Web-{8F6C679E-5932-40D4-9B30-B45CDA6E159E}" dt="2019-05-18T04:05:12.444" v="13" actId="20577"/>
          <ac:spMkLst>
            <pc:docMk/>
            <pc:sldMk cId="1243039541" sldId="258"/>
            <ac:spMk id="2" creationId="{1085627A-C77E-42B3-A389-87D0ED8CB91E}"/>
          </ac:spMkLst>
        </pc:spChg>
        <pc:spChg chg="mod">
          <ac:chgData name="정주원" userId="S::edenjint3927@konkuk.ac.kr::8959b079-89b5-4d38-b2d4-1b84b06523eb" providerId="AD" clId="Web-{8F6C679E-5932-40D4-9B30-B45CDA6E159E}" dt="2019-05-18T04:07:52.930" v="240" actId="20577"/>
          <ac:spMkLst>
            <pc:docMk/>
            <pc:sldMk cId="1243039541" sldId="258"/>
            <ac:spMk id="3" creationId="{4EC557A9-007C-4D99-829F-15C891782310}"/>
          </ac:spMkLst>
        </pc:spChg>
        <pc:picChg chg="add mod">
          <ac:chgData name="정주원" userId="S::edenjint3927@konkuk.ac.kr::8959b079-89b5-4d38-b2d4-1b84b06523eb" providerId="AD" clId="Web-{8F6C679E-5932-40D4-9B30-B45CDA6E159E}" dt="2019-05-18T04:06:11.273" v="86" actId="1076"/>
          <ac:picMkLst>
            <pc:docMk/>
            <pc:sldMk cId="1243039541" sldId="258"/>
            <ac:picMk id="4" creationId="{C5D4C01F-E03B-4AEC-B098-5F554601FFE2}"/>
          </ac:picMkLst>
        </pc:picChg>
        <pc:picChg chg="add mod">
          <ac:chgData name="정주원" userId="S::edenjint3927@konkuk.ac.kr::8959b079-89b5-4d38-b2d4-1b84b06523eb" providerId="AD" clId="Web-{8F6C679E-5932-40D4-9B30-B45CDA6E159E}" dt="2019-05-18T04:08:04.633" v="245" actId="1076"/>
          <ac:picMkLst>
            <pc:docMk/>
            <pc:sldMk cId="1243039541" sldId="258"/>
            <ac:picMk id="6" creationId="{9BC5B2C1-D189-4F05-B15B-F67242D1737F}"/>
          </ac:picMkLst>
        </pc:picChg>
      </pc:sldChg>
      <pc:sldChg chg="modSp new">
        <pc:chgData name="정주원" userId="S::edenjint3927@konkuk.ac.kr::8959b079-89b5-4d38-b2d4-1b84b06523eb" providerId="AD" clId="Web-{8F6C679E-5932-40D4-9B30-B45CDA6E159E}" dt="2019-05-18T04:25:47.246" v="817" actId="20577"/>
        <pc:sldMkLst>
          <pc:docMk/>
          <pc:sldMk cId="3920034072" sldId="259"/>
        </pc:sldMkLst>
        <pc:spChg chg="mod">
          <ac:chgData name="정주원" userId="S::edenjint3927@konkuk.ac.kr::8959b079-89b5-4d38-b2d4-1b84b06523eb" providerId="AD" clId="Web-{8F6C679E-5932-40D4-9B30-B45CDA6E159E}" dt="2019-05-18T04:08:28.981" v="257" actId="20577"/>
          <ac:spMkLst>
            <pc:docMk/>
            <pc:sldMk cId="3920034072" sldId="259"/>
            <ac:spMk id="2" creationId="{19D49476-6383-43E5-BE21-7087BB6B2FEA}"/>
          </ac:spMkLst>
        </pc:spChg>
        <pc:spChg chg="mod">
          <ac:chgData name="정주원" userId="S::edenjint3927@konkuk.ac.kr::8959b079-89b5-4d38-b2d4-1b84b06523eb" providerId="AD" clId="Web-{8F6C679E-5932-40D4-9B30-B45CDA6E159E}" dt="2019-05-18T04:25:47.246" v="817" actId="20577"/>
          <ac:spMkLst>
            <pc:docMk/>
            <pc:sldMk cId="3920034072" sldId="259"/>
            <ac:spMk id="3" creationId="{E26962B2-428D-4317-B7E0-88D050BE1EA2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8F6C679E-5932-40D4-9B30-B45CDA6E159E}" dt="2019-05-18T04:13:03.296" v="474" actId="14100"/>
        <pc:sldMkLst>
          <pc:docMk/>
          <pc:sldMk cId="2937823364" sldId="260"/>
        </pc:sldMkLst>
        <pc:spChg chg="mod ord">
          <ac:chgData name="정주원" userId="S::edenjint3927@konkuk.ac.kr::8959b079-89b5-4d38-b2d4-1b84b06523eb" providerId="AD" clId="Web-{8F6C679E-5932-40D4-9B30-B45CDA6E159E}" dt="2019-05-18T04:10:52.233" v="437"/>
          <ac:spMkLst>
            <pc:docMk/>
            <pc:sldMk cId="2937823364" sldId="260"/>
            <ac:spMk id="2" creationId="{5753CCC4-6965-40AE-B709-AE60AF7E12CA}"/>
          </ac:spMkLst>
        </pc:spChg>
        <pc:spChg chg="del mod ord">
          <ac:chgData name="정주원" userId="S::edenjint3927@konkuk.ac.kr::8959b079-89b5-4d38-b2d4-1b84b06523eb" providerId="AD" clId="Web-{8F6C679E-5932-40D4-9B30-B45CDA6E159E}" dt="2019-05-18T04:12:39.921" v="470"/>
          <ac:spMkLst>
            <pc:docMk/>
            <pc:sldMk cId="2937823364" sldId="260"/>
            <ac:spMk id="3" creationId="{DAD11B44-68D6-4AEC-9E2B-966FE7735B9A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11:10.655" v="441" actId="1076"/>
          <ac:spMkLst>
            <pc:docMk/>
            <pc:sldMk cId="2937823364" sldId="260"/>
            <ac:spMk id="4" creationId="{9556901A-165D-45D8-A04F-D7AEBAF5EBBC}"/>
          </ac:spMkLst>
        </pc:spChg>
        <pc:spChg chg="add del mod ord">
          <ac:chgData name="정주원" userId="S::edenjint3927@konkuk.ac.kr::8959b079-89b5-4d38-b2d4-1b84b06523eb" providerId="AD" clId="Web-{8F6C679E-5932-40D4-9B30-B45CDA6E159E}" dt="2019-05-18T04:12:55.750" v="472"/>
          <ac:spMkLst>
            <pc:docMk/>
            <pc:sldMk cId="2937823364" sldId="260"/>
            <ac:spMk id="5" creationId="{E5862CAB-2EAD-4127-8305-07DF4C3F4D9F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11:08.045" v="440" actId="1076"/>
          <ac:spMkLst>
            <pc:docMk/>
            <pc:sldMk cId="2937823364" sldId="260"/>
            <ac:spMk id="6" creationId="{4CBD8F07-6378-48F3-AE3A-60176FFD32E1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9" creationId="{EBEF81EC-1B06-46EF-9C92-8BD7873F4D4B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0" creationId="{727327AF-DA00-4227-8E0D-5A3AA86EF1F0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1" creationId="{0D774631-99B7-47A1-A7C3-86C975960BB6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2" creationId="{0EA79C28-D7FF-4173-96AB-7FBB6DA68200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3" creationId="{8EB6D0CE-9816-4971-B328-196A75C038AC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4" creationId="{33272C0C-2D62-4CAD-AC06-77EBECC1BA06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5" creationId="{F8023827-6148-449A-B1D8-FB0F0FAF1523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6" creationId="{B3B82D54-2386-44D9-9A4B-D1ACA1A7A89B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7" creationId="{A2A47BA5-95F7-49DC-9DC3-366242117F06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8" creationId="{8BB188B5-A81A-4013-BC36-293E869AADCD}"/>
          </ac:spMkLst>
        </pc:spChg>
        <pc:spChg chg="add">
          <ac:chgData name="정주원" userId="S::edenjint3927@konkuk.ac.kr::8959b079-89b5-4d38-b2d4-1b84b06523eb" providerId="AD" clId="Web-{8F6C679E-5932-40D4-9B30-B45CDA6E159E}" dt="2019-05-18T04:11:13.717" v="442"/>
          <ac:spMkLst>
            <pc:docMk/>
            <pc:sldMk cId="2937823364" sldId="260"/>
            <ac:spMk id="19" creationId="{8270E7F1-E58A-4F2D-844E-3C8A22979B52}"/>
          </ac:spMkLst>
        </pc:spChg>
        <pc:grpChg chg="add del mod">
          <ac:chgData name="정주원" userId="S::edenjint3927@konkuk.ac.kr::8959b079-89b5-4d38-b2d4-1b84b06523eb" providerId="AD" clId="Web-{8F6C679E-5932-40D4-9B30-B45CDA6E159E}" dt="2019-05-18T04:12:20.312" v="469"/>
          <ac:grpSpMkLst>
            <pc:docMk/>
            <pc:sldMk cId="2937823364" sldId="260"/>
            <ac:grpSpMk id="7" creationId="{1DCD8181-7F3A-407E-B692-4443EA578181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1:13.717" v="442"/>
          <ac:grpSpMkLst>
            <pc:docMk/>
            <pc:sldMk cId="2937823364" sldId="260"/>
            <ac:grpSpMk id="8" creationId="{95CD8ADA-6AA2-42DB-96B5-F5D317B84F87}"/>
          </ac:grpSpMkLst>
        </pc:grpChg>
        <pc:picChg chg="add mod ord">
          <ac:chgData name="정주원" userId="S::edenjint3927@konkuk.ac.kr::8959b079-89b5-4d38-b2d4-1b84b06523eb" providerId="AD" clId="Web-{8F6C679E-5932-40D4-9B30-B45CDA6E159E}" dt="2019-05-18T04:12:46.281" v="471" actId="1076"/>
          <ac:picMkLst>
            <pc:docMk/>
            <pc:sldMk cId="2937823364" sldId="260"/>
            <ac:picMk id="20" creationId="{5E0A35AD-0CB4-4EFE-B456-E978D1865743}"/>
          </ac:picMkLst>
        </pc:picChg>
        <pc:picChg chg="add mod ord">
          <ac:chgData name="정주원" userId="S::edenjint3927@konkuk.ac.kr::8959b079-89b5-4d38-b2d4-1b84b06523eb" providerId="AD" clId="Web-{8F6C679E-5932-40D4-9B30-B45CDA6E159E}" dt="2019-05-18T04:13:03.296" v="474" actId="14100"/>
          <ac:picMkLst>
            <pc:docMk/>
            <pc:sldMk cId="2937823364" sldId="260"/>
            <ac:picMk id="22" creationId="{57702721-FD1A-4D02-8A37-B0F2FDB7485A}"/>
          </ac:picMkLst>
        </pc:picChg>
      </pc:sldChg>
      <pc:sldChg chg="addSp delSp modSp new">
        <pc:chgData name="정주원" userId="S::edenjint3927@konkuk.ac.kr::8959b079-89b5-4d38-b2d4-1b84b06523eb" providerId="AD" clId="Web-{8F6C679E-5932-40D4-9B30-B45CDA6E159E}" dt="2019-05-18T04:14:44.565" v="527" actId="1076"/>
        <pc:sldMkLst>
          <pc:docMk/>
          <pc:sldMk cId="145974788" sldId="261"/>
        </pc:sldMkLst>
        <pc:spChg chg="mod">
          <ac:chgData name="정주원" userId="S::edenjint3927@konkuk.ac.kr::8959b079-89b5-4d38-b2d4-1b84b06523eb" providerId="AD" clId="Web-{8F6C679E-5932-40D4-9B30-B45CDA6E159E}" dt="2019-05-18T04:13:25.203" v="494" actId="20577"/>
          <ac:spMkLst>
            <pc:docMk/>
            <pc:sldMk cId="145974788" sldId="261"/>
            <ac:spMk id="2" creationId="{5B03B064-247F-444A-B29D-8711D8AF14DF}"/>
          </ac:spMkLst>
        </pc:spChg>
        <pc:spChg chg="del">
          <ac:chgData name="정주원" userId="S::edenjint3927@konkuk.ac.kr::8959b079-89b5-4d38-b2d4-1b84b06523eb" providerId="AD" clId="Web-{8F6C679E-5932-40D4-9B30-B45CDA6E159E}" dt="2019-05-18T04:14:27.956" v="524"/>
          <ac:spMkLst>
            <pc:docMk/>
            <pc:sldMk cId="145974788" sldId="261"/>
            <ac:spMk id="3" creationId="{17CD5849-4B0B-4149-B90D-2467C3F89417}"/>
          </ac:spMkLst>
        </pc:spChg>
        <pc:spChg chg="del">
          <ac:chgData name="정주원" userId="S::edenjint3927@konkuk.ac.kr::8959b079-89b5-4d38-b2d4-1b84b06523eb" providerId="AD" clId="Web-{8F6C679E-5932-40D4-9B30-B45CDA6E159E}" dt="2019-05-18T04:14:39.753" v="526"/>
          <ac:spMkLst>
            <pc:docMk/>
            <pc:sldMk cId="145974788" sldId="261"/>
            <ac:spMk id="4" creationId="{09017F75-0A8B-4DA8-ACCF-4B0BF4EB231C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13:53.516" v="505" actId="20577"/>
          <ac:spMkLst>
            <pc:docMk/>
            <pc:sldMk cId="145974788" sldId="261"/>
            <ac:spMk id="5" creationId="{04EBCC0E-AC2B-4A80-A9E0-198CED67E1BD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14:10.719" v="519" actId="20577"/>
          <ac:spMkLst>
            <pc:docMk/>
            <pc:sldMk cId="145974788" sldId="261"/>
            <ac:spMk id="6" creationId="{BC32D631-4868-4DF2-ADC4-6C2FBEA2122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" creationId="{7C5052D7-35E3-4BED-8E64-65082D7B2EDF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" creationId="{ACBF29FD-37C8-45F3-B12D-389A18994BD2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1" creationId="{CE5D51CF-3A96-4B3B-80C0-638886FE993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2" creationId="{95337039-F02C-4C31-8D31-0D1F647DBEB2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3" creationId="{4C309B30-9B87-4B4D-93E9-BAF8BDA0F680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4" creationId="{9C9C3CB3-CB55-42EE-B8B0-6DA8FC1CCEB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5" creationId="{96F191FF-333B-424E-AEA3-E1C13015A5B0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7" creationId="{96CC09A8-6E74-44E4-A559-9B8EB590C845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8" creationId="{D1D169F7-8F63-40CF-A0D2-47792A33F7D2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9" creationId="{51DD3CB8-13DD-47BA-95BF-FD6081F041EA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20" creationId="{BE627AB4-AA7A-4495-8279-82BF15FC7F4A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21" creationId="{1A914E12-1912-43A1-8317-759F8F51158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22" creationId="{1D65F2D6-D0E4-4F4B-98B4-D061B1374064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23" creationId="{3C6578A6-43C1-4B5B-9538-1E63DA7941FF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28" creationId="{6FADE579-C316-4E5A-9A06-72F42272B140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31" creationId="{48032783-16DF-4C12-810B-51C8376F265B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33" creationId="{225A5D22-CBF9-40EC-AD97-AC1C19CB2F11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34" creationId="{D8E428CC-5DDE-4E39-A4FE-BFAE4FD2640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35" creationId="{2E718E5C-D0C2-474A-B6DA-74F9AA9DA406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36" creationId="{1F0DC037-D369-493A-B4AE-926C7BA9BF65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37" creationId="{1236198C-86C7-482B-A3E5-90446ACD9CE3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38" creationId="{27B396E7-1C71-451D-81E6-577D489E7776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39" creationId="{B620C8DF-5894-41C4-8666-3041879A7A8A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0" creationId="{50DF1B49-9BB5-4E63-8534-36842590C255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1" creationId="{56EC61C0-BCB8-4EAA-A249-298B2DD7F6C2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2" creationId="{5E75FEA3-3312-49A1-A048-4DBCCCDEDF86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3" creationId="{BAAF516A-7B73-4C42-98CA-8D58AE5A8851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5" creationId="{598E0F0C-9932-4AAC-8AA0-7BC57493F6A4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6" creationId="{43F08290-8161-4A05-AF7E-5588B3DA5739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7" creationId="{AE748118-CBD9-4F4F-8DD7-740BE6CD03A5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8" creationId="{29CA943C-668A-4867-A1F5-8390BB19C557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49" creationId="{D1D42B16-E28A-468D-9BDA-1FECBAA294FE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0" creationId="{318D5418-841D-45CD-A6DA-A5B43E2ED6A8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1" creationId="{CAFED85E-74B8-46B2-896A-024D64FD92A8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2" creationId="{BB62D2DB-5BAD-40FB-B676-1749DCBD6726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3" creationId="{F0869039-433F-4B29-A175-B12F69CB0ACD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4" creationId="{EFBF7926-DE30-4F20-A479-02006DFDB50B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5" creationId="{50A6AE16-D48E-4B62-A214-5600E2E957DE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7" creationId="{544C71E6-DAB2-4499-82B4-713D5CF2DCD5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8" creationId="{69368EEB-D2D6-46B3-8E23-F174133153A0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59" creationId="{5749F65D-6EC5-4F4B-BE47-60DE1736AD99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0" creationId="{27012695-D03F-4F49-8DE6-72C22E717766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1" creationId="{B5C809FF-FF4D-47F9-A60E-993D61A98C5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2" creationId="{B45199D3-FE65-47BD-A89A-427F559E6779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3" creationId="{2D4A1474-F3CE-4FB7-807A-44FAF021A8D4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4" creationId="{0B830CD4-339A-487C-8D4F-46195E4723AE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5" creationId="{DB25F740-CC21-4A10-9862-7A6B5A3EB5CB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6" creationId="{7C33FC5C-D9E5-4A01-BA9E-23BFE145FBAE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7" creationId="{59C52513-B700-4947-9962-8549E68F406D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69" creationId="{C7C8BD3A-342D-4509-A51C-80BB111C0BEA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0" creationId="{FEA8C9D7-9676-4455-8A53-97096EA3A727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1" creationId="{F1D24927-FFC4-439F-86B6-9C6BFE36CCC4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2" creationId="{2B025BE0-0305-46A9-8EAA-E075833D39F9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3" creationId="{F2F0D198-14BF-4703-96F5-D9006847F333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4" creationId="{70DC590A-E477-484E-BE2E-E9E505C663A9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5" creationId="{B5A36B15-2795-4568-8DED-563B55498491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6" creationId="{40E49751-FB18-4E6D-9B15-A0796B856F02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7" creationId="{9AEA3F63-D2CE-4ABC-9A5F-445FCE6B537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8" creationId="{B8D65B83-E511-446C-8104-A2DC39AD9B27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79" creationId="{F68EC1DD-20F7-4D8D-AE9A-5957A6D85CA7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1" creationId="{D8E01626-9586-418E-9997-8E184D636F1B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2" creationId="{1E50796B-E3CB-4560-9A55-331B764C239F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3" creationId="{9DD04F88-1445-4E63-8F6E-AD754A352A9A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4" creationId="{1A5464BE-E05D-4295-B1FE-7495D2A10BF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5" creationId="{F7B4B4D1-93D1-4696-9525-E995587C1A86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6" creationId="{6FE7BE4D-FE1B-43FC-82D5-42161B76413B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7" creationId="{D873A287-AAE4-456D-88A2-BB9EC4662BA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8" creationId="{1B3C9020-8B81-4559-89BB-9F83FA7E9561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89" creationId="{D07DBEDC-58D3-41C3-AD3D-1A636CC39123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0" creationId="{F513094C-B70F-41D6-A556-BED89436EB42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1" creationId="{DC7F9ADA-D9B4-445B-A3AD-E1E81D6B2687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3" creationId="{9BDB3054-0C76-4A56-9452-D8649D4CEF6B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4" creationId="{CC50FEC0-2F3F-4707-8D6C-FA3650448F95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5" creationId="{3E05557C-1E27-404C-BCD0-DBC90505D6E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6" creationId="{9196822C-CE08-438F-9A82-C6D8E7AA077D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7" creationId="{3E1D44EC-57A6-4591-8DD0-9F75E77850F1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8" creationId="{D4C4B98A-21EE-40A2-BC7A-4B3E181E841E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99" creationId="{EA309E04-D8BA-4DF9-9FB7-B5422EE37067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0" creationId="{BCBE18E0-A11C-4FF0-8A05-ECB9D1C63DDA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1" creationId="{DFF910E9-BB01-49C3-9009-65DE83AA3BA8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2" creationId="{A3C9AA16-CF33-4CFE-8D58-2C3A26172326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3" creationId="{03700F92-34F7-4B88-B930-CFC8383FFEF1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4" creationId="{F12F9375-D9B1-432A-A237-88935273AC00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5" creationId="{3B6D335A-CE13-4779-A2A7-36071F1C188F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6" creationId="{3E8CF375-F9F9-429A-9CA5-CA5D696643E7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7" creationId="{E6DB2075-B885-4272-AD1A-B59729E649F9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8" creationId="{C02D6C7E-A1B6-4188-B6D8-9AE89F60D37C}"/>
          </ac:spMkLst>
        </pc:spChg>
        <pc:spChg chg="add">
          <ac:chgData name="정주원" userId="S::edenjint3927@konkuk.ac.kr::8959b079-89b5-4d38-b2d4-1b84b06523eb" providerId="AD" clId="Web-{8F6C679E-5932-40D4-9B30-B45CDA6E159E}" dt="2019-05-18T04:14:13.157" v="522"/>
          <ac:spMkLst>
            <pc:docMk/>
            <pc:sldMk cId="145974788" sldId="261"/>
            <ac:spMk id="109" creationId="{282B96B1-77F6-4110-8319-F8619504CA32}"/>
          </ac:spMkLst>
        </pc:spChg>
        <pc:grpChg chg="add del">
          <ac:chgData name="정주원" userId="S::edenjint3927@konkuk.ac.kr::8959b079-89b5-4d38-b2d4-1b84b06523eb" providerId="AD" clId="Web-{8F6C679E-5932-40D4-9B30-B45CDA6E159E}" dt="2019-05-18T04:14:15.500" v="523"/>
          <ac:grpSpMkLst>
            <pc:docMk/>
            <pc:sldMk cId="145974788" sldId="261"/>
            <ac:grpSpMk id="7" creationId="{89876839-0563-4679-8085-5ABFB85CACD6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8" creationId="{0BDC85A3-03A8-4BDA-894A-2168AC9F0128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16" creationId="{31E11156-8F08-4EF7-8BBC-5DE70FF7CBB5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24" creationId="{54FDCDBB-869A-428E-BDC8-13A3A1386595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25" creationId="{46E625F0-24E8-4996-88CD-08C69EC0AD8C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26" creationId="{CF1B4236-1CDA-418A-B7A8-321279564DE4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27" creationId="{6E8B1698-5BDA-42F3-B048-FCAF9B96EF23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29" creationId="{570EB079-7FD5-4B0F-AE4A-86BFD343FA17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30" creationId="{FF92F385-CF24-4388-B223-AA28B5092FAD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32" creationId="{D1ACE372-FF4C-4A00-B4CA-111F0970647E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44" creationId="{CF0D5762-F0D8-4C67-8541-D633DFEA67AD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56" creationId="{EB0D9932-0766-46DB-957F-6DF2D10FA9C2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68" creationId="{5F4FF2C5-13BF-42AE-96BC-AF6CC72ABA92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80" creationId="{D0D79283-72B0-41F7-93B1-151622751D95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4:14:13.157" v="522"/>
          <ac:grpSpMkLst>
            <pc:docMk/>
            <pc:sldMk cId="145974788" sldId="261"/>
            <ac:grpSpMk id="92" creationId="{4DDCFBD4-AD07-4DB1-ACD3-02D21F2DDE1F}"/>
          </ac:grpSpMkLst>
        </pc:grpChg>
        <pc:picChg chg="add mod ord">
          <ac:chgData name="정주원" userId="S::edenjint3927@konkuk.ac.kr::8959b079-89b5-4d38-b2d4-1b84b06523eb" providerId="AD" clId="Web-{8F6C679E-5932-40D4-9B30-B45CDA6E159E}" dt="2019-05-18T04:14:31.753" v="525" actId="1076"/>
          <ac:picMkLst>
            <pc:docMk/>
            <pc:sldMk cId="145974788" sldId="261"/>
            <ac:picMk id="110" creationId="{1D95FAE2-8781-40CB-9921-B6A0C1BBA24B}"/>
          </ac:picMkLst>
        </pc:picChg>
        <pc:picChg chg="add mod ord">
          <ac:chgData name="정주원" userId="S::edenjint3927@konkuk.ac.kr::8959b079-89b5-4d38-b2d4-1b84b06523eb" providerId="AD" clId="Web-{8F6C679E-5932-40D4-9B30-B45CDA6E159E}" dt="2019-05-18T04:14:44.565" v="527" actId="1076"/>
          <ac:picMkLst>
            <pc:docMk/>
            <pc:sldMk cId="145974788" sldId="261"/>
            <ac:picMk id="112" creationId="{7F3E07A9-55C4-42A1-8AA6-79F1BEB82B3E}"/>
          </ac:picMkLst>
        </pc:picChg>
      </pc:sldChg>
      <pc:sldChg chg="addSp modSp new">
        <pc:chgData name="정주원" userId="S::edenjint3927@konkuk.ac.kr::8959b079-89b5-4d38-b2d4-1b84b06523eb" providerId="AD" clId="Web-{8F6C679E-5932-40D4-9B30-B45CDA6E159E}" dt="2019-05-18T04:21:59.507" v="719" actId="20577"/>
        <pc:sldMkLst>
          <pc:docMk/>
          <pc:sldMk cId="4001748565" sldId="262"/>
        </pc:sldMkLst>
        <pc:spChg chg="mod">
          <ac:chgData name="정주원" userId="S::edenjint3927@konkuk.ac.kr::8959b079-89b5-4d38-b2d4-1b84b06523eb" providerId="AD" clId="Web-{8F6C679E-5932-40D4-9B30-B45CDA6E159E}" dt="2019-05-18T04:18:38.208" v="539" actId="20577"/>
          <ac:spMkLst>
            <pc:docMk/>
            <pc:sldMk cId="4001748565" sldId="262"/>
            <ac:spMk id="2" creationId="{A3987A9D-ED33-45FD-81BF-7ADDBA9F94FD}"/>
          </ac:spMkLst>
        </pc:spChg>
        <pc:spChg chg="mod">
          <ac:chgData name="정주원" userId="S::edenjint3927@konkuk.ac.kr::8959b079-89b5-4d38-b2d4-1b84b06523eb" providerId="AD" clId="Web-{8F6C679E-5932-40D4-9B30-B45CDA6E159E}" dt="2019-05-18T04:21:59.507" v="719" actId="20577"/>
          <ac:spMkLst>
            <pc:docMk/>
            <pc:sldMk cId="4001748565" sldId="262"/>
            <ac:spMk id="3" creationId="{6FF4D555-71E0-41E8-B718-866D2625D99F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20:09.850" v="604" actId="1076"/>
          <ac:spMkLst>
            <pc:docMk/>
            <pc:sldMk cId="4001748565" sldId="262"/>
            <ac:spMk id="4" creationId="{47F79061-36B4-4D4B-8D42-BFD1E8F96467}"/>
          </ac:spMkLst>
        </pc:spChg>
      </pc:sldChg>
      <pc:sldChg chg="addSp delSp modSp new">
        <pc:chgData name="정주원" userId="S::edenjint3927@konkuk.ac.kr::8959b079-89b5-4d38-b2d4-1b84b06523eb" providerId="AD" clId="Web-{8F6C679E-5932-40D4-9B30-B45CDA6E159E}" dt="2019-05-18T04:25:17.621" v="775" actId="1076"/>
        <pc:sldMkLst>
          <pc:docMk/>
          <pc:sldMk cId="4032596017" sldId="263"/>
        </pc:sldMkLst>
        <pc:spChg chg="mod">
          <ac:chgData name="정주원" userId="S::edenjint3927@konkuk.ac.kr::8959b079-89b5-4d38-b2d4-1b84b06523eb" providerId="AD" clId="Web-{8F6C679E-5932-40D4-9B30-B45CDA6E159E}" dt="2019-05-18T04:22:20.260" v="743" actId="20577"/>
          <ac:spMkLst>
            <pc:docMk/>
            <pc:sldMk cId="4032596017" sldId="263"/>
            <ac:spMk id="2" creationId="{A565C5A0-F1AE-4757-9425-B728287F266B}"/>
          </ac:spMkLst>
        </pc:spChg>
        <pc:spChg chg="add del mod">
          <ac:chgData name="정주원" userId="S::edenjint3927@konkuk.ac.kr::8959b079-89b5-4d38-b2d4-1b84b06523eb" providerId="AD" clId="Web-{8F6C679E-5932-40D4-9B30-B45CDA6E159E}" dt="2019-05-18T04:22:32.635" v="748"/>
          <ac:spMkLst>
            <pc:docMk/>
            <pc:sldMk cId="4032596017" sldId="263"/>
            <ac:spMk id="4" creationId="{47F79061-36B4-4D4B-8D42-BFD1E8F96467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25:14.699" v="774" actId="1076"/>
          <ac:spMkLst>
            <pc:docMk/>
            <pc:sldMk cId="4032596017" sldId="263"/>
            <ac:spMk id="5" creationId="{C7915123-3312-4B98-AC79-4FE794A562B1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23:13.432" v="760" actId="1076"/>
          <ac:spMkLst>
            <pc:docMk/>
            <pc:sldMk cId="4032596017" sldId="263"/>
            <ac:spMk id="6" creationId="{6FB7F9F1-0B77-43C6-A9F4-9C00474B85F3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25:17.621" v="775" actId="1076"/>
          <ac:spMkLst>
            <pc:docMk/>
            <pc:sldMk cId="4032596017" sldId="263"/>
            <ac:spMk id="7" creationId="{C8542236-8CA2-4356-9BE1-5936DAD918F9}"/>
          </ac:spMkLst>
        </pc:spChg>
      </pc:sldChg>
      <pc:sldChg chg="addSp delSp modSp new">
        <pc:chgData name="정주원" userId="S::edenjint3927@konkuk.ac.kr::8959b079-89b5-4d38-b2d4-1b84b06523eb" providerId="AD" clId="Web-{8F6C679E-5932-40D4-9B30-B45CDA6E159E}" dt="2019-05-18T04:54:41.135" v="1223" actId="14100"/>
        <pc:sldMkLst>
          <pc:docMk/>
          <pc:sldMk cId="1716313181" sldId="264"/>
        </pc:sldMkLst>
        <pc:spChg chg="mod">
          <ac:chgData name="정주원" userId="S::edenjint3927@konkuk.ac.kr::8959b079-89b5-4d38-b2d4-1b84b06523eb" providerId="AD" clId="Web-{8F6C679E-5932-40D4-9B30-B45CDA6E159E}" dt="2019-05-18T04:51:31.562" v="1136" actId="20577"/>
          <ac:spMkLst>
            <pc:docMk/>
            <pc:sldMk cId="1716313181" sldId="264"/>
            <ac:spMk id="2" creationId="{84070509-0F88-4D65-808E-D2E322FEB69A}"/>
          </ac:spMkLst>
        </pc:spChg>
        <pc:spChg chg="mod">
          <ac:chgData name="정주원" userId="S::edenjint3927@konkuk.ac.kr::8959b079-89b5-4d38-b2d4-1b84b06523eb" providerId="AD" clId="Web-{8F6C679E-5932-40D4-9B30-B45CDA6E159E}" dt="2019-05-18T04:54:35.034" v="1221" actId="1076"/>
          <ac:spMkLst>
            <pc:docMk/>
            <pc:sldMk cId="1716313181" sldId="264"/>
            <ac:spMk id="3" creationId="{31A72C50-8E8F-4B22-BAA1-2496A26119F9}"/>
          </ac:spMkLst>
        </pc:spChg>
        <pc:picChg chg="add del mod">
          <ac:chgData name="정주원" userId="S::edenjint3927@konkuk.ac.kr::8959b079-89b5-4d38-b2d4-1b84b06523eb" providerId="AD" clId="Web-{8F6C679E-5932-40D4-9B30-B45CDA6E159E}" dt="2019-05-18T04:54:11.770" v="1215"/>
          <ac:picMkLst>
            <pc:docMk/>
            <pc:sldMk cId="1716313181" sldId="264"/>
            <ac:picMk id="4" creationId="{41880E82-C205-4CB8-B774-8645236F35E5}"/>
          </ac:picMkLst>
        </pc:picChg>
        <pc:picChg chg="add mod ord">
          <ac:chgData name="정주원" userId="S::edenjint3927@konkuk.ac.kr::8959b079-89b5-4d38-b2d4-1b84b06523eb" providerId="AD" clId="Web-{8F6C679E-5932-40D4-9B30-B45CDA6E159E}" dt="2019-05-18T04:54:41.135" v="1223" actId="14100"/>
          <ac:picMkLst>
            <pc:docMk/>
            <pc:sldMk cId="1716313181" sldId="264"/>
            <ac:picMk id="6" creationId="{8C217824-785D-4358-B6A7-BD7992637FB4}"/>
          </ac:picMkLst>
        </pc:picChg>
      </pc:sldChg>
      <pc:sldChg chg="addSp modSp new">
        <pc:chgData name="정주원" userId="S::edenjint3927@konkuk.ac.kr::8959b079-89b5-4d38-b2d4-1b84b06523eb" providerId="AD" clId="Web-{8F6C679E-5932-40D4-9B30-B45CDA6E159E}" dt="2019-05-18T04:57:18.827" v="1300" actId="20577"/>
        <pc:sldMkLst>
          <pc:docMk/>
          <pc:sldMk cId="2021238698" sldId="265"/>
        </pc:sldMkLst>
        <pc:spChg chg="mod">
          <ac:chgData name="정주원" userId="S::edenjint3927@konkuk.ac.kr::8959b079-89b5-4d38-b2d4-1b84b06523eb" providerId="AD" clId="Web-{8F6C679E-5932-40D4-9B30-B45CDA6E159E}" dt="2019-05-18T04:51:39.199" v="1149" actId="20577"/>
          <ac:spMkLst>
            <pc:docMk/>
            <pc:sldMk cId="2021238698" sldId="265"/>
            <ac:spMk id="2" creationId="{39AA0111-7675-4320-9F47-22A5CD887AFF}"/>
          </ac:spMkLst>
        </pc:spChg>
        <pc:spChg chg="mod">
          <ac:chgData name="정주원" userId="S::edenjint3927@konkuk.ac.kr::8959b079-89b5-4d38-b2d4-1b84b06523eb" providerId="AD" clId="Web-{8F6C679E-5932-40D4-9B30-B45CDA6E159E}" dt="2019-05-18T04:57:18.827" v="1300" actId="20577"/>
          <ac:spMkLst>
            <pc:docMk/>
            <pc:sldMk cId="2021238698" sldId="265"/>
            <ac:spMk id="3" creationId="{990445F3-4581-422F-BE9A-CA439EA31114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55:56.111" v="1235" actId="1076"/>
          <ac:spMkLst>
            <pc:docMk/>
            <pc:sldMk cId="2021238698" sldId="265"/>
            <ac:spMk id="4" creationId="{F9BE4E84-198D-4407-B47A-53BBB9BFBFE8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55:56.146" v="1236" actId="1076"/>
          <ac:spMkLst>
            <pc:docMk/>
            <pc:sldMk cId="2021238698" sldId="265"/>
            <ac:spMk id="5" creationId="{0CD519B8-099B-4FCC-A4FF-9B932387B15A}"/>
          </ac:spMkLst>
        </pc:spChg>
        <pc:spChg chg="add mod">
          <ac:chgData name="정주원" userId="S::edenjint3927@konkuk.ac.kr::8959b079-89b5-4d38-b2d4-1b84b06523eb" providerId="AD" clId="Web-{8F6C679E-5932-40D4-9B30-B45CDA6E159E}" dt="2019-05-18T04:55:56.179" v="1237" actId="1076"/>
          <ac:spMkLst>
            <pc:docMk/>
            <pc:sldMk cId="2021238698" sldId="265"/>
            <ac:spMk id="6" creationId="{3C9D4B1D-48F5-42FA-879B-55558ABA7BC9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8F6C679E-5932-40D4-9B30-B45CDA6E159E}" dt="2019-05-18T04:53:50.061" v="1214" actId="1076"/>
        <pc:sldMkLst>
          <pc:docMk/>
          <pc:sldMk cId="3234228258" sldId="266"/>
        </pc:sldMkLst>
        <pc:spChg chg="mod ord">
          <ac:chgData name="정주원" userId="S::edenjint3927@konkuk.ac.kr::8959b079-89b5-4d38-b2d4-1b84b06523eb" providerId="AD" clId="Web-{8F6C679E-5932-40D4-9B30-B45CDA6E159E}" dt="2019-05-18T04:53:13.143" v="1194"/>
          <ac:spMkLst>
            <pc:docMk/>
            <pc:sldMk cId="3234228258" sldId="266"/>
            <ac:spMk id="2" creationId="{06FC7246-46E9-4297-B585-3A9C0F0D95C0}"/>
          </ac:spMkLst>
        </pc:spChg>
        <pc:spChg chg="mod ord">
          <ac:chgData name="정주원" userId="S::edenjint3927@konkuk.ac.kr::8959b079-89b5-4d38-b2d4-1b84b06523eb" providerId="AD" clId="Web-{8F6C679E-5932-40D4-9B30-B45CDA6E159E}" dt="2019-05-18T04:53:17.118" v="1195" actId="20577"/>
          <ac:spMkLst>
            <pc:docMk/>
            <pc:sldMk cId="3234228258" sldId="266"/>
            <ac:spMk id="3" creationId="{1BC2FC47-29C6-4707-97A9-34A530BEA90F}"/>
          </ac:spMkLst>
        </pc:spChg>
        <pc:spChg chg="add del mod ord">
          <ac:chgData name="정주원" userId="S::edenjint3927@konkuk.ac.kr::8959b079-89b5-4d38-b2d4-1b84b06523eb" providerId="AD" clId="Web-{8F6C679E-5932-40D4-9B30-B45CDA6E159E}" dt="2019-05-18T04:53:13.143" v="1194"/>
          <ac:spMkLst>
            <pc:docMk/>
            <pc:sldMk cId="3234228258" sldId="266"/>
            <ac:spMk id="6" creationId="{9907A7D6-9358-4A70-B4A9-04384B7B01E6}"/>
          </ac:spMkLst>
        </pc:spChg>
        <pc:spChg chg="add del mod ord">
          <ac:chgData name="정주원" userId="S::edenjint3927@konkuk.ac.kr::8959b079-89b5-4d38-b2d4-1b84b06523eb" providerId="AD" clId="Web-{8F6C679E-5932-40D4-9B30-B45CDA6E159E}" dt="2019-05-18T04:53:13.143" v="1194"/>
          <ac:spMkLst>
            <pc:docMk/>
            <pc:sldMk cId="3234228258" sldId="266"/>
            <ac:spMk id="7" creationId="{E04FD391-2892-4A56-9E55-2D1FF9F3AE96}"/>
          </ac:spMkLst>
        </pc:spChg>
        <pc:spChg chg="add mod ord">
          <ac:chgData name="정주원" userId="S::edenjint3927@konkuk.ac.kr::8959b079-89b5-4d38-b2d4-1b84b06523eb" providerId="AD" clId="Web-{8F6C679E-5932-40D4-9B30-B45CDA6E159E}" dt="2019-05-18T04:53:22.586" v="1202" actId="20577"/>
          <ac:spMkLst>
            <pc:docMk/>
            <pc:sldMk cId="3234228258" sldId="266"/>
            <ac:spMk id="8" creationId="{560E608A-AD6E-4712-802B-A548AD84949B}"/>
          </ac:spMkLst>
        </pc:spChg>
        <pc:picChg chg="add mod modCrop">
          <ac:chgData name="정주원" userId="S::edenjint3927@konkuk.ac.kr::8959b079-89b5-4d38-b2d4-1b84b06523eb" providerId="AD" clId="Web-{8F6C679E-5932-40D4-9B30-B45CDA6E159E}" dt="2019-05-18T04:53:50.061" v="1214" actId="1076"/>
          <ac:picMkLst>
            <pc:docMk/>
            <pc:sldMk cId="3234228258" sldId="266"/>
            <ac:picMk id="5" creationId="{21F90D53-D50A-4BF9-80AB-83AACBE7FA83}"/>
          </ac:picMkLst>
        </pc:picChg>
        <pc:picChg chg="add mod modCrop">
          <ac:chgData name="정주원" userId="S::edenjint3927@konkuk.ac.kr::8959b079-89b5-4d38-b2d4-1b84b06523eb" providerId="AD" clId="Web-{8F6C679E-5932-40D4-9B30-B45CDA6E159E}" dt="2019-05-18T04:53:46.548" v="1212" actId="1076"/>
          <ac:picMkLst>
            <pc:docMk/>
            <pc:sldMk cId="3234228258" sldId="266"/>
            <ac:picMk id="9" creationId="{554B5C93-096D-43D0-A8B8-C9686CF43EC3}"/>
          </ac:picMkLst>
        </pc:picChg>
      </pc:sldChg>
      <pc:sldChg chg="modSp new">
        <pc:chgData name="정주원" userId="S::edenjint3927@konkuk.ac.kr::8959b079-89b5-4d38-b2d4-1b84b06523eb" providerId="AD" clId="Web-{8F6C679E-5932-40D4-9B30-B45CDA6E159E}" dt="2019-05-18T05:00:01.558" v="1590" actId="20577"/>
        <pc:sldMkLst>
          <pc:docMk/>
          <pc:sldMk cId="3809032432" sldId="267"/>
        </pc:sldMkLst>
        <pc:spChg chg="mod">
          <ac:chgData name="정주원" userId="S::edenjint3927@konkuk.ac.kr::8959b079-89b5-4d38-b2d4-1b84b06523eb" providerId="AD" clId="Web-{8F6C679E-5932-40D4-9B30-B45CDA6E159E}" dt="2019-05-18T04:58:08.763" v="1328" actId="20577"/>
          <ac:spMkLst>
            <pc:docMk/>
            <pc:sldMk cId="3809032432" sldId="267"/>
            <ac:spMk id="2" creationId="{86F2C596-37F9-4D86-A199-8739892757F4}"/>
          </ac:spMkLst>
        </pc:spChg>
        <pc:spChg chg="mod">
          <ac:chgData name="정주원" userId="S::edenjint3927@konkuk.ac.kr::8959b079-89b5-4d38-b2d4-1b84b06523eb" providerId="AD" clId="Web-{8F6C679E-5932-40D4-9B30-B45CDA6E159E}" dt="2019-05-18T05:00:01.558" v="1590" actId="20577"/>
          <ac:spMkLst>
            <pc:docMk/>
            <pc:sldMk cId="3809032432" sldId="267"/>
            <ac:spMk id="3" creationId="{15B51ADD-87F6-4258-8D76-0B0C15BE3BAC}"/>
          </ac:spMkLst>
        </pc:spChg>
      </pc:sldChg>
      <pc:sldChg chg="addSp modSp new">
        <pc:chgData name="정주원" userId="S::edenjint3927@konkuk.ac.kr::8959b079-89b5-4d38-b2d4-1b84b06523eb" providerId="AD" clId="Web-{8F6C679E-5932-40D4-9B30-B45CDA6E159E}" dt="2019-05-18T05:03:14.729" v="1880" actId="14100"/>
        <pc:sldMkLst>
          <pc:docMk/>
          <pc:sldMk cId="1799782886" sldId="268"/>
        </pc:sldMkLst>
        <pc:spChg chg="mod">
          <ac:chgData name="정주원" userId="S::edenjint3927@konkuk.ac.kr::8959b079-89b5-4d38-b2d4-1b84b06523eb" providerId="AD" clId="Web-{8F6C679E-5932-40D4-9B30-B45CDA6E159E}" dt="2019-05-18T05:00:26.417" v="1618" actId="20577"/>
          <ac:spMkLst>
            <pc:docMk/>
            <pc:sldMk cId="1799782886" sldId="268"/>
            <ac:spMk id="2" creationId="{E2D7D513-FB8F-4236-853F-3AED825FC735}"/>
          </ac:spMkLst>
        </pc:spChg>
        <pc:spChg chg="mod">
          <ac:chgData name="정주원" userId="S::edenjint3927@konkuk.ac.kr::8959b079-89b5-4d38-b2d4-1b84b06523eb" providerId="AD" clId="Web-{8F6C679E-5932-40D4-9B30-B45CDA6E159E}" dt="2019-05-18T05:02:31.432" v="1875" actId="20577"/>
          <ac:spMkLst>
            <pc:docMk/>
            <pc:sldMk cId="1799782886" sldId="268"/>
            <ac:spMk id="3" creationId="{825A9C8B-2322-4171-98A0-665E0B4158CF}"/>
          </ac:spMkLst>
        </pc:spChg>
        <pc:picChg chg="add mod">
          <ac:chgData name="정주원" userId="S::edenjint3927@konkuk.ac.kr::8959b079-89b5-4d38-b2d4-1b84b06523eb" providerId="AD" clId="Web-{8F6C679E-5932-40D4-9B30-B45CDA6E159E}" dt="2019-05-18T05:03:14.729" v="1880" actId="14100"/>
          <ac:picMkLst>
            <pc:docMk/>
            <pc:sldMk cId="1799782886" sldId="268"/>
            <ac:picMk id="4" creationId="{2F576173-770E-4F10-B06A-F3808A5DD13C}"/>
          </ac:picMkLst>
        </pc:picChg>
      </pc:sldChg>
      <pc:sldChg chg="modSp new addAnim modAnim">
        <pc:chgData name="정주원" userId="S::edenjint3927@konkuk.ac.kr::8959b079-89b5-4d38-b2d4-1b84b06523eb" providerId="AD" clId="Web-{8F6C679E-5932-40D4-9B30-B45CDA6E159E}" dt="2019-05-18T05:08:49.415" v="2102"/>
        <pc:sldMkLst>
          <pc:docMk/>
          <pc:sldMk cId="2697117408" sldId="269"/>
        </pc:sldMkLst>
        <pc:spChg chg="mod">
          <ac:chgData name="정주원" userId="S::edenjint3927@konkuk.ac.kr::8959b079-89b5-4d38-b2d4-1b84b06523eb" providerId="AD" clId="Web-{8F6C679E-5932-40D4-9B30-B45CDA6E159E}" dt="2019-05-18T05:08:45.446" v="2098" actId="20577"/>
          <ac:spMkLst>
            <pc:docMk/>
            <pc:sldMk cId="2697117408" sldId="269"/>
            <ac:spMk id="2" creationId="{C6E46A66-D2AB-49D1-9B47-C93159018D8F}"/>
          </ac:spMkLst>
        </pc:spChg>
        <pc:spChg chg="mod">
          <ac:chgData name="정주원" userId="S::edenjint3927@konkuk.ac.kr::8959b079-89b5-4d38-b2d4-1b84b06523eb" providerId="AD" clId="Web-{8F6C679E-5932-40D4-9B30-B45CDA6E159E}" dt="2019-05-18T05:07:40.102" v="2054" actId="20577"/>
          <ac:spMkLst>
            <pc:docMk/>
            <pc:sldMk cId="2697117408" sldId="269"/>
            <ac:spMk id="3" creationId="{AAC48763-1056-470E-AC40-C0A615DA41B2}"/>
          </ac:spMkLst>
        </pc:spChg>
      </pc:sldChg>
      <pc:sldChg chg="delSp add">
        <pc:chgData name="정주원" userId="S::edenjint3927@konkuk.ac.kr::8959b079-89b5-4d38-b2d4-1b84b06523eb" providerId="AD" clId="Web-{8F6C679E-5932-40D4-9B30-B45CDA6E159E}" dt="2019-05-18T05:11:20.054" v="2215"/>
        <pc:sldMkLst>
          <pc:docMk/>
          <pc:sldMk cId="2642875832" sldId="270"/>
        </pc:sldMkLst>
        <pc:spChg chg="del">
          <ac:chgData name="정주원" userId="S::edenjint3927@konkuk.ac.kr::8959b079-89b5-4d38-b2d4-1b84b06523eb" providerId="AD" clId="Web-{8F6C679E-5932-40D4-9B30-B45CDA6E159E}" dt="2019-05-18T05:11:20.054" v="2215"/>
          <ac:spMkLst>
            <pc:docMk/>
            <pc:sldMk cId="2642875832" sldId="270"/>
            <ac:spMk id="3" creationId="{00000000-0000-0000-0000-000000000000}"/>
          </ac:spMkLst>
        </pc:spChg>
      </pc:sldChg>
      <pc:sldChg chg="delSp add">
        <pc:chgData name="정주원" userId="S::edenjint3927@konkuk.ac.kr::8959b079-89b5-4d38-b2d4-1b84b06523eb" providerId="AD" clId="Web-{8F6C679E-5932-40D4-9B30-B45CDA6E159E}" dt="2019-05-18T05:11:17.007" v="2214"/>
        <pc:sldMkLst>
          <pc:docMk/>
          <pc:sldMk cId="2590880150" sldId="271"/>
        </pc:sldMkLst>
        <pc:spChg chg="del">
          <ac:chgData name="정주원" userId="S::edenjint3927@konkuk.ac.kr::8959b079-89b5-4d38-b2d4-1b84b06523eb" providerId="AD" clId="Web-{8F6C679E-5932-40D4-9B30-B45CDA6E159E}" dt="2019-05-18T05:11:17.007" v="2214"/>
          <ac:spMkLst>
            <pc:docMk/>
            <pc:sldMk cId="2590880150" sldId="271"/>
            <ac:spMk id="3" creationId="{00000000-0000-0000-0000-000000000000}"/>
          </ac:spMkLst>
        </pc:spChg>
      </pc:sldChg>
      <pc:sldChg chg="delSp add">
        <pc:chgData name="정주원" userId="S::edenjint3927@konkuk.ac.kr::8959b079-89b5-4d38-b2d4-1b84b06523eb" providerId="AD" clId="Web-{8F6C679E-5932-40D4-9B30-B45CDA6E159E}" dt="2019-05-18T05:11:14.632" v="2213"/>
        <pc:sldMkLst>
          <pc:docMk/>
          <pc:sldMk cId="2118231598" sldId="272"/>
        </pc:sldMkLst>
        <pc:spChg chg="del">
          <ac:chgData name="정주원" userId="S::edenjint3927@konkuk.ac.kr::8959b079-89b5-4d38-b2d4-1b84b06523eb" providerId="AD" clId="Web-{8F6C679E-5932-40D4-9B30-B45CDA6E159E}" dt="2019-05-18T05:11:14.632" v="2213"/>
          <ac:spMkLst>
            <pc:docMk/>
            <pc:sldMk cId="2118231598" sldId="272"/>
            <ac:spMk id="3" creationId="{00000000-0000-0000-0000-000000000000}"/>
          </ac:spMkLst>
        </pc:spChg>
      </pc:sldChg>
      <pc:sldChg chg="delSp modSp add">
        <pc:chgData name="정주원" userId="S::edenjint3927@konkuk.ac.kr::8959b079-89b5-4d38-b2d4-1b84b06523eb" providerId="AD" clId="Web-{8F6C679E-5932-40D4-9B30-B45CDA6E159E}" dt="2019-05-18T05:11:10.757" v="2212" actId="1076"/>
        <pc:sldMkLst>
          <pc:docMk/>
          <pc:sldMk cId="1085124048" sldId="273"/>
        </pc:sldMkLst>
        <pc:spChg chg="del">
          <ac:chgData name="정주원" userId="S::edenjint3927@konkuk.ac.kr::8959b079-89b5-4d38-b2d4-1b84b06523eb" providerId="AD" clId="Web-{8F6C679E-5932-40D4-9B30-B45CDA6E159E}" dt="2019-05-18T05:11:04.039" v="2211"/>
          <ac:spMkLst>
            <pc:docMk/>
            <pc:sldMk cId="1085124048" sldId="273"/>
            <ac:spMk id="3" creationId="{00000000-0000-0000-0000-000000000000}"/>
          </ac:spMkLst>
        </pc:spChg>
        <pc:spChg chg="mod">
          <ac:chgData name="정주원" userId="S::edenjint3927@konkuk.ac.kr::8959b079-89b5-4d38-b2d4-1b84b06523eb" providerId="AD" clId="Web-{8F6C679E-5932-40D4-9B30-B45CDA6E159E}" dt="2019-05-18T05:11:10.757" v="2212" actId="1076"/>
          <ac:spMkLst>
            <pc:docMk/>
            <pc:sldMk cId="1085124048" sldId="273"/>
            <ac:spMk id="48131" creationId="{00000000-0000-0000-0000-000000000000}"/>
          </ac:spMkLst>
        </pc:spChg>
      </pc:sldChg>
      <pc:sldChg chg="delSp add">
        <pc:chgData name="정주원" userId="S::edenjint3927@konkuk.ac.kr::8959b079-89b5-4d38-b2d4-1b84b06523eb" providerId="AD" clId="Web-{8F6C679E-5932-40D4-9B30-B45CDA6E159E}" dt="2019-05-18T05:11:01.289" v="2210"/>
        <pc:sldMkLst>
          <pc:docMk/>
          <pc:sldMk cId="4247184943" sldId="274"/>
        </pc:sldMkLst>
        <pc:spChg chg="del">
          <ac:chgData name="정주원" userId="S::edenjint3927@konkuk.ac.kr::8959b079-89b5-4d38-b2d4-1b84b06523eb" providerId="AD" clId="Web-{8F6C679E-5932-40D4-9B30-B45CDA6E159E}" dt="2019-05-18T05:11:01.289" v="2210"/>
          <ac:spMkLst>
            <pc:docMk/>
            <pc:sldMk cId="4247184943" sldId="274"/>
            <ac:spMk id="2" creationId="{00000000-0000-0000-0000-000000000000}"/>
          </ac:spMkLst>
        </pc:spChg>
      </pc:sldChg>
      <pc:sldChg chg="delSp add">
        <pc:chgData name="정주원" userId="S::edenjint3927@konkuk.ac.kr::8959b079-89b5-4d38-b2d4-1b84b06523eb" providerId="AD" clId="Web-{8F6C679E-5932-40D4-9B30-B45CDA6E159E}" dt="2019-05-18T05:10:59.289" v="2209"/>
        <pc:sldMkLst>
          <pc:docMk/>
          <pc:sldMk cId="770454741" sldId="275"/>
        </pc:sldMkLst>
        <pc:spChg chg="del">
          <ac:chgData name="정주원" userId="S::edenjint3927@konkuk.ac.kr::8959b079-89b5-4d38-b2d4-1b84b06523eb" providerId="AD" clId="Web-{8F6C679E-5932-40D4-9B30-B45CDA6E159E}" dt="2019-05-18T05:10:59.289" v="2209"/>
          <ac:spMkLst>
            <pc:docMk/>
            <pc:sldMk cId="770454741" sldId="275"/>
            <ac:spMk id="2" creationId="{00000000-0000-0000-0000-000000000000}"/>
          </ac:spMkLst>
        </pc:spChg>
        <pc:spChg chg="del">
          <ac:chgData name="정주원" userId="S::edenjint3927@konkuk.ac.kr::8959b079-89b5-4d38-b2d4-1b84b06523eb" providerId="AD" clId="Web-{8F6C679E-5932-40D4-9B30-B45CDA6E159E}" dt="2019-05-18T05:10:56.914" v="2208"/>
          <ac:spMkLst>
            <pc:docMk/>
            <pc:sldMk cId="770454741" sldId="275"/>
            <ac:spMk id="3" creationId="{00000000-0000-0000-0000-000000000000}"/>
          </ac:spMkLst>
        </pc:spChg>
      </pc:sldChg>
      <pc:sldChg chg="add">
        <pc:chgData name="정주원" userId="S::edenjint3927@konkuk.ac.kr::8959b079-89b5-4d38-b2d4-1b84b06523eb" providerId="AD" clId="Web-{8F6C679E-5932-40D4-9B30-B45CDA6E159E}" dt="2019-05-18T05:09:30.149" v="2109"/>
        <pc:sldMkLst>
          <pc:docMk/>
          <pc:sldMk cId="4008591914" sldId="276"/>
        </pc:sldMkLst>
      </pc:sldChg>
      <pc:sldChg chg="modSp add">
        <pc:chgData name="정주원" userId="S::edenjint3927@konkuk.ac.kr::8959b079-89b5-4d38-b2d4-1b84b06523eb" providerId="AD" clId="Web-{8F6C679E-5932-40D4-9B30-B45CDA6E159E}" dt="2019-05-18T05:10:44.898" v="2206" actId="20577"/>
        <pc:sldMkLst>
          <pc:docMk/>
          <pc:sldMk cId="2808892365" sldId="277"/>
        </pc:sldMkLst>
        <pc:spChg chg="mod">
          <ac:chgData name="정주원" userId="S::edenjint3927@konkuk.ac.kr::8959b079-89b5-4d38-b2d4-1b84b06523eb" providerId="AD" clId="Web-{8F6C679E-5932-40D4-9B30-B45CDA6E159E}" dt="2019-05-18T05:10:44.898" v="2206" actId="20577"/>
          <ac:spMkLst>
            <pc:docMk/>
            <pc:sldMk cId="2808892365" sldId="277"/>
            <ac:spMk id="6" creationId="{00000000-0000-0000-0000-000000000000}"/>
          </ac:spMkLst>
        </pc:spChg>
      </pc:sldChg>
      <pc:sldChg chg="addSp modSp new">
        <pc:chgData name="정주원" userId="S::edenjint3927@konkuk.ac.kr::8959b079-89b5-4d38-b2d4-1b84b06523eb" providerId="AD" clId="Web-{8F6C679E-5932-40D4-9B30-B45CDA6E159E}" dt="2019-05-18T05:18:11.005" v="2811" actId="20577"/>
        <pc:sldMkLst>
          <pc:docMk/>
          <pc:sldMk cId="2769890248" sldId="278"/>
        </pc:sldMkLst>
        <pc:spChg chg="mod">
          <ac:chgData name="정주원" userId="S::edenjint3927@konkuk.ac.kr::8959b079-89b5-4d38-b2d4-1b84b06523eb" providerId="AD" clId="Web-{8F6C679E-5932-40D4-9B30-B45CDA6E159E}" dt="2019-05-18T05:12:04.132" v="2238" actId="20577"/>
          <ac:spMkLst>
            <pc:docMk/>
            <pc:sldMk cId="2769890248" sldId="278"/>
            <ac:spMk id="2" creationId="{7C8B34E3-BB94-4B25-8E69-038512FC0C0B}"/>
          </ac:spMkLst>
        </pc:spChg>
        <pc:spChg chg="mod">
          <ac:chgData name="정주원" userId="S::edenjint3927@konkuk.ac.kr::8959b079-89b5-4d38-b2d4-1b84b06523eb" providerId="AD" clId="Web-{8F6C679E-5932-40D4-9B30-B45CDA6E159E}" dt="2019-05-18T05:18:11.005" v="2811" actId="20577"/>
          <ac:spMkLst>
            <pc:docMk/>
            <pc:sldMk cId="2769890248" sldId="278"/>
            <ac:spMk id="3" creationId="{203989FF-FB8B-4543-9CB9-F6BAFD3AAD5A}"/>
          </ac:spMkLst>
        </pc:spChg>
        <pc:picChg chg="add mod">
          <ac:chgData name="정주원" userId="S::edenjint3927@konkuk.ac.kr::8959b079-89b5-4d38-b2d4-1b84b06523eb" providerId="AD" clId="Web-{8F6C679E-5932-40D4-9B30-B45CDA6E159E}" dt="2019-05-18T05:14:44.163" v="2472" actId="1076"/>
          <ac:picMkLst>
            <pc:docMk/>
            <pc:sldMk cId="2769890248" sldId="278"/>
            <ac:picMk id="4" creationId="{7ED2D86D-7E02-4DAD-9FC6-8062D9CA54BA}"/>
          </ac:picMkLst>
        </pc:picChg>
      </pc:sldChg>
      <pc:sldChg chg="modSp new">
        <pc:chgData name="정주원" userId="S::edenjint3927@konkuk.ac.kr::8959b079-89b5-4d38-b2d4-1b84b06523eb" providerId="AD" clId="Web-{8F6C679E-5932-40D4-9B30-B45CDA6E159E}" dt="2019-05-18T05:17:22.021" v="2741" actId="20577"/>
        <pc:sldMkLst>
          <pc:docMk/>
          <pc:sldMk cId="4213023361" sldId="279"/>
        </pc:sldMkLst>
        <pc:spChg chg="mod">
          <ac:chgData name="정주원" userId="S::edenjint3927@konkuk.ac.kr::8959b079-89b5-4d38-b2d4-1b84b06523eb" providerId="AD" clId="Web-{8F6C679E-5932-40D4-9B30-B45CDA6E159E}" dt="2019-05-18T05:15:12.209" v="2476" actId="20577"/>
          <ac:spMkLst>
            <pc:docMk/>
            <pc:sldMk cId="4213023361" sldId="279"/>
            <ac:spMk id="2" creationId="{CE431120-98AA-415B-9030-9930FB9F2B41}"/>
          </ac:spMkLst>
        </pc:spChg>
        <pc:spChg chg="mod">
          <ac:chgData name="정주원" userId="S::edenjint3927@konkuk.ac.kr::8959b079-89b5-4d38-b2d4-1b84b06523eb" providerId="AD" clId="Web-{8F6C679E-5932-40D4-9B30-B45CDA6E159E}" dt="2019-05-18T05:17:22.021" v="2741" actId="20577"/>
          <ac:spMkLst>
            <pc:docMk/>
            <pc:sldMk cId="4213023361" sldId="279"/>
            <ac:spMk id="3" creationId="{C5C151D6-E587-4CDA-AF74-083ADDE8A302}"/>
          </ac:spMkLst>
        </pc:spChg>
      </pc:sldChg>
      <pc:sldChg chg="addSp modSp new">
        <pc:chgData name="정주원" userId="S::edenjint3927@konkuk.ac.kr::8959b079-89b5-4d38-b2d4-1b84b06523eb" providerId="AD" clId="Web-{8F6C679E-5932-40D4-9B30-B45CDA6E159E}" dt="2019-05-18T05:29:50.173" v="3059" actId="1076"/>
        <pc:sldMkLst>
          <pc:docMk/>
          <pc:sldMk cId="3260505667" sldId="280"/>
        </pc:sldMkLst>
        <pc:spChg chg="mod">
          <ac:chgData name="정주원" userId="S::edenjint3927@konkuk.ac.kr::8959b079-89b5-4d38-b2d4-1b84b06523eb" providerId="AD" clId="Web-{8F6C679E-5932-40D4-9B30-B45CDA6E159E}" dt="2019-05-18T05:20:17.911" v="2860" actId="20577"/>
          <ac:spMkLst>
            <pc:docMk/>
            <pc:sldMk cId="3260505667" sldId="280"/>
            <ac:spMk id="2" creationId="{FAD0BC8D-C53C-4457-AAFA-EA3D818822D4}"/>
          </ac:spMkLst>
        </pc:spChg>
        <pc:spChg chg="mod">
          <ac:chgData name="정주원" userId="S::edenjint3927@konkuk.ac.kr::8959b079-89b5-4d38-b2d4-1b84b06523eb" providerId="AD" clId="Web-{8F6C679E-5932-40D4-9B30-B45CDA6E159E}" dt="2019-05-18T05:27:07.112" v="3013" actId="20577"/>
          <ac:spMkLst>
            <pc:docMk/>
            <pc:sldMk cId="3260505667" sldId="280"/>
            <ac:spMk id="3" creationId="{308EF6AE-A815-49F2-88DD-56F8F741D41B}"/>
          </ac:spMkLst>
        </pc:spChg>
        <pc:spChg chg="mod">
          <ac:chgData name="정주원" userId="S::edenjint3927@konkuk.ac.kr::8959b079-89b5-4d38-b2d4-1b84b06523eb" providerId="AD" clId="Web-{8F6C679E-5932-40D4-9B30-B45CDA6E159E}" dt="2019-05-18T05:29:16.423" v="3050" actId="20577"/>
          <ac:spMkLst>
            <pc:docMk/>
            <pc:sldMk cId="3260505667" sldId="280"/>
            <ac:spMk id="4" creationId="{AE34D990-84C7-446F-BC2E-B4C7619FC478}"/>
          </ac:spMkLst>
        </pc:spChg>
        <pc:picChg chg="add mod ord">
          <ac:chgData name="정주원" userId="S::edenjint3927@konkuk.ac.kr::8959b079-89b5-4d38-b2d4-1b84b06523eb" providerId="AD" clId="Web-{8F6C679E-5932-40D4-9B30-B45CDA6E159E}" dt="2019-05-18T05:29:30.455" v="3055"/>
          <ac:picMkLst>
            <pc:docMk/>
            <pc:sldMk cId="3260505667" sldId="280"/>
            <ac:picMk id="5" creationId="{97469E77-4606-48C9-B61E-01601342EDD5}"/>
          </ac:picMkLst>
        </pc:picChg>
        <pc:picChg chg="add mod">
          <ac:chgData name="정주원" userId="S::edenjint3927@konkuk.ac.kr::8959b079-89b5-4d38-b2d4-1b84b06523eb" providerId="AD" clId="Web-{8F6C679E-5932-40D4-9B30-B45CDA6E159E}" dt="2019-05-18T05:29:50.173" v="3059" actId="1076"/>
          <ac:picMkLst>
            <pc:docMk/>
            <pc:sldMk cId="3260505667" sldId="280"/>
            <ac:picMk id="7" creationId="{B0F15809-F2E8-4144-BEAE-64D3565B8900}"/>
          </ac:picMkLst>
        </pc:picChg>
      </pc:sldChg>
      <pc:sldChg chg="addSp modSp new">
        <pc:chgData name="정주원" userId="S::edenjint3927@konkuk.ac.kr::8959b079-89b5-4d38-b2d4-1b84b06523eb" providerId="AD" clId="Web-{8F6C679E-5932-40D4-9B30-B45CDA6E159E}" dt="2019-05-18T05:48:27.449" v="3390" actId="14100"/>
        <pc:sldMkLst>
          <pc:docMk/>
          <pc:sldMk cId="2552104641" sldId="281"/>
        </pc:sldMkLst>
        <pc:spChg chg="mod">
          <ac:chgData name="정주원" userId="S::edenjint3927@konkuk.ac.kr::8959b079-89b5-4d38-b2d4-1b84b06523eb" providerId="AD" clId="Web-{8F6C679E-5932-40D4-9B30-B45CDA6E159E}" dt="2019-05-18T05:30:15.954" v="3071" actId="20577"/>
          <ac:spMkLst>
            <pc:docMk/>
            <pc:sldMk cId="2552104641" sldId="281"/>
            <ac:spMk id="2" creationId="{C5954308-DECE-4C59-B37B-DF2D19FBFA3A}"/>
          </ac:spMkLst>
        </pc:spChg>
        <pc:spChg chg="mod">
          <ac:chgData name="정주원" userId="S::edenjint3927@konkuk.ac.kr::8959b079-89b5-4d38-b2d4-1b84b06523eb" providerId="AD" clId="Web-{8F6C679E-5932-40D4-9B30-B45CDA6E159E}" dt="2019-05-18T05:48:11.308" v="3386" actId="14100"/>
          <ac:spMkLst>
            <pc:docMk/>
            <pc:sldMk cId="2552104641" sldId="281"/>
            <ac:spMk id="3" creationId="{E4C70A3A-C6D1-434E-B102-C367F74AD979}"/>
          </ac:spMkLst>
        </pc:spChg>
        <pc:picChg chg="add mod">
          <ac:chgData name="정주원" userId="S::edenjint3927@konkuk.ac.kr::8959b079-89b5-4d38-b2d4-1b84b06523eb" providerId="AD" clId="Web-{8F6C679E-5932-40D4-9B30-B45CDA6E159E}" dt="2019-05-18T05:48:27.449" v="3390" actId="14100"/>
          <ac:picMkLst>
            <pc:docMk/>
            <pc:sldMk cId="2552104641" sldId="281"/>
            <ac:picMk id="4" creationId="{9792E4D8-F428-45B5-B72D-FB28D0AC0758}"/>
          </ac:picMkLst>
        </pc:picChg>
      </pc:sldChg>
      <pc:sldChg chg="addSp modSp new">
        <pc:chgData name="정주원" userId="S::edenjint3927@konkuk.ac.kr::8959b079-89b5-4d38-b2d4-1b84b06523eb" providerId="AD" clId="Web-{8F6C679E-5932-40D4-9B30-B45CDA6E159E}" dt="2019-05-18T05:50:18.636" v="3487" actId="1076"/>
        <pc:sldMkLst>
          <pc:docMk/>
          <pc:sldMk cId="3028063360" sldId="282"/>
        </pc:sldMkLst>
        <pc:spChg chg="mod">
          <ac:chgData name="정주원" userId="S::edenjint3927@konkuk.ac.kr::8959b079-89b5-4d38-b2d4-1b84b06523eb" providerId="AD" clId="Web-{8F6C679E-5932-40D4-9B30-B45CDA6E159E}" dt="2019-05-18T05:49:18.996" v="3398" actId="20577"/>
          <ac:spMkLst>
            <pc:docMk/>
            <pc:sldMk cId="3028063360" sldId="282"/>
            <ac:spMk id="2" creationId="{A4F22402-6385-492B-8B62-6DBE414D2442}"/>
          </ac:spMkLst>
        </pc:spChg>
        <pc:spChg chg="mod">
          <ac:chgData name="정주원" userId="S::edenjint3927@konkuk.ac.kr::8959b079-89b5-4d38-b2d4-1b84b06523eb" providerId="AD" clId="Web-{8F6C679E-5932-40D4-9B30-B45CDA6E159E}" dt="2019-05-18T05:49:48.277" v="3480" actId="20577"/>
          <ac:spMkLst>
            <pc:docMk/>
            <pc:sldMk cId="3028063360" sldId="282"/>
            <ac:spMk id="3" creationId="{E106967E-7F77-4764-ACD1-7A0845A29D9F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6" creationId="{324B1EB2-924C-4987-9EDE-EC71890330EB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7" creationId="{F14D93AA-C829-488A-BDC3-A4D1CD726251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8" creationId="{C22465CF-6683-4145-A6C4-E63A5762E173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9" creationId="{659569A6-EB29-4426-8C2B-0ACC61229270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0" creationId="{AB6D49E8-7B94-4313-9CEA-A64B0CACDEF1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1" creationId="{14CA4177-F9A2-4921-A702-C6C4793483B0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2" creationId="{4A390EE3-CEC0-4E4B-B39A-98ED0952786D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3" creationId="{4237C7E3-A338-4DA2-A86B-FB42CD35B6B6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4" creationId="{CBAE5795-2ADE-4861-8ED2-E4E420CB1A84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5" creationId="{058E7426-150F-446E-934D-AB0B51E9C488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6" creationId="{B8BA97E1-13C5-4240-A0C5-387DA651AEE4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7" creationId="{DBDE2A4D-A3EE-4551-BBB3-84EE1C5061BE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19" creationId="{DF2F9A9C-9589-4DD9-998A-962DDF4D51CC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0" creationId="{798B6CAB-64AB-45C6-AEDA-9D3D6B8F776C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1" creationId="{D7A52418-0569-4980-9B5E-2EF55AE597C0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2" creationId="{2B940A52-2CE1-4496-A28C-998FC469E9C0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3" creationId="{2AF53A0D-B374-4EAB-A871-C3D42F69F11A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4" creationId="{2966AC8C-A36E-4114-BF8A-03F6165450C6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5" creationId="{96742326-D38F-4207-A7D0-C3F2E017062E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6" creationId="{68B0F3CB-B681-48BA-B654-0A4EAD42226B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7" creationId="{B3BD8E19-3E21-4BDB-AD9E-E913F145CD6C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8" creationId="{DCAE10A2-9415-4111-A10B-A63609D45B73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29" creationId="{6A4D6E56-2264-4783-AB6E-FB7940072943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0" creationId="{C17CAEF4-9478-4218-B3FC-7FB64FB62401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1" creationId="{D9BEE92F-B5AA-4304-8503-BDBFDDC3469F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2" creationId="{915E7E49-28A3-43F9-A74C-4D488CBE50BF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3" creationId="{E3A0C6F3-F322-47B8-B072-5AD9B69B519A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4" creationId="{8BDB0E47-4489-4241-AC6C-AB50E10B4FF4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5" creationId="{301FF5E5-76DB-451E-A5B0-306165CA9949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6" creationId="{BA1A87F4-BA63-4311-B059-AEB4B4BF9D09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7" creationId="{26D14E94-1ACC-4455-AA20-F4F50C71F8B8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8" creationId="{45021023-8A3A-42E8-90D7-BB3A8948A684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39" creationId="{4F5C12AA-D3A5-40E1-9461-5029596BB319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0" creationId="{0D438F43-820C-46EF-976B-F22C7BAC709C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1" creationId="{7ACD01C0-F5CC-4138-A919-C287C7E210D8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2" creationId="{F322B174-F1EF-41C6-99B0-A470279D6F3B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3" creationId="{60BC72A8-55B3-4FEF-8E41-0FEE1649524C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4" creationId="{4BBBB356-4EA4-45CD-97DF-8FBD138D2246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5" creationId="{BB8FAB1E-A75F-4A04-BCDF-38277D1DC7E6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6" creationId="{AF7E41FE-DC92-4C64-80FC-5E20DF21AEAC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7" creationId="{61449511-6E9A-49C7-8C4A-722D435DBD89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8" creationId="{728E0857-7B75-4456-8CF9-CA00B716776E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49" creationId="{356363BA-84EA-49FA-AC62-6B69834905F7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50" creationId="{D9830861-71F7-45DA-8AC7-A46F6B61DB1C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51" creationId="{DE64DCE1-ED5A-4416-BCBF-1770782915FC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52" creationId="{B678636B-0F5B-4169-B6AE-B0B8FAC48A50}"/>
          </ac:spMkLst>
        </pc:spChg>
        <pc:spChg chg="add">
          <ac:chgData name="정주원" userId="S::edenjint3927@konkuk.ac.kr::8959b079-89b5-4d38-b2d4-1b84b06523eb" providerId="AD" clId="Web-{8F6C679E-5932-40D4-9B30-B45CDA6E159E}" dt="2019-05-18T05:49:57.933" v="3483"/>
          <ac:spMkLst>
            <pc:docMk/>
            <pc:sldMk cId="3028063360" sldId="282"/>
            <ac:spMk id="53" creationId="{0F5DCBE7-FF0A-48AC-9515-F848CE6E8CC9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56" creationId="{92786033-ADEB-4FBF-87B2-06790461BAAA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57" creationId="{1105884F-0C89-4FB0-88EC-9259B81EB089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58" creationId="{F8091C19-2611-4741-9E29-F4DC28827538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59" creationId="{4FB5035D-1159-49B6-B0DF-D6ECD93AE236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0" creationId="{F4FEB344-91A4-4253-9B20-5F239B150DDA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1" creationId="{7691BF12-39EB-4E37-84FB-4BAC614BCEC5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2" creationId="{29139ACB-C836-41B9-98D7-55064CAFEB8A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3" creationId="{11940EA8-F1CB-4996-8DCA-1895093B38C2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4" creationId="{152B89D4-E527-4F5F-A46E-EFE1606CB04D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5" creationId="{70AA0E22-6136-4001-9120-D46930A4B6C3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6" creationId="{C0599593-DBC0-490E-A7BE-D2218E3C4A97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7" creationId="{6E0EA5F4-8607-4D71-B394-E71A3E0B7DD5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8" creationId="{B84D2C0D-E68B-4D11-9A8F-0E9762C86CD4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69" creationId="{3ACB386D-6BFC-4151-A8B6-183EFFFB0482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1" creationId="{75B79A99-8957-45ED-9C1D-601013ACC3AA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2" creationId="{88402C3C-1EBD-4CDD-BAC2-2AE530F7EA69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3" creationId="{642BD8F7-7823-4F6E-98E5-9745084F04BB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4" creationId="{E762A221-2772-4FDA-A554-877AF223B5E9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5" creationId="{44743286-099A-4D3C-9422-A101ACD81014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6" creationId="{14216AFC-5594-421B-836A-98D17B57D4CE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7" creationId="{DCE13E96-C563-4803-82C1-C035AA008B9C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8" creationId="{1A554302-9B00-499A-9CF2-709E362EEDD1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79" creationId="{FEE9502D-962A-432F-893C-DFD49BE79B94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0" creationId="{41EBDB32-7C6E-48CD-93C9-4EC5DDF19020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1" creationId="{370A69F5-ED54-4964-AB2E-2CD959B2B340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2" creationId="{6D0BAE25-6632-43B5-B58A-7A58D248ACC8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3" creationId="{61A0F8DC-EA74-48F2-89B6-FA5D8519E385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4" creationId="{A68E6CF9-5D2C-4C4A-A5CA-BC49FB62C4ED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5" creationId="{E4A93F07-8094-4FBE-B5BF-8B8502324C4D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6" creationId="{0B16BC75-ECA1-4224-8AD7-2826B915B01B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7" creationId="{1D28166C-DC19-46BB-A12D-20EA7D042C6D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8" creationId="{1043B441-7990-41CA-9FCC-910693B188E4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89" creationId="{67C91496-5789-4E6E-B7CB-83A28B7916E7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0" creationId="{4F61194A-F6DD-434A-B7EA-42666C92729C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1" creationId="{AB931A74-FEDA-4E1D-AD1C-29C1E4D59792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2" creationId="{022D8283-F133-468B-BFA8-702CC2CAECF4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3" creationId="{3C207C11-3CFA-47C3-AE61-B85166133FF3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4" creationId="{B2E6B93B-703D-4EB4-84D0-116FD5507839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5" creationId="{FFAADDA5-E90E-4D58-AE42-53465F7209F3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6" creationId="{0F2E7CF6-AC18-4C8B-A278-2CE88447DF4C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7" creationId="{EBA82FEA-471F-4E25-944D-FBD4C270EE25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8" creationId="{05933072-006D-4E71-8D87-A6721394424C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99" creationId="{E29983D5-C05D-40AB-9D9F-8F0DEBBE5A97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100" creationId="{A67DCB06-E9A2-4F0C-B1EC-7DA421330061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101" creationId="{B94C5E62-0C95-4B95-A753-261D48560173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102" creationId="{067A6B2C-487D-43EA-8591-0CC819A01568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103" creationId="{449B2DCF-70F7-41B2-B03A-67F538A49A75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104" creationId="{B0A6E05E-F520-4C98-BE65-123E4389AB86}"/>
          </ac:spMkLst>
        </pc:spChg>
        <pc:spChg chg="add">
          <ac:chgData name="정주원" userId="S::edenjint3927@konkuk.ac.kr::8959b079-89b5-4d38-b2d4-1b84b06523eb" providerId="AD" clId="Web-{8F6C679E-5932-40D4-9B30-B45CDA6E159E}" dt="2019-05-18T05:50:02.698" v="3485"/>
          <ac:spMkLst>
            <pc:docMk/>
            <pc:sldMk cId="3028063360" sldId="282"/>
            <ac:spMk id="105" creationId="{641A988B-04A9-4FC1-960C-5EF2614CA685}"/>
          </ac:spMkLst>
        </pc:spChg>
        <pc:grpChg chg="add mod">
          <ac:chgData name="정주원" userId="S::edenjint3927@konkuk.ac.kr::8959b079-89b5-4d38-b2d4-1b84b06523eb" providerId="AD" clId="Web-{8F6C679E-5932-40D4-9B30-B45CDA6E159E}" dt="2019-05-18T05:50:18.636" v="3487" actId="1076"/>
          <ac:grpSpMkLst>
            <pc:docMk/>
            <pc:sldMk cId="3028063360" sldId="282"/>
            <ac:grpSpMk id="4" creationId="{9DE728FD-14F3-4706-B506-62EE1392B65C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5:49:57.933" v="3483"/>
          <ac:grpSpMkLst>
            <pc:docMk/>
            <pc:sldMk cId="3028063360" sldId="282"/>
            <ac:grpSpMk id="5" creationId="{5A7448C2-844A-479C-A76F-F80B53B13DE3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5:49:57.933" v="3483"/>
          <ac:grpSpMkLst>
            <pc:docMk/>
            <pc:sldMk cId="3028063360" sldId="282"/>
            <ac:grpSpMk id="18" creationId="{00B42361-4A5D-40B5-8D13-4E3CF723959F}"/>
          </ac:grpSpMkLst>
        </pc:grpChg>
        <pc:grpChg chg="add mod">
          <ac:chgData name="정주원" userId="S::edenjint3927@konkuk.ac.kr::8959b079-89b5-4d38-b2d4-1b84b06523eb" providerId="AD" clId="Web-{8F6C679E-5932-40D4-9B30-B45CDA6E159E}" dt="2019-05-18T05:50:14.355" v="3486" actId="1076"/>
          <ac:grpSpMkLst>
            <pc:docMk/>
            <pc:sldMk cId="3028063360" sldId="282"/>
            <ac:grpSpMk id="54" creationId="{2799422E-CF33-4AD9-9DA0-B4638A93CF39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5:50:02.698" v="3485"/>
          <ac:grpSpMkLst>
            <pc:docMk/>
            <pc:sldMk cId="3028063360" sldId="282"/>
            <ac:grpSpMk id="55" creationId="{232A040D-3A95-4C24-8B7B-33721F12A902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5:50:02.698" v="3485"/>
          <ac:grpSpMkLst>
            <pc:docMk/>
            <pc:sldMk cId="3028063360" sldId="282"/>
            <ac:grpSpMk id="70" creationId="{86A8ED2B-7602-41DF-B003-F7E1A3D3BF65}"/>
          </ac:grpSpMkLst>
        </pc:grpChg>
      </pc:sldChg>
      <pc:sldChg chg="addSp modSp new">
        <pc:chgData name="정주원" userId="S::edenjint3927@konkuk.ac.kr::8959b079-89b5-4d38-b2d4-1b84b06523eb" providerId="AD" clId="Web-{8F6C679E-5932-40D4-9B30-B45CDA6E159E}" dt="2019-05-18T05:54:49.134" v="3607"/>
        <pc:sldMkLst>
          <pc:docMk/>
          <pc:sldMk cId="374925246" sldId="283"/>
        </pc:sldMkLst>
        <pc:spChg chg="mod">
          <ac:chgData name="정주원" userId="S::edenjint3927@konkuk.ac.kr::8959b079-89b5-4d38-b2d4-1b84b06523eb" providerId="AD" clId="Web-{8F6C679E-5932-40D4-9B30-B45CDA6E159E}" dt="2019-05-18T05:51:22.323" v="3497" actId="20577"/>
          <ac:spMkLst>
            <pc:docMk/>
            <pc:sldMk cId="374925246" sldId="283"/>
            <ac:spMk id="2" creationId="{16059BC7-DDC8-41D7-BE43-B4119AB42614}"/>
          </ac:spMkLst>
        </pc:spChg>
        <pc:spChg chg="mod">
          <ac:chgData name="정주원" userId="S::edenjint3927@konkuk.ac.kr::8959b079-89b5-4d38-b2d4-1b84b06523eb" providerId="AD" clId="Web-{8F6C679E-5932-40D4-9B30-B45CDA6E159E}" dt="2019-05-18T05:53:30.135" v="3604" actId="20577"/>
          <ac:spMkLst>
            <pc:docMk/>
            <pc:sldMk cId="374925246" sldId="283"/>
            <ac:spMk id="3" creationId="{B6A32008-8D42-49C5-A9FB-13447E67FE90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" creationId="{7FEBB21D-7371-4D2D-8B2F-699E5CFACF01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" creationId="{37D8C3EF-2528-4F86-9F61-E346FBE19C0A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" creationId="{32134B77-4055-4442-9BE7-49EBC43A5397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9" creationId="{CAC49B0B-1377-413B-9B29-7F2DC1C51082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0" creationId="{F742AA74-6C71-43FF-944C-3BDE6325527F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1" creationId="{352A350C-4B98-4927-98E1-5B4589D2AA3B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2" creationId="{29317B6B-9573-43B5-B2B3-60E2C6F591B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3" creationId="{F8327EEE-C84E-48BD-858C-7EB39FD06B19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4" creationId="{520902E4-B831-42A9-8BA2-E51902D781CD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5" creationId="{09184B5B-7A92-4EC6-9C24-F7ECAC33976C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6" creationId="{9B5BE59F-4929-4E69-AAC8-2BA5423CD40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7" creationId="{55C0B5AF-1E55-4920-A7EE-013137B1C67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18" creationId="{7A141DAA-CC5E-4564-A7B9-5024A7583052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0" creationId="{5DDE1271-4FE1-4B38-AE01-0324C896CD63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1" creationId="{FA8EBC4F-4841-42F0-8716-91203030A739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2" creationId="{484D1AC0-1167-46C4-B9DD-4743E41F9CF4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3" creationId="{27FDAD8D-30F0-4DF4-844F-5A5F7F31852C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4" creationId="{ED32718C-1B1C-4423-AC88-BB35333E9213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5" creationId="{18DEBAB3-361B-443B-BA8D-FE7D5346A0C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6" creationId="{898C099E-B216-4308-884B-37C1231BB941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7" creationId="{0CC1A961-DFEE-4065-8CEC-B0C196F1D5CB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8" creationId="{3BC2D69F-EDA8-4A85-A3B9-18F481336970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29" creationId="{EFFB1047-1416-4FBD-B38E-7C9976B0488F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0" creationId="{CF93D874-5D00-4343-A6E1-775A1D244B34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1" creationId="{5CCD3C59-69C5-4781-88B0-2FC717D2EA2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2" creationId="{0967BCE5-DDD3-413F-A3C5-C5FCB868C7A3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3" creationId="{E99858E9-6278-49F7-B782-450DF09FF5FC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4" creationId="{6E6597A9-3C05-4426-A6D7-04F870404EFB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5" creationId="{4BF42706-EDE0-457B-A535-F11DDC89B124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6" creationId="{EE17CA26-1D86-40D0-A508-3194F11DDCAD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7" creationId="{F8609163-EFF5-4675-B409-6DEE887AA511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8" creationId="{B2152FC9-CDB4-4150-9B66-21B028848E78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39" creationId="{9DC4D57E-FEAB-4495-B827-B6032A7C3D9B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0" creationId="{3447637F-B3DC-4674-BBB0-20BDA8D82BC4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2" creationId="{90AF49CB-44D9-4C96-B585-9345E827783B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3" creationId="{B371A378-5517-4CB3-8A62-812422ED51C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4" creationId="{F03914B7-77D0-47D5-A9EF-B3AA9CE7BA1B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5" creationId="{089EFF59-FCFF-4E90-B843-BD64529D39F4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6" creationId="{3D2B690C-7441-4CE7-9DA2-3C13E46B1569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7" creationId="{E2603904-DC44-4C5E-87BF-901B8DA6EB5D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8" creationId="{3B3DA9B8-599F-4294-9F63-228AE0CCB01D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49" creationId="{F97E8F02-1CBC-4294-981D-190C35729436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0" creationId="{1DBF8FDD-E969-46BB-8E09-12FB0E8B7CA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1" creationId="{18D23C28-9ED5-4C21-8D60-8B2883247DE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2" creationId="{05261040-1297-498B-82A9-FF676903814C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3" creationId="{5B04DBF8-02C6-4B5C-9E75-DEEA7937D21F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4" creationId="{4782E628-3DAE-4E7A-A261-B1B65925184A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5" creationId="{BA3779FA-2159-4A10-8477-F47FD951C222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6" creationId="{749630B2-AC5E-44EC-95C6-F820197A9F53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7" creationId="{777292C5-30D3-49FD-B2ED-04E43F2DA92A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8" creationId="{25308B2F-D0D2-4316-B064-1CA9958339F7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59" creationId="{B413D899-B265-4CC1-A4F7-868512B737DD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0" creationId="{57487049-A434-4EF4-AA1F-84065C94B7B2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1" creationId="{4A5545FD-F775-4FFD-ADBC-E56CEA8AE7ED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2" creationId="{E170B08C-9491-4CA7-955F-DC66EEB63817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3" creationId="{993CD245-3C0E-4CBA-9FCE-77FDCABA6EE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4" creationId="{9587C1E9-9BED-4308-8326-747D47097817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5" creationId="{10B8129D-299B-484F-B816-0AA415A033CF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6" creationId="{F9E989A6-2636-4033-8EC9-8E08384B53F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7" creationId="{38553D02-97EF-4676-AA76-FD90A53E50E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8" creationId="{BE76DEAA-C4FF-4152-9903-6FEA824AA71D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69" creationId="{1E1C164B-B822-4060-B2E9-E1320B1E65A8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0" creationId="{5A884B14-40E1-4F3B-8C42-4038585525D0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1" creationId="{3F566198-3A04-40EF-8DBD-A77A26B6BBB8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2" creationId="{86BFAF65-0740-416A-87D3-AF00076F888B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3" creationId="{368C21CE-B780-44AF-86DC-FF231556711E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4" creationId="{69437908-EF28-4E12-B0AA-3E2D9D47CD16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5" creationId="{3941A8B3-5240-449D-94F1-6C0D90FAFCEF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6" creationId="{5485C95F-B4B0-4AFE-B605-C2517C2EB9B3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7" creationId="{79D39097-C5C6-4534-8417-E364F5EAD89A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8" creationId="{6C81A5F9-6650-4574-86D3-CC5EC77315E1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79" creationId="{468B4007-D11B-4662-9D16-CD1DC2E8DB8C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0" creationId="{2AF35774-7F32-4EF8-B39F-E359047F689A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1" creationId="{3B39E5E5-C471-457E-83EA-AEAF9F950D89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2" creationId="{15729D47-22FE-45B8-9CDC-A8F9B5EFA5B0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3" creationId="{49AF38B6-A0F6-44C0-84BC-785D94C4E168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4" creationId="{18AB92E0-5E50-4888-9C4D-E1B9BA346EE6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5" creationId="{0BDCFA54-C3B8-49BA-A50B-B4A72EDBBF70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6" creationId="{0D0F09C0-87C6-4120-A83E-D8698AEBFC3D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7" creationId="{87A254B0-F00D-49FE-9230-D511AC60EE82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8" creationId="{A52DE98E-E947-41EA-A38D-6B5E89DD7EE4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89" creationId="{52F65ABC-3579-4BF4-AC5D-27227BF8E0CC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90" creationId="{2A7D3C7D-0C8C-40AB-8B05-CA9D1685271F}"/>
          </ac:spMkLst>
        </pc:spChg>
        <pc:spChg chg="add">
          <ac:chgData name="정주원" userId="S::edenjint3927@konkuk.ac.kr::8959b079-89b5-4d38-b2d4-1b84b06523eb" providerId="AD" clId="Web-{8F6C679E-5932-40D4-9B30-B45CDA6E159E}" dt="2019-05-18T05:54:49.134" v="3607"/>
          <ac:spMkLst>
            <pc:docMk/>
            <pc:sldMk cId="374925246" sldId="283"/>
            <ac:spMk id="91" creationId="{8AF2FD9A-378D-4EB1-88D1-A7383351C319}"/>
          </ac:spMkLst>
        </pc:spChg>
        <pc:grpChg chg="add">
          <ac:chgData name="정주원" userId="S::edenjint3927@konkuk.ac.kr::8959b079-89b5-4d38-b2d4-1b84b06523eb" providerId="AD" clId="Web-{8F6C679E-5932-40D4-9B30-B45CDA6E159E}" dt="2019-05-18T05:54:49.134" v="3607"/>
          <ac:grpSpMkLst>
            <pc:docMk/>
            <pc:sldMk cId="374925246" sldId="283"/>
            <ac:grpSpMk id="4" creationId="{92EB4DFC-58C4-4844-8597-6578C5A295C0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5:54:49.134" v="3607"/>
          <ac:grpSpMkLst>
            <pc:docMk/>
            <pc:sldMk cId="374925246" sldId="283"/>
            <ac:grpSpMk id="5" creationId="{27916590-19E5-4D47-B728-C7722D676C79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5:54:49.134" v="3607"/>
          <ac:grpSpMkLst>
            <pc:docMk/>
            <pc:sldMk cId="374925246" sldId="283"/>
            <ac:grpSpMk id="19" creationId="{83308372-9D33-4510-AE3D-DCE4112F7C17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5:54:49.134" v="3607"/>
          <ac:grpSpMkLst>
            <pc:docMk/>
            <pc:sldMk cId="374925246" sldId="283"/>
            <ac:grpSpMk id="41" creationId="{E88FE178-591F-4B39-90F1-6C38DF97D28E}"/>
          </ac:grpSpMkLst>
        </pc:grpChg>
      </pc:sldChg>
      <pc:sldChg chg="addSp delSp modSp new">
        <pc:chgData name="정주원" userId="S::edenjint3927@konkuk.ac.kr::8959b079-89b5-4d38-b2d4-1b84b06523eb" providerId="AD" clId="Web-{8F6C679E-5932-40D4-9B30-B45CDA6E159E}" dt="2019-05-18T06:08:01.118" v="3631"/>
        <pc:sldMkLst>
          <pc:docMk/>
          <pc:sldMk cId="4166719063" sldId="284"/>
        </pc:sldMkLst>
        <pc:spChg chg="mod">
          <ac:chgData name="정주원" userId="S::edenjint3927@konkuk.ac.kr::8959b079-89b5-4d38-b2d4-1b84b06523eb" providerId="AD" clId="Web-{8F6C679E-5932-40D4-9B30-B45CDA6E159E}" dt="2019-05-18T06:07:51.415" v="3627" actId="20577"/>
          <ac:spMkLst>
            <pc:docMk/>
            <pc:sldMk cId="4166719063" sldId="284"/>
            <ac:spMk id="2" creationId="{F60432D0-BF19-4F45-A7E7-BDEAF83E790F}"/>
          </ac:spMkLst>
        </pc:spChg>
        <pc:spChg chg="del">
          <ac:chgData name="정주원" userId="S::edenjint3927@konkuk.ac.kr::8959b079-89b5-4d38-b2d4-1b84b06523eb" providerId="AD" clId="Web-{8F6C679E-5932-40D4-9B30-B45CDA6E159E}" dt="2019-05-18T06:08:01.118" v="3631"/>
          <ac:spMkLst>
            <pc:docMk/>
            <pc:sldMk cId="4166719063" sldId="284"/>
            <ac:spMk id="3" creationId="{DD49B3B5-31E4-4FC2-A2AE-29DEEA4E0B11}"/>
          </ac:spMkLst>
        </pc:spChg>
        <pc:spChg chg="add">
          <ac:chgData name="정주원" userId="S::edenjint3927@konkuk.ac.kr::8959b079-89b5-4d38-b2d4-1b84b06523eb" providerId="AD" clId="Web-{8F6C679E-5932-40D4-9B30-B45CDA6E159E}" dt="2019-05-18T06:07:58.150" v="3630"/>
          <ac:spMkLst>
            <pc:docMk/>
            <pc:sldMk cId="4166719063" sldId="284"/>
            <ac:spMk id="4" creationId="{F17C2220-6040-48E2-BB82-A415CD362809}"/>
          </ac:spMkLst>
        </pc:spChg>
        <pc:spChg chg="add">
          <ac:chgData name="정주원" userId="S::edenjint3927@konkuk.ac.kr::8959b079-89b5-4d38-b2d4-1b84b06523eb" providerId="AD" clId="Web-{8F6C679E-5932-40D4-9B30-B45CDA6E159E}" dt="2019-05-18T06:07:58.150" v="3630"/>
          <ac:spMkLst>
            <pc:docMk/>
            <pc:sldMk cId="4166719063" sldId="284"/>
            <ac:spMk id="5" creationId="{4DA445FE-0E8C-4312-95E1-CAF3B5AE9DB5}"/>
          </ac:spMkLst>
        </pc:spChg>
      </pc:sldChg>
      <pc:sldChg chg="addSp modSp new">
        <pc:chgData name="정주원" userId="S::edenjint3927@konkuk.ac.kr::8959b079-89b5-4d38-b2d4-1b84b06523eb" providerId="AD" clId="Web-{8F6C679E-5932-40D4-9B30-B45CDA6E159E}" dt="2019-05-18T06:09:53.696" v="3863" actId="1076"/>
        <pc:sldMkLst>
          <pc:docMk/>
          <pc:sldMk cId="330412449" sldId="285"/>
        </pc:sldMkLst>
        <pc:spChg chg="mod">
          <ac:chgData name="정주원" userId="S::edenjint3927@konkuk.ac.kr::8959b079-89b5-4d38-b2d4-1b84b06523eb" providerId="AD" clId="Web-{8F6C679E-5932-40D4-9B30-B45CDA6E159E}" dt="2019-05-18T06:08:35.306" v="3653" actId="20577"/>
          <ac:spMkLst>
            <pc:docMk/>
            <pc:sldMk cId="330412449" sldId="285"/>
            <ac:spMk id="2" creationId="{70E55ECB-AD9E-42ED-A303-7813173AF056}"/>
          </ac:spMkLst>
        </pc:spChg>
        <pc:spChg chg="mod">
          <ac:chgData name="정주원" userId="S::edenjint3927@konkuk.ac.kr::8959b079-89b5-4d38-b2d4-1b84b06523eb" providerId="AD" clId="Web-{8F6C679E-5932-40D4-9B30-B45CDA6E159E}" dt="2019-05-18T06:09:46.102" v="3859" actId="20577"/>
          <ac:spMkLst>
            <pc:docMk/>
            <pc:sldMk cId="330412449" sldId="285"/>
            <ac:spMk id="3" creationId="{34F8C00E-27FB-43D8-BFC9-EFFD6E4F5B8C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5" creationId="{1889D00B-7A80-48C7-A43F-DE6B1C09FD88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6" creationId="{DD2F340A-876C-43A9-B424-C16A5EA082DC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8" creationId="{A43FA000-03F7-4205-B6B7-1C09DCC31BBA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9" creationId="{FEAC568C-6058-4550-A5E9-A6A83D66C5DF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10" creationId="{5742ACA1-7057-4DCE-BE34-D9C2BAD2D6A0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12" creationId="{9D5CACD1-6693-4D4C-840A-AA58CB3C7692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13" creationId="{51D4AF31-2992-4704-AEAC-E5A208ACA116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15" creationId="{BE02D3A0-3C82-44C0-A14A-6F862E8C460E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16" creationId="{D13B04CB-C699-4085-8366-D1F6B61FBBB7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18" creationId="{E066D23C-391F-46C5-8732-673833949FD2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19" creationId="{EBE69A3F-271F-4285-8A9E-566BECDF6C82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0" creationId="{54F6A6DB-1ACA-4BCD-8793-AAA7AAFEA6D5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1" creationId="{0542D432-43F0-46B5-A63B-31A6D1B3452F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2" creationId="{A6F6E25B-A7C0-48FC-B9BD-34A65ACC473E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3" creationId="{E05A1D82-6BA0-44F0-A922-E9FBDA6BB94E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4" creationId="{4773FE5E-22F3-4667-8359-8A11FA81D26A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5" creationId="{2801FA81-27E2-47C6-A7B5-7C3BDFBAB17D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6" creationId="{8954CEF1-7A69-4461-AA41-480921B0CDD2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7" creationId="{0DEBF55F-2C50-4141-9B14-66B708A9E071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8" creationId="{37D0018A-F19E-494F-8D91-77149EAF5392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29" creationId="{E963968E-E9A0-4087-B2BC-9B0B24F86F78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30" creationId="{8158E660-7AC2-4F4C-8388-6AAD7DF9FA2D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31" creationId="{9D593B28-44BC-42CD-83F0-A0432DC30EF9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32" creationId="{EA3C56F4-2A16-4D5B-8250-88DDECC3D135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33" creationId="{41B912FC-6479-491B-ADBE-C66C81850C3A}"/>
          </ac:spMkLst>
        </pc:spChg>
        <pc:spChg chg="add">
          <ac:chgData name="정주원" userId="S::edenjint3927@konkuk.ac.kr::8959b079-89b5-4d38-b2d4-1b84b06523eb" providerId="AD" clId="Web-{8F6C679E-5932-40D4-9B30-B45CDA6E159E}" dt="2019-05-18T06:09:51.383" v="3862"/>
          <ac:spMkLst>
            <pc:docMk/>
            <pc:sldMk cId="330412449" sldId="285"/>
            <ac:spMk id="34" creationId="{EA56220B-AC90-48BE-971C-E628BD606910}"/>
          </ac:spMkLst>
        </pc:spChg>
        <pc:grpChg chg="add mod">
          <ac:chgData name="정주원" userId="S::edenjint3927@konkuk.ac.kr::8959b079-89b5-4d38-b2d4-1b84b06523eb" providerId="AD" clId="Web-{8F6C679E-5932-40D4-9B30-B45CDA6E159E}" dt="2019-05-18T06:09:53.696" v="3863" actId="1076"/>
          <ac:grpSpMkLst>
            <pc:docMk/>
            <pc:sldMk cId="330412449" sldId="285"/>
            <ac:grpSpMk id="4" creationId="{2A43B2AD-5550-4D3E-A140-F984E741BE95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6:09:51.383" v="3862"/>
          <ac:grpSpMkLst>
            <pc:docMk/>
            <pc:sldMk cId="330412449" sldId="285"/>
            <ac:grpSpMk id="7" creationId="{5DFD3783-ECD2-4007-8339-05A0405AB8C4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6:09:51.383" v="3862"/>
          <ac:grpSpMkLst>
            <pc:docMk/>
            <pc:sldMk cId="330412449" sldId="285"/>
            <ac:grpSpMk id="11" creationId="{9493B509-948B-465F-8C24-DE50AE7C4B74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6:09:51.383" v="3862"/>
          <ac:grpSpMkLst>
            <pc:docMk/>
            <pc:sldMk cId="330412449" sldId="285"/>
            <ac:grpSpMk id="14" creationId="{4E95F44B-709F-4579-9B08-C54540A4512A}"/>
          </ac:grpSpMkLst>
        </pc:grpChg>
        <pc:grpChg chg="add">
          <ac:chgData name="정주원" userId="S::edenjint3927@konkuk.ac.kr::8959b079-89b5-4d38-b2d4-1b84b06523eb" providerId="AD" clId="Web-{8F6C679E-5932-40D4-9B30-B45CDA6E159E}" dt="2019-05-18T06:09:51.383" v="3862"/>
          <ac:grpSpMkLst>
            <pc:docMk/>
            <pc:sldMk cId="330412449" sldId="285"/>
            <ac:grpSpMk id="17" creationId="{F2BEC6F9-F2E6-4F87-9CE0-C13AAF6DF60A}"/>
          </ac:grpSpMkLst>
        </pc:grpChg>
      </pc:sldChg>
      <pc:sldChg chg="addSp modSp new">
        <pc:chgData name="정주원" userId="S::edenjint3927@konkuk.ac.kr::8959b079-89b5-4d38-b2d4-1b84b06523eb" providerId="AD" clId="Web-{8F6C679E-5932-40D4-9B30-B45CDA6E159E}" dt="2019-05-18T06:30:39.294" v="3933" actId="1076"/>
        <pc:sldMkLst>
          <pc:docMk/>
          <pc:sldMk cId="2294714290" sldId="286"/>
        </pc:sldMkLst>
        <pc:spChg chg="mod">
          <ac:chgData name="정주원" userId="S::edenjint3927@konkuk.ac.kr::8959b079-89b5-4d38-b2d4-1b84b06523eb" providerId="AD" clId="Web-{8F6C679E-5932-40D4-9B30-B45CDA6E159E}" dt="2019-05-18T06:29:01.793" v="3903" actId="20577"/>
          <ac:spMkLst>
            <pc:docMk/>
            <pc:sldMk cId="2294714290" sldId="286"/>
            <ac:spMk id="2" creationId="{C923FB7A-FF65-4D41-89A0-F83035E9C30A}"/>
          </ac:spMkLst>
        </pc:spChg>
        <pc:spChg chg="mod">
          <ac:chgData name="정주원" userId="S::edenjint3927@konkuk.ac.kr::8959b079-89b5-4d38-b2d4-1b84b06523eb" providerId="AD" clId="Web-{8F6C679E-5932-40D4-9B30-B45CDA6E159E}" dt="2019-05-18T06:30:29.310" v="3929" actId="20577"/>
          <ac:spMkLst>
            <pc:docMk/>
            <pc:sldMk cId="2294714290" sldId="286"/>
            <ac:spMk id="3" creationId="{DE4C0BF7-A9CF-4955-B797-A8552702F358}"/>
          </ac:spMkLst>
        </pc:spChg>
        <pc:picChg chg="add mod">
          <ac:chgData name="정주원" userId="S::edenjint3927@konkuk.ac.kr::8959b079-89b5-4d38-b2d4-1b84b06523eb" providerId="AD" clId="Web-{8F6C679E-5932-40D4-9B30-B45CDA6E159E}" dt="2019-05-18T06:29:37.716" v="3923" actId="14100"/>
          <ac:picMkLst>
            <pc:docMk/>
            <pc:sldMk cId="2294714290" sldId="286"/>
            <ac:picMk id="4" creationId="{9C9D7CC9-C39F-4A8F-9170-E29FEC58B17F}"/>
          </ac:picMkLst>
        </pc:picChg>
        <pc:picChg chg="add mod">
          <ac:chgData name="정주원" userId="S::edenjint3927@konkuk.ac.kr::8959b079-89b5-4d38-b2d4-1b84b06523eb" providerId="AD" clId="Web-{8F6C679E-5932-40D4-9B30-B45CDA6E159E}" dt="2019-05-18T06:30:39.294" v="3933" actId="1076"/>
          <ac:picMkLst>
            <pc:docMk/>
            <pc:sldMk cId="2294714290" sldId="286"/>
            <ac:picMk id="6" creationId="{E3CFC10A-5874-4E56-8E63-68303DD3D4F7}"/>
          </ac:picMkLst>
        </pc:picChg>
      </pc:sldChg>
      <pc:sldChg chg="addSp modSp new">
        <pc:chgData name="정주원" userId="S::edenjint3927@konkuk.ac.kr::8959b079-89b5-4d38-b2d4-1b84b06523eb" providerId="AD" clId="Web-{8F6C679E-5932-40D4-9B30-B45CDA6E159E}" dt="2019-05-18T06:35:24.625" v="4209" actId="20577"/>
        <pc:sldMkLst>
          <pc:docMk/>
          <pc:sldMk cId="3409120562" sldId="287"/>
        </pc:sldMkLst>
        <pc:spChg chg="mod">
          <ac:chgData name="정주원" userId="S::edenjint3927@konkuk.ac.kr::8959b079-89b5-4d38-b2d4-1b84b06523eb" providerId="AD" clId="Web-{8F6C679E-5932-40D4-9B30-B45CDA6E159E}" dt="2019-05-18T06:35:21.828" v="4205" actId="20577"/>
          <ac:spMkLst>
            <pc:docMk/>
            <pc:sldMk cId="3409120562" sldId="287"/>
            <ac:spMk id="2" creationId="{5CF7BBA3-A883-489D-B5E4-C442C7D0F94B}"/>
          </ac:spMkLst>
        </pc:spChg>
        <pc:spChg chg="mod">
          <ac:chgData name="정주원" userId="S::edenjint3927@konkuk.ac.kr::8959b079-89b5-4d38-b2d4-1b84b06523eb" providerId="AD" clId="Web-{8F6C679E-5932-40D4-9B30-B45CDA6E159E}" dt="2019-05-18T06:35:24.625" v="4209" actId="20577"/>
          <ac:spMkLst>
            <pc:docMk/>
            <pc:sldMk cId="3409120562" sldId="287"/>
            <ac:spMk id="3" creationId="{1E7487DA-8AF4-4AFA-BA75-EBD949EBF716}"/>
          </ac:spMkLst>
        </pc:spChg>
        <pc:picChg chg="add mod">
          <ac:chgData name="정주원" userId="S::edenjint3927@konkuk.ac.kr::8959b079-89b5-4d38-b2d4-1b84b06523eb" providerId="AD" clId="Web-{8F6C679E-5932-40D4-9B30-B45CDA6E159E}" dt="2019-05-18T06:31:56.592" v="4030" actId="1076"/>
          <ac:picMkLst>
            <pc:docMk/>
            <pc:sldMk cId="3409120562" sldId="287"/>
            <ac:picMk id="4" creationId="{531EE1C3-2124-4F88-9160-91807F06C0DF}"/>
          </ac:picMkLst>
        </pc:picChg>
      </pc:sldChg>
      <pc:sldChg chg="modSp new">
        <pc:chgData name="정주원" userId="S::edenjint3927@konkuk.ac.kr::8959b079-89b5-4d38-b2d4-1b84b06523eb" providerId="AD" clId="Web-{8F6C679E-5932-40D4-9B30-B45CDA6E159E}" dt="2019-05-18T06:33:49.718" v="4126" actId="20577"/>
        <pc:sldMkLst>
          <pc:docMk/>
          <pc:sldMk cId="35988575" sldId="288"/>
        </pc:sldMkLst>
        <pc:spChg chg="mod">
          <ac:chgData name="정주원" userId="S::edenjint3927@konkuk.ac.kr::8959b079-89b5-4d38-b2d4-1b84b06523eb" providerId="AD" clId="Web-{8F6C679E-5932-40D4-9B30-B45CDA6E159E}" dt="2019-05-18T06:32:19.249" v="4034" actId="20577"/>
          <ac:spMkLst>
            <pc:docMk/>
            <pc:sldMk cId="35988575" sldId="288"/>
            <ac:spMk id="2" creationId="{BF79075D-64F9-4CAB-A6E4-345BC0F6F563}"/>
          </ac:spMkLst>
        </pc:spChg>
        <pc:spChg chg="mod">
          <ac:chgData name="정주원" userId="S::edenjint3927@konkuk.ac.kr::8959b079-89b5-4d38-b2d4-1b84b06523eb" providerId="AD" clId="Web-{8F6C679E-5932-40D4-9B30-B45CDA6E159E}" dt="2019-05-18T06:33:49.718" v="4126" actId="20577"/>
          <ac:spMkLst>
            <pc:docMk/>
            <pc:sldMk cId="35988575" sldId="288"/>
            <ac:spMk id="3" creationId="{01D15625-EFBD-4A8E-8B7B-85AAB73DEF55}"/>
          </ac:spMkLst>
        </pc:spChg>
      </pc:sldChg>
      <pc:sldChg chg="addSp delSp modSp new">
        <pc:chgData name="정주원" userId="S::edenjint3927@konkuk.ac.kr::8959b079-89b5-4d38-b2d4-1b84b06523eb" providerId="AD" clId="Web-{8F6C679E-5932-40D4-9B30-B45CDA6E159E}" dt="2019-05-18T06:37:12.720" v="4254"/>
        <pc:sldMkLst>
          <pc:docMk/>
          <pc:sldMk cId="2173788779" sldId="289"/>
        </pc:sldMkLst>
        <pc:spChg chg="mod">
          <ac:chgData name="정주원" userId="S::edenjint3927@konkuk.ac.kr::8959b079-89b5-4d38-b2d4-1b84b06523eb" providerId="AD" clId="Web-{8F6C679E-5932-40D4-9B30-B45CDA6E159E}" dt="2019-05-18T06:34:37.220" v="4130" actId="20577"/>
          <ac:spMkLst>
            <pc:docMk/>
            <pc:sldMk cId="2173788779" sldId="289"/>
            <ac:spMk id="2" creationId="{4E45487D-5F65-4F2E-A41C-6BE4F44FDDF7}"/>
          </ac:spMkLst>
        </pc:spChg>
        <pc:spChg chg="mod">
          <ac:chgData name="정주원" userId="S::edenjint3927@konkuk.ac.kr::8959b079-89b5-4d38-b2d4-1b84b06523eb" providerId="AD" clId="Web-{8F6C679E-5932-40D4-9B30-B45CDA6E159E}" dt="2019-05-18T06:36:49.501" v="4246" actId="20577"/>
          <ac:spMkLst>
            <pc:docMk/>
            <pc:sldMk cId="2173788779" sldId="289"/>
            <ac:spMk id="3" creationId="{E426F88A-901C-43FE-A21C-D981713726A1}"/>
          </ac:spMkLst>
        </pc:spChg>
        <pc:spChg chg="add mod">
          <ac:chgData name="정주원" userId="S::edenjint3927@konkuk.ac.kr::8959b079-89b5-4d38-b2d4-1b84b06523eb" providerId="AD" clId="Web-{8F6C679E-5932-40D4-9B30-B45CDA6E159E}" dt="2019-05-18T06:36:52.064" v="4249" actId="1076"/>
          <ac:spMkLst>
            <pc:docMk/>
            <pc:sldMk cId="2173788779" sldId="289"/>
            <ac:spMk id="4" creationId="{929A33B2-BF6B-4C1F-BF19-E149B1970EF5}"/>
          </ac:spMkLst>
        </pc:spChg>
        <pc:picChg chg="add del mod">
          <ac:chgData name="정주원" userId="S::edenjint3927@konkuk.ac.kr::8959b079-89b5-4d38-b2d4-1b84b06523eb" providerId="AD" clId="Web-{8F6C679E-5932-40D4-9B30-B45CDA6E159E}" dt="2019-05-18T06:37:12.720" v="4254"/>
          <ac:picMkLst>
            <pc:docMk/>
            <pc:sldMk cId="2173788779" sldId="289"/>
            <ac:picMk id="5" creationId="{79BC8210-437E-48F7-8EAB-8B001A915D84}"/>
          </ac:picMkLst>
        </pc:picChg>
      </pc:sldChg>
      <pc:sldChg chg="modSp new ord">
        <pc:chgData name="정주원" userId="S::edenjint3927@konkuk.ac.kr::8959b079-89b5-4d38-b2d4-1b84b06523eb" providerId="AD" clId="Web-{8F6C679E-5932-40D4-9B30-B45CDA6E159E}" dt="2019-05-18T06:47:27.257" v="4421" actId="20577"/>
        <pc:sldMkLst>
          <pc:docMk/>
          <pc:sldMk cId="1961436049" sldId="290"/>
        </pc:sldMkLst>
        <pc:spChg chg="mod">
          <ac:chgData name="정주원" userId="S::edenjint3927@konkuk.ac.kr::8959b079-89b5-4d38-b2d4-1b84b06523eb" providerId="AD" clId="Web-{8F6C679E-5932-40D4-9B30-B45CDA6E159E}" dt="2019-05-18T06:47:27.257" v="4421" actId="20577"/>
          <ac:spMkLst>
            <pc:docMk/>
            <pc:sldMk cId="1961436049" sldId="290"/>
            <ac:spMk id="2" creationId="{A7B8DFF8-D708-443B-807D-507713EFDC75}"/>
          </ac:spMkLst>
        </pc:spChg>
        <pc:spChg chg="mod">
          <ac:chgData name="정주원" userId="S::edenjint3927@konkuk.ac.kr::8959b079-89b5-4d38-b2d4-1b84b06523eb" providerId="AD" clId="Web-{8F6C679E-5932-40D4-9B30-B45CDA6E159E}" dt="2019-05-18T06:46:33.350" v="4366" actId="20577"/>
          <ac:spMkLst>
            <pc:docMk/>
            <pc:sldMk cId="1961436049" sldId="290"/>
            <ac:spMk id="3" creationId="{061EF91A-341E-4094-836D-8CDB2D61B5F4}"/>
          </ac:spMkLst>
        </pc:spChg>
      </pc:sldChg>
    </pc:docChg>
  </pc:docChgLst>
  <pc:docChgLst>
    <pc:chgData name="정주원" userId="S::edenjint3927@konkuk.ac.kr::8959b079-89b5-4d38-b2d4-1b84b06523eb" providerId="AD" clId="Web-{92C530AF-07C0-E31A-78AC-DA6311B6CD9A}"/>
    <pc:docChg chg="addSld delSld">
      <pc:chgData name="정주원" userId="S::edenjint3927@konkuk.ac.kr::8959b079-89b5-4d38-b2d4-1b84b06523eb" providerId="AD" clId="Web-{92C530AF-07C0-E31A-78AC-DA6311B6CD9A}" dt="2019-05-18T13:17:37.537" v="1"/>
      <pc:docMkLst>
        <pc:docMk/>
      </pc:docMkLst>
      <pc:sldChg chg="add del replId">
        <pc:chgData name="정주원" userId="S::edenjint3927@konkuk.ac.kr::8959b079-89b5-4d38-b2d4-1b84b06523eb" providerId="AD" clId="Web-{92C530AF-07C0-E31A-78AC-DA6311B6CD9A}" dt="2019-05-18T13:17:37.537" v="1"/>
        <pc:sldMkLst>
          <pc:docMk/>
          <pc:sldMk cId="3483118343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845" TargetMode="External"/><Relationship Id="rId2" Type="http://schemas.openxmlformats.org/officeDocument/2006/relationships/hyperlink" Target="https://www.acmicpc.net/problem/108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micpc.net/problem/10866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5차시 - Stack, Queue, Deque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271013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A0111-7675-4320-9F47-22A5CD88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연결 리스트를 통해 구현한 스택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0445F3-4581-422F-BE9A-CA439EA3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494749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peek</a:t>
            </a:r>
            <a:r>
              <a:rPr lang="ko-KR" altLang="en-US" dirty="0">
                <a:ea typeface="맑은 고딕"/>
              </a:rPr>
              <a:t>()는 리스트의 </a:t>
            </a:r>
            <a:r>
              <a:rPr lang="ko-KR" altLang="en-US" dirty="0" err="1">
                <a:ea typeface="맑은 고딕"/>
              </a:rPr>
              <a:t>get_entry</a:t>
            </a:r>
            <a:r>
              <a:rPr lang="ko-KR" altLang="en-US" dirty="0">
                <a:ea typeface="맑은 고딕"/>
              </a:rPr>
              <a:t>()함수 사용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BE4E84-198D-4407-B47A-53BBB9BFBFE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7544" y="1504848"/>
            <a:ext cx="310733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22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ea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+mn-ea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ea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 err="1">
                <a:latin typeface="+mn-ea"/>
                <a:ea typeface="+mn-ea"/>
              </a:rPr>
              <a:t>typedef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err="1">
                <a:latin typeface="+mn-ea"/>
                <a:ea typeface="+mn-ea"/>
              </a:rPr>
              <a:t>int</a:t>
            </a:r>
            <a:r>
              <a:rPr lang="en-US" altLang="ko-KR" sz="1200" b="0" dirty="0">
                <a:latin typeface="+mn-ea"/>
                <a:ea typeface="+mn-ea"/>
              </a:rPr>
              <a:t> element;  //</a:t>
            </a:r>
            <a:r>
              <a:rPr lang="ko-KR" altLang="en-US" sz="1200" b="0" dirty="0">
                <a:latin typeface="+mn-ea"/>
                <a:ea typeface="+mn-ea"/>
              </a:rPr>
              <a:t>요소의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ko-KR" altLang="en-US" sz="1200" b="0" dirty="0">
                <a:latin typeface="+mn-ea"/>
                <a:ea typeface="+mn-ea"/>
              </a:rPr>
              <a:t>타입</a:t>
            </a:r>
            <a:endParaRPr lang="en-US" altLang="ko-KR" sz="1200" b="0" dirty="0">
              <a:latin typeface="+mn-ea"/>
              <a:ea typeface="+mn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 err="1">
                <a:latin typeface="+mn-ea"/>
                <a:ea typeface="+mn-ea"/>
              </a:rPr>
              <a:t>typedef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err="1">
                <a:latin typeface="+mn-ea"/>
                <a:ea typeface="+mn-ea"/>
              </a:rPr>
              <a:t>struct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err="1">
                <a:latin typeface="+mn-ea"/>
                <a:ea typeface="+mn-ea"/>
              </a:rPr>
              <a:t>StackNode</a:t>
            </a:r>
            <a:r>
              <a:rPr lang="en-US" altLang="ko-KR" sz="1200" b="0" dirty="0">
                <a:latin typeface="+mn-ea"/>
                <a:ea typeface="+mn-ea"/>
              </a:rPr>
              <a:t> {  //</a:t>
            </a:r>
            <a:r>
              <a:rPr lang="ko-KR" altLang="en-US" sz="1200" b="0" dirty="0">
                <a:latin typeface="+mn-ea"/>
                <a:ea typeface="+mn-ea"/>
              </a:rPr>
              <a:t>노트 타입</a:t>
            </a:r>
            <a:endParaRPr lang="en-US" altLang="ko-KR" sz="1200" b="0" dirty="0">
              <a:latin typeface="+mn-ea"/>
              <a:ea typeface="+mn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element item;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</a:t>
            </a:r>
            <a:r>
              <a:rPr lang="en-US" altLang="ko-KR" sz="1200" b="0" dirty="0" err="1">
                <a:latin typeface="+mn-ea"/>
                <a:ea typeface="+mn-ea"/>
              </a:rPr>
              <a:t>struct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err="1">
                <a:latin typeface="+mn-ea"/>
                <a:ea typeface="+mn-ea"/>
              </a:rPr>
              <a:t>StackNode</a:t>
            </a:r>
            <a:r>
              <a:rPr lang="en-US" altLang="ko-KR" sz="1200" b="0" dirty="0">
                <a:latin typeface="+mn-ea"/>
                <a:ea typeface="+mn-ea"/>
              </a:rPr>
              <a:t> *link;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} </a:t>
            </a:r>
            <a:r>
              <a:rPr lang="en-US" altLang="ko-KR" sz="1200" b="0" dirty="0" err="1">
                <a:latin typeface="+mn-ea"/>
                <a:ea typeface="+mn-ea"/>
              </a:rPr>
              <a:t>StackeNode</a:t>
            </a:r>
            <a:r>
              <a:rPr lang="en-US" altLang="ko-KR" sz="1200" b="0" dirty="0">
                <a:latin typeface="+mn-ea"/>
                <a:ea typeface="+mn-ea"/>
              </a:rPr>
              <a:t>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200" b="0" dirty="0">
              <a:latin typeface="+mn-ea"/>
              <a:ea typeface="+mn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 err="1">
                <a:latin typeface="+mn-ea"/>
                <a:ea typeface="+mn-ea"/>
              </a:rPr>
              <a:t>typedef</a:t>
            </a:r>
            <a:r>
              <a:rPr lang="en-US" altLang="ko-KR" sz="1200" b="0" dirty="0">
                <a:latin typeface="+mn-ea"/>
                <a:ea typeface="+mn-ea"/>
              </a:rPr>
              <a:t> </a:t>
            </a:r>
            <a:r>
              <a:rPr lang="en-US" altLang="ko-KR" sz="1200" b="0" dirty="0" err="1">
                <a:latin typeface="+mn-ea"/>
                <a:ea typeface="+mn-ea"/>
              </a:rPr>
              <a:t>struct</a:t>
            </a:r>
            <a:r>
              <a:rPr lang="en-US" altLang="ko-KR" sz="1200" b="0" dirty="0">
                <a:latin typeface="+mn-ea"/>
                <a:ea typeface="+mn-ea"/>
              </a:rPr>
              <a:t> {         //</a:t>
            </a:r>
            <a:r>
              <a:rPr lang="ko-KR" altLang="en-US" sz="1200" b="0" dirty="0" err="1">
                <a:latin typeface="+mn-ea"/>
                <a:ea typeface="+mn-ea"/>
              </a:rPr>
              <a:t>스택의</a:t>
            </a:r>
            <a:r>
              <a:rPr lang="ko-KR" altLang="en-US" sz="1200" b="0" dirty="0">
                <a:latin typeface="+mn-ea"/>
                <a:ea typeface="+mn-ea"/>
              </a:rPr>
              <a:t> 타입</a:t>
            </a:r>
            <a:endParaRPr lang="en-US" altLang="ko-KR" sz="1200" b="0" dirty="0">
              <a:latin typeface="+mn-ea"/>
              <a:ea typeface="+mn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</a:t>
            </a:r>
            <a:r>
              <a:rPr lang="en-US" altLang="ko-KR" sz="1200" b="0" dirty="0" err="1">
                <a:latin typeface="+mn-ea"/>
                <a:ea typeface="+mn-ea"/>
              </a:rPr>
              <a:t>StackNode</a:t>
            </a:r>
            <a:r>
              <a:rPr lang="en-US" altLang="ko-KR" sz="1200" b="0" dirty="0">
                <a:latin typeface="+mn-ea"/>
                <a:ea typeface="+mn-ea"/>
              </a:rPr>
              <a:t> *top;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} </a:t>
            </a:r>
            <a:r>
              <a:rPr lang="en-US" altLang="ko-KR" sz="1200" b="0" dirty="0" err="1">
                <a:latin typeface="+mn-ea"/>
                <a:ea typeface="+mn-ea"/>
              </a:rPr>
              <a:t>LinkedStackType</a:t>
            </a:r>
            <a:r>
              <a:rPr lang="en-US" altLang="ko-KR" sz="1200" b="0" dirty="0">
                <a:latin typeface="+mn-ea"/>
                <a:ea typeface="+mn-ea"/>
              </a:rPr>
              <a:t>;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CD519B8-099B-4FCC-A4FF-9B932387B15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730719" y="1500863"/>
            <a:ext cx="4541132" cy="41365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22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08050" indent="-436563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ea"/>
              </a:defRPr>
            </a:lvl2pPr>
            <a:lvl3pPr marL="1304925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+mn-ea"/>
              </a:defRPr>
            </a:lvl3pPr>
            <a:lvl4pPr marL="1693863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ea"/>
              </a:defRPr>
            </a:lvl4pPr>
            <a:lvl5pPr marL="2093913" indent="-398463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// </a:t>
            </a:r>
            <a:r>
              <a:rPr lang="ko-KR" altLang="en-US" sz="1200" b="0" dirty="0">
                <a:latin typeface="+mn-ea"/>
                <a:ea typeface="+mn-ea"/>
              </a:rPr>
              <a:t>삽입 함수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void push(</a:t>
            </a:r>
            <a:r>
              <a:rPr lang="en-US" altLang="ko-KR" sz="1200" b="0" dirty="0" err="1">
                <a:latin typeface="+mn-ea"/>
                <a:ea typeface="+mn-ea"/>
              </a:rPr>
              <a:t>LinkedStackType</a:t>
            </a:r>
            <a:r>
              <a:rPr lang="en-US" altLang="ko-KR" sz="1200" b="0" dirty="0">
                <a:latin typeface="+mn-ea"/>
                <a:ea typeface="+mn-ea"/>
              </a:rPr>
              <a:t> *s, element item)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</a:t>
            </a:r>
            <a:r>
              <a:rPr lang="en-US" altLang="ko-KR" sz="1200" b="0" dirty="0" err="1">
                <a:latin typeface="+mn-ea"/>
                <a:ea typeface="+mn-ea"/>
              </a:rPr>
              <a:t>StackNode</a:t>
            </a:r>
            <a:r>
              <a:rPr lang="en-US" altLang="ko-KR" sz="1200" b="0" dirty="0">
                <a:latin typeface="+mn-ea"/>
                <a:ea typeface="+mn-ea"/>
              </a:rPr>
              <a:t> *temp=(</a:t>
            </a:r>
            <a:r>
              <a:rPr lang="en-US" altLang="ko-KR" sz="1200" b="0" dirty="0" err="1">
                <a:latin typeface="+mn-ea"/>
                <a:ea typeface="+mn-ea"/>
              </a:rPr>
              <a:t>StackNode</a:t>
            </a:r>
            <a:r>
              <a:rPr lang="en-US" altLang="ko-KR" sz="1200" b="0" dirty="0">
                <a:latin typeface="+mn-ea"/>
                <a:ea typeface="+mn-ea"/>
              </a:rPr>
              <a:t> *)</a:t>
            </a:r>
            <a:r>
              <a:rPr lang="en-US" altLang="ko-KR" sz="1200" b="0" dirty="0" err="1">
                <a:latin typeface="+mn-ea"/>
                <a:ea typeface="+mn-ea"/>
              </a:rPr>
              <a:t>malloc</a:t>
            </a:r>
            <a:r>
              <a:rPr lang="en-US" altLang="ko-KR" sz="1200" b="0" dirty="0"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atin typeface="+mn-ea"/>
                <a:ea typeface="+mn-ea"/>
              </a:rPr>
              <a:t>sizeof</a:t>
            </a:r>
            <a:r>
              <a:rPr lang="en-US" altLang="ko-KR" sz="1200" b="0" dirty="0"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atin typeface="+mn-ea"/>
                <a:ea typeface="+mn-ea"/>
              </a:rPr>
              <a:t>StackNode</a:t>
            </a:r>
            <a:r>
              <a:rPr lang="en-US" altLang="ko-KR" sz="1200" b="0" dirty="0">
                <a:latin typeface="+mn-ea"/>
                <a:ea typeface="+mn-ea"/>
              </a:rPr>
              <a:t>));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if( temp == NULL ){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 </a:t>
            </a:r>
            <a:r>
              <a:rPr lang="en-US" altLang="ko-KR" sz="1200" b="0" dirty="0" err="1">
                <a:latin typeface="+mn-ea"/>
                <a:ea typeface="+mn-ea"/>
              </a:rPr>
              <a:t>fprintf</a:t>
            </a:r>
            <a:r>
              <a:rPr lang="en-US" altLang="ko-KR" sz="1200" b="0" dirty="0"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latin typeface="+mn-ea"/>
                <a:ea typeface="+mn-ea"/>
              </a:rPr>
              <a:t>stderr</a:t>
            </a:r>
            <a:r>
              <a:rPr lang="en-US" altLang="ko-KR" sz="1200" b="0" dirty="0">
                <a:latin typeface="+mn-ea"/>
                <a:ea typeface="+mn-ea"/>
              </a:rPr>
              <a:t>, "</a:t>
            </a:r>
            <a:r>
              <a:rPr lang="ko-KR" altLang="en-US" sz="1200" b="0" dirty="0">
                <a:latin typeface="+mn-ea"/>
                <a:ea typeface="+mn-ea"/>
              </a:rPr>
              <a:t>메모리 할당에러</a:t>
            </a:r>
            <a:r>
              <a:rPr lang="en-US" altLang="ko-KR" sz="1200" b="0" dirty="0">
                <a:latin typeface="+mn-ea"/>
                <a:ea typeface="+mn-ea"/>
              </a:rPr>
              <a:t>\n");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 return;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else{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 temp-&gt;item = item;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 temp-&gt;link = s-&gt;top;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   s-&gt;top = temp;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   }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b="0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9D4B1D-48F5-42FA-879B-55558ABA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614" y="1501460"/>
            <a:ext cx="3441662" cy="44504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// </a:t>
            </a:r>
            <a:r>
              <a:rPr lang="ko-KR" altLang="en-US" sz="1200" dirty="0">
                <a:latin typeface="+mn-ea"/>
                <a:ea typeface="+mn-ea"/>
              </a:rPr>
              <a:t>삭제 함수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element pop(</a:t>
            </a:r>
            <a:r>
              <a:rPr lang="en-US" altLang="ko-KR" sz="1200" dirty="0" err="1">
                <a:latin typeface="+mn-ea"/>
                <a:ea typeface="+mn-ea"/>
              </a:rPr>
              <a:t>LinkedStackType</a:t>
            </a:r>
            <a:r>
              <a:rPr lang="en-US" altLang="ko-KR" sz="1200" dirty="0">
                <a:latin typeface="+mn-ea"/>
                <a:ea typeface="+mn-ea"/>
              </a:rPr>
              <a:t> *s) {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if( </a:t>
            </a:r>
            <a:r>
              <a:rPr lang="en-US" altLang="ko-KR" sz="1200" dirty="0" err="1">
                <a:latin typeface="+mn-ea"/>
                <a:ea typeface="+mn-ea"/>
              </a:rPr>
              <a:t>is_empty</a:t>
            </a:r>
            <a:r>
              <a:rPr lang="en-US" altLang="ko-KR" sz="1200" dirty="0">
                <a:latin typeface="+mn-ea"/>
                <a:ea typeface="+mn-ea"/>
              </a:rPr>
              <a:t>(s) ) {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        </a:t>
            </a:r>
            <a:r>
              <a:rPr lang="en-US" altLang="ko-KR" sz="1200" dirty="0" err="1">
                <a:latin typeface="+mn-ea"/>
                <a:ea typeface="+mn-ea"/>
              </a:rPr>
              <a:t>fprintf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stderr</a:t>
            </a:r>
            <a:r>
              <a:rPr lang="en-US" altLang="ko-KR" sz="1200" dirty="0">
                <a:latin typeface="+mn-ea"/>
                <a:ea typeface="+mn-ea"/>
              </a:rPr>
              <a:t>, "</a:t>
            </a:r>
            <a:r>
              <a:rPr lang="ko-KR" altLang="en-US" sz="1200" dirty="0" err="1">
                <a:latin typeface="+mn-ea"/>
                <a:ea typeface="+mn-ea"/>
              </a:rPr>
              <a:t>스택이</a:t>
            </a:r>
            <a:r>
              <a:rPr lang="ko-KR" altLang="en-US" sz="1200" dirty="0">
                <a:latin typeface="+mn-ea"/>
                <a:ea typeface="+mn-ea"/>
              </a:rPr>
              <a:t> 비어있음</a:t>
            </a:r>
            <a:r>
              <a:rPr lang="en-US" altLang="ko-KR" sz="1200" dirty="0">
                <a:latin typeface="+mn-ea"/>
                <a:ea typeface="+mn-ea"/>
              </a:rPr>
              <a:t>\n");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        exit(1);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}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else{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        </a:t>
            </a:r>
            <a:r>
              <a:rPr lang="en-US" altLang="ko-KR" sz="1200" dirty="0" err="1">
                <a:latin typeface="+mn-ea"/>
                <a:ea typeface="+mn-ea"/>
              </a:rPr>
              <a:t>StackNode</a:t>
            </a:r>
            <a:r>
              <a:rPr lang="en-US" altLang="ko-KR" sz="1200" dirty="0">
                <a:latin typeface="+mn-ea"/>
                <a:ea typeface="+mn-ea"/>
              </a:rPr>
              <a:t> *temp=s-&gt;top;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        </a:t>
            </a:r>
            <a:r>
              <a:rPr lang="en-US" altLang="ko-KR" sz="1200" dirty="0" err="1">
                <a:latin typeface="+mn-ea"/>
                <a:ea typeface="+mn-ea"/>
              </a:rPr>
              <a:t>int</a:t>
            </a:r>
            <a:r>
              <a:rPr lang="en-US" altLang="ko-KR" sz="1200" dirty="0">
                <a:latin typeface="+mn-ea"/>
                <a:ea typeface="+mn-ea"/>
              </a:rPr>
              <a:t> item = temp-&gt;item;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        s-&gt;top = s-&gt;top-&gt;link;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        free(temp);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        return item;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     }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n-ea"/>
                <a:ea typeface="+mn-ea"/>
              </a:rPr>
              <a:t>}  </a:t>
            </a:r>
          </a:p>
        </p:txBody>
      </p:sp>
    </p:spTree>
    <p:extLst>
      <p:ext uri="{BB962C8B-B14F-4D97-AF65-F5344CB8AC3E}">
        <p14:creationId xmlns:p14="http://schemas.microsoft.com/office/powerpoint/2010/main" val="202123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2C596-37F9-4D86-A199-87398927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실습 - 스택의 응용: 괄호 검사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51ADD-87F6-4258-8D76-0B0C15BE3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수식에 포함된 괄호는 가장 마지막에 열린 괄호를 가장 먼저 닫아주어야 하는 LIFO구조이므로 스택 사용</a:t>
            </a:r>
          </a:p>
          <a:p>
            <a:r>
              <a:rPr lang="ko-KR" altLang="en-US">
                <a:ea typeface="맑은 고딕"/>
              </a:rPr>
              <a:t>왼쪽 괄호의 개수와 오른쪽 괄호의 개수가 같아야 한다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같은 괄호라면 왼쪽 괄호는 오른쪽 괄호보다 먼저 나와야 한다</a:t>
            </a:r>
          </a:p>
          <a:p>
            <a:r>
              <a:rPr lang="ko-KR" altLang="en-US">
                <a:ea typeface="맑은 고딕"/>
              </a:rPr>
              <a:t>괄호 사이에는 포함 관계만 존재한다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괄호의 종류: 대괄호 [ ], 중괄호 { }, 소괄호 ( )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0903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7D513-FB8F-4236-853F-3AED825F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실습 - 스택의 응용: 괄호 검사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5A9C8B-2322-4171-98A0-665E0B41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검사 조건</a:t>
            </a:r>
            <a:endParaRPr lang="ko-KR" altLang="en-US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수식을 왼쪽에서 오른쪽으로 하나씩 읽으면서 검사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왼쪽 괄호를 만나면 스택에 push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오른쪽 괄호를 만나면 pop하여 마지막에 저장된 괄호와 같은 종류인지 검사 → 다르거나 pop할 게 없다면 잘못된 수식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수식에 대한 검사가 모두 끝났을 때 스택은 공백 스택 → 남아 있다면 잘못된 수식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F576173-770E-4F10-B06A-F3808A5DD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809" y="4794168"/>
            <a:ext cx="5011270" cy="19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8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46A66-D2AB-49D1-9B47-C9315901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괄호 검사 프로그램을 구현해보자☆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C48763-1056-470E-AC40-C0A615DA4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43" y="1484245"/>
            <a:ext cx="8690113" cy="5261114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int </a:t>
            </a:r>
            <a:r>
              <a:rPr lang="en-US" altLang="ko-KR" sz="1300" dirty="0" err="1"/>
              <a:t>check_matching</a:t>
            </a:r>
            <a:r>
              <a:rPr lang="en-US" altLang="ko-KR" sz="1300" dirty="0"/>
              <a:t>(char *in) 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</a:t>
            </a:r>
            <a:r>
              <a:rPr lang="en-US" altLang="ko-KR" sz="1300" dirty="0" err="1"/>
              <a:t>StackType</a:t>
            </a:r>
            <a:r>
              <a:rPr lang="en-US" altLang="ko-KR" sz="1300" dirty="0"/>
              <a:t> 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 char 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, </a:t>
            </a:r>
            <a:r>
              <a:rPr lang="en-US" altLang="ko-KR" sz="1300" dirty="0" err="1"/>
              <a:t>open_ch</a:t>
            </a:r>
            <a:r>
              <a:rPr lang="en-US" altLang="ko-KR" sz="1300" dirty="0"/>
              <a:t>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int </a:t>
            </a:r>
            <a:r>
              <a:rPr lang="en-US" altLang="ko-KR" sz="1300" dirty="0" err="1"/>
              <a:t>i</a:t>
            </a:r>
            <a:r>
              <a:rPr lang="en-US" altLang="ko-KR" sz="1300" dirty="0"/>
              <a:t>, n = </a:t>
            </a:r>
            <a:r>
              <a:rPr lang="en-US" altLang="ko-KR" sz="1300" dirty="0" err="1"/>
              <a:t>strlen</a:t>
            </a:r>
            <a:r>
              <a:rPr lang="en-US" altLang="ko-KR" sz="1300" dirty="0"/>
              <a:t>(in);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</a:t>
            </a:r>
            <a:r>
              <a:rPr lang="en-US" altLang="ko-KR" sz="1300" dirty="0" err="1"/>
              <a:t>init</a:t>
            </a:r>
            <a:r>
              <a:rPr lang="en-US" altLang="ko-KR" sz="1300" dirty="0"/>
              <a:t>(&amp;s);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 for (</a:t>
            </a:r>
            <a:r>
              <a:rPr lang="en-US" altLang="ko-KR" sz="1300" dirty="0" err="1"/>
              <a:t>i</a:t>
            </a:r>
            <a:r>
              <a:rPr lang="en-US" altLang="ko-KR" sz="1300" dirty="0"/>
              <a:t> = 0; </a:t>
            </a:r>
            <a:r>
              <a:rPr lang="en-US" altLang="ko-KR" sz="1300" dirty="0" err="1"/>
              <a:t>i</a:t>
            </a:r>
            <a:r>
              <a:rPr lang="en-US" altLang="ko-KR" sz="1300" dirty="0"/>
              <a:t> &lt; n; </a:t>
            </a:r>
            <a:r>
              <a:rPr lang="en-US" altLang="ko-KR" sz="1300" dirty="0" err="1"/>
              <a:t>i</a:t>
            </a:r>
            <a:r>
              <a:rPr lang="en-US" altLang="ko-KR" sz="1300" dirty="0"/>
              <a:t>++) 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    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 = in[</a:t>
            </a:r>
            <a:r>
              <a:rPr lang="en-US" altLang="ko-KR" sz="1300" dirty="0" err="1"/>
              <a:t>i</a:t>
            </a:r>
            <a:r>
              <a:rPr lang="en-US" altLang="ko-KR" sz="13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    switch(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    case '(':   case '[':    case '{':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          push(&amp;s, 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         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   case ')':   case ']':    case '}':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          if(</a:t>
            </a:r>
            <a:r>
              <a:rPr lang="en-US" altLang="ko-KR" sz="1300" dirty="0" err="1"/>
              <a:t>is_empty</a:t>
            </a:r>
            <a:r>
              <a:rPr lang="en-US" altLang="ko-KR" sz="1300" dirty="0"/>
              <a:t>(&amp;s))  return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          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             </a:t>
            </a:r>
            <a:r>
              <a:rPr lang="en-US" altLang="ko-KR" sz="1300" dirty="0" err="1"/>
              <a:t>open_ch</a:t>
            </a:r>
            <a:r>
              <a:rPr lang="en-US" altLang="ko-KR" sz="1300" dirty="0"/>
              <a:t> = pop(&amp;s);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             if ((</a:t>
            </a:r>
            <a:r>
              <a:rPr lang="en-US" altLang="ko-KR" sz="1300" dirty="0" err="1"/>
              <a:t>open_ch</a:t>
            </a:r>
            <a:r>
              <a:rPr lang="en-US" altLang="ko-KR" sz="1300" dirty="0"/>
              <a:t> == '(' &amp;&amp; 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 != ')') ||  (</a:t>
            </a:r>
            <a:r>
              <a:rPr lang="en-US" altLang="ko-KR" sz="1300" dirty="0" err="1"/>
              <a:t>open_ch</a:t>
            </a:r>
            <a:r>
              <a:rPr lang="en-US" altLang="ko-KR" sz="1300" dirty="0"/>
              <a:t> == '[' &amp;&amp; 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 != ']')  || </a:t>
            </a:r>
            <a:r>
              <a:rPr lang="en-US" altLang="ko-KR" sz="1300" dirty="0" err="1"/>
              <a:t>open_ch</a:t>
            </a:r>
            <a:r>
              <a:rPr lang="en-US" altLang="ko-KR" sz="1300" dirty="0"/>
              <a:t> == '{' &amp;&amp; 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 != '}'))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                 //( </a:t>
            </a:r>
            <a:r>
              <a:rPr lang="en-US" altLang="ko-KR" sz="1300" dirty="0" err="1"/>
              <a:t>open_ch</a:t>
            </a:r>
            <a:r>
              <a:rPr lang="en-US" altLang="ko-KR" sz="1300" dirty="0"/>
              <a:t> != </a:t>
            </a:r>
            <a:r>
              <a:rPr lang="en-US" altLang="ko-KR" sz="1300" dirty="0" err="1"/>
              <a:t>ch</a:t>
            </a:r>
            <a:r>
              <a:rPr lang="en-US" altLang="ko-KR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                 return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     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            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       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 if(!</a:t>
            </a:r>
            <a:r>
              <a:rPr lang="en-US" altLang="ko-KR" sz="1300" dirty="0" err="1"/>
              <a:t>is_empty</a:t>
            </a:r>
            <a:r>
              <a:rPr lang="en-US" altLang="ko-KR" sz="1300" dirty="0"/>
              <a:t>(&amp;s)) return FALSE;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    return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1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B34E3-BB94-4B25-8E69-038512FC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Queue의 개념과 구조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3989FF-FB8B-4543-9CB9-F6BAFD3A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FIFO(First-in First-out; 선입선출先入先出): 가장 먼저 들어온 데이터가 가장 먼저 나가는 자료구조</a:t>
            </a:r>
          </a:p>
          <a:p>
            <a:r>
              <a:rPr lang="ko-KR" altLang="en-US">
                <a:ea typeface="맑은 고딕"/>
              </a:rPr>
              <a:t>입력 순서와 동순의 출력이 필요한 경우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00B050"/>
                </a:solidFill>
                <a:ea typeface="맑은 고딕"/>
              </a:rPr>
              <a:t>// 대기열</a:t>
            </a:r>
          </a:p>
          <a:p>
            <a:pPr marL="0" indent="0">
              <a:buNone/>
            </a:pPr>
            <a:r>
              <a:rPr lang="ko-KR" altLang="en-US" sz="2000">
                <a:solidFill>
                  <a:srgbClr val="00B050"/>
                </a:solidFill>
                <a:ea typeface="맑은 고딕"/>
              </a:rPr>
              <a:t>// 통신에서의 데이터 패킷 모델링</a:t>
            </a:r>
            <a:endParaRPr lang="ko-KR" altLang="en-US" dirty="0">
              <a:solidFill>
                <a:srgbClr val="00B050"/>
              </a:solidFill>
              <a:ea typeface="맑은 고딕"/>
            </a:endParaRPr>
          </a:p>
          <a:p>
            <a:r>
              <a:rPr lang="ko-KR" altLang="en-US">
                <a:ea typeface="맑은 고딕"/>
              </a:rPr>
              <a:t>기본 연산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enqueue(): 큐에 데이터를 삽입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dequeue(): 큐에서 데이터를 삭제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xmlns="" id="{7ED2D86D-7E02-4DAD-9FC6-8062D9CA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595" y="3803579"/>
            <a:ext cx="4231341" cy="25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9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431120-98AA-415B-9030-9930FB9F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Queue ADT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C151D6-E587-4CDA-AF74-083ADDE8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enqueue(): 큐에 데이터를 삽입</a:t>
            </a:r>
          </a:p>
          <a:p>
            <a:r>
              <a:rPr lang="ko-KR" altLang="en-US">
                <a:ea typeface="맑은 고딕"/>
              </a:rPr>
              <a:t>dequeue(): 큐에서 데이터를 삭제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init(): 큐 초기화</a:t>
            </a:r>
          </a:p>
          <a:p>
            <a:r>
              <a:rPr lang="ko-KR" altLang="en-US">
                <a:ea typeface="맑은 고딕"/>
              </a:rPr>
              <a:t>is_empty(s): 큐가 공백 상태인지 검사</a:t>
            </a:r>
          </a:p>
          <a:p>
            <a:r>
              <a:rPr lang="ko-KR" altLang="en-US">
                <a:ea typeface="맑은 고딕"/>
              </a:rPr>
              <a:t>is_full(s): 큐가 포화상태인지 검사</a:t>
            </a:r>
          </a:p>
          <a:p>
            <a:r>
              <a:rPr lang="ko-KR" altLang="en-US">
                <a:ea typeface="맑은 고딕"/>
              </a:rPr>
              <a:t>create(): 큐 생성</a:t>
            </a:r>
          </a:p>
          <a:p>
            <a:r>
              <a:rPr lang="ko-KR" altLang="en-US">
                <a:ea typeface="맑은 고딕"/>
              </a:rPr>
              <a:t>peek(s): 요소를 삭제하지 않고 보기만 함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1302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xmlns="" id="{97469E77-4606-48C9-B61E-01601342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983" y="2715924"/>
            <a:ext cx="2714625" cy="2066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0BC8D-C53C-4457-AAFA-EA3D8188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배열로 구현한 큐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8EF6AE-A815-49F2-88DD-56F8F741D4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선형 큐: 순차적 자료구조</a:t>
            </a:r>
            <a:endParaRPr lang="ko-KR" altLang="en-US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1차원 배열로 구현이 쉽지만 </a:t>
            </a:r>
            <a:r>
              <a:rPr lang="ko-KR" altLang="en-US">
                <a:ea typeface="맑은 고딕"/>
              </a:rPr>
              <a:t>자료의 이동이 많다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상태인식의 오류 발생하고 비효율 → 거의 사용X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E34D990-84C7-446F-BC2E-B4C7619FC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547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원형 큐: 배열을 원형으로 사용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논리적으로 머리와 꼬리가 연결되어 있다고 가정</a:t>
            </a:r>
            <a:endParaRPr lang="ko-KR" altLang="en-US" dirty="0">
              <a:ea typeface="맑은 고딕"/>
            </a:endParaRPr>
          </a:p>
        </p:txBody>
      </p:sp>
      <p:pic>
        <p:nvPicPr>
          <p:cNvPr id="7" name="Picture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B0F15809-F2E8-4144-BEAE-64D3565B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69" y="4977945"/>
            <a:ext cx="5401540" cy="11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0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54308-DECE-4C59-B37B-DF2D19FB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배열로 구현한 선형 큐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C70A3A-C6D1-434E-B102-C367F74A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47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큐의 크기 = 배열의 크기</a:t>
            </a:r>
          </a:p>
          <a:p>
            <a:r>
              <a:rPr lang="ko-KR" altLang="en-US">
                <a:ea typeface="맑은 고딕"/>
              </a:rPr>
              <a:t>변수 front: 저장된 첫번째 원소의 인덱스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변수 rear: 저장된 마지막 원소의 인덱스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상태 표현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초기 상태: front = rear = -1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공백 상태: front = rear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포화 상태: rear = n-1 (n: 배열의 크기; n-1: 배열 마지막 인덱스)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 descr="시계이(가) 표시된 사진&#10;&#10;높은 신뢰도로 생성된 설명">
            <a:extLst>
              <a:ext uri="{FF2B5EF4-FFF2-40B4-BE49-F238E27FC236}">
                <a16:creationId xmlns:a16="http://schemas.microsoft.com/office/drawing/2014/main" xmlns="" id="{9792E4D8-F428-45B5-B72D-FB28D0AC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143" y="3157819"/>
            <a:ext cx="4177552" cy="19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0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22402-6385-492B-8B62-6DBE414D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배열로 구현한 원형 큐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06967E-7F77-4764-ACD1-7A0845A2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공백 상태와 포화 상태 구분을 쉽게 하기 위한 방식</a:t>
            </a:r>
          </a:p>
          <a:p>
            <a:r>
              <a:rPr lang="ko-KR" altLang="en-US">
                <a:ea typeface="맑은 고딕"/>
              </a:rPr>
              <a:t>front는 항상 사용하지 않고 빈자리로 둔다</a:t>
            </a:r>
            <a:endParaRPr lang="ko-KR" altLang="en-US" dirty="0">
              <a:ea typeface="맑은 고딕"/>
            </a:endParaRPr>
          </a:p>
        </p:txBody>
      </p:sp>
      <p:grpSp>
        <p:nvGrpSpPr>
          <p:cNvPr id="4" name="그룹 154">
            <a:extLst>
              <a:ext uri="{FF2B5EF4-FFF2-40B4-BE49-F238E27FC236}">
                <a16:creationId xmlns:a16="http://schemas.microsoft.com/office/drawing/2014/main" xmlns="" id="{9DE728FD-14F3-4706-B506-62EE1392B65C}"/>
              </a:ext>
            </a:extLst>
          </p:cNvPr>
          <p:cNvGrpSpPr/>
          <p:nvPr/>
        </p:nvGrpSpPr>
        <p:grpSpPr>
          <a:xfrm>
            <a:off x="742529" y="3113480"/>
            <a:ext cx="5199192" cy="3296683"/>
            <a:chOff x="777165" y="2273548"/>
            <a:chExt cx="5199192" cy="32966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5A7448C2-844A-479C-A76F-F80B53B13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090" y="2562473"/>
              <a:ext cx="1944687" cy="1944688"/>
              <a:chOff x="1066090" y="2562473"/>
              <a:chExt cx="2722" cy="272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4BBBB356-4EA4-45CD-97DF-8FBD138D2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090" y="2562473"/>
                <a:ext cx="2722" cy="2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BB8FAB1E-A75F-4A04-BCDF-38277D1DC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997" y="2563380"/>
                <a:ext cx="908" cy="9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6" name="Line 5">
                <a:extLst>
                  <a:ext uri="{FF2B5EF4-FFF2-40B4-BE49-F238E27FC236}">
                    <a16:creationId xmlns:a16="http://schemas.microsoft.com/office/drawing/2014/main" xmlns="" id="{AF7E41FE-DC92-4C64-80FC-5E20DF21A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451" y="256247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7" name="Line 6">
                <a:extLst>
                  <a:ext uri="{FF2B5EF4-FFF2-40B4-BE49-F238E27FC236}">
                    <a16:creationId xmlns:a16="http://schemas.microsoft.com/office/drawing/2014/main" xmlns="" id="{61449511-6E9A-49C7-8C4A-722D435DB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451" y="2564288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8" name="Line 7">
                <a:extLst>
                  <a:ext uri="{FF2B5EF4-FFF2-40B4-BE49-F238E27FC236}">
                    <a16:creationId xmlns:a16="http://schemas.microsoft.com/office/drawing/2014/main" xmlns="" id="{728E0857-7B75-4456-8CF9-CA00B7167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090" y="25638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9" name="Line 8">
                <a:extLst>
                  <a:ext uri="{FF2B5EF4-FFF2-40B4-BE49-F238E27FC236}">
                    <a16:creationId xmlns:a16="http://schemas.microsoft.com/office/drawing/2014/main" xmlns="" id="{356363BA-84EA-49FA-AC62-6B6983490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905" y="25638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0" name="Line 9">
                <a:extLst>
                  <a:ext uri="{FF2B5EF4-FFF2-40B4-BE49-F238E27FC236}">
                    <a16:creationId xmlns:a16="http://schemas.microsoft.com/office/drawing/2014/main" xmlns="" id="{D9830861-71F7-45DA-8AC7-A46F6B61D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498" y="2562881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1" name="Line 10">
                <a:extLst>
                  <a:ext uri="{FF2B5EF4-FFF2-40B4-BE49-F238E27FC236}">
                    <a16:creationId xmlns:a16="http://schemas.microsoft.com/office/drawing/2014/main" xmlns="" id="{DE64DCE1-ED5A-4416-BCBF-177078291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769" y="2562881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2" name="Line 11">
                <a:extLst>
                  <a:ext uri="{FF2B5EF4-FFF2-40B4-BE49-F238E27FC236}">
                    <a16:creationId xmlns:a16="http://schemas.microsoft.com/office/drawing/2014/main" xmlns="" id="{B678636B-0F5B-4169-B6AE-B0B8FAC48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498" y="2564152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3" name="Line 12">
                <a:extLst>
                  <a:ext uri="{FF2B5EF4-FFF2-40B4-BE49-F238E27FC236}">
                    <a16:creationId xmlns:a16="http://schemas.microsoft.com/office/drawing/2014/main" xmlns="" id="{0F5DCBE7-FF0A-48AC-9515-F848CE6E8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769" y="2564152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xmlns="" id="{324B1EB2-924C-4987-9EDE-EC7189033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865" y="4434136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xmlns="" id="{F14D93AA-C829-488A-BDC3-A4D1CD726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165" y="3786436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xmlns="" id="{C22465CF-6683-4145-A6C4-E63A5762E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165" y="2849811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59569A6-EB29-4426-8C2B-0ACC61229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427" y="227354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xmlns="" id="{AB6D49E8-7B94-4313-9CEA-A64B0CACD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052" y="234657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xmlns="" id="{14CA4177-F9A2-4921-A702-C6C479348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752" y="292124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xmlns="" id="{4A390EE3-CEC0-4E4B-B39A-98ED09527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752" y="3786436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xmlns="" id="{4237C7E3-A338-4DA2-A86B-FB42CD35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052" y="436269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xmlns="" id="{CBAE5795-2ADE-4861-8ED2-E4E420CB1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6452" y="4519861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xmlns="" id="{058E7426-150F-446E-934D-AB0B51E9C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2" y="4838948"/>
              <a:ext cx="6879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front</a:t>
              </a:r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B8BA97E1-13C5-4240-A0C5-387DA651A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6815" y="4519861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xmlns="" id="{DBDE2A4D-A3EE-4551-BBB3-84EE1C506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377" y="4838948"/>
              <a:ext cx="588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dirty="0">
                  <a:latin typeface="+mn-ea"/>
                  <a:ea typeface="+mn-ea"/>
                </a:rPr>
                <a:t>rear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00B42361-4A5D-40B5-8D13-4E3CF7239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3390" y="2564061"/>
              <a:ext cx="1944688" cy="1944688"/>
              <a:chOff x="3793390" y="2564061"/>
              <a:chExt cx="2722" cy="2722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8BDB0E47-4489-4241-AC6C-AB50E10B4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390" y="2564061"/>
                <a:ext cx="2722" cy="2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301FF5E5-76DB-451E-A5B0-306165CA9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297" y="2564968"/>
                <a:ext cx="908" cy="9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xmlns="" id="{BA1A87F4-BA63-4311-B059-AEB4B4BF9D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4751" y="2564061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xmlns="" id="{26D14E94-1ACC-4455-AA20-F4F50C71F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4751" y="2565876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xmlns="" id="{45021023-8A3A-42E8-90D7-BB3A8948A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3390" y="2565422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xmlns="" id="{4F5C12AA-D3A5-40E1-9461-5029596BB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5205" y="2565422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xmlns="" id="{0D438F43-820C-46EF-976B-F22C7BAC7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3798" y="2564469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1" name="Line 33">
                <a:extLst>
                  <a:ext uri="{FF2B5EF4-FFF2-40B4-BE49-F238E27FC236}">
                    <a16:creationId xmlns:a16="http://schemas.microsoft.com/office/drawing/2014/main" xmlns="" id="{7ACD01C0-F5CC-4138-A919-C287C7E21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5069" y="2564469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2" name="Line 34">
                <a:extLst>
                  <a:ext uri="{FF2B5EF4-FFF2-40B4-BE49-F238E27FC236}">
                    <a16:creationId xmlns:a16="http://schemas.microsoft.com/office/drawing/2014/main" xmlns="" id="{F322B174-F1EF-41C6-99B0-A470279D6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3798" y="2565740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3" name="Line 35">
                <a:extLst>
                  <a:ext uri="{FF2B5EF4-FFF2-40B4-BE49-F238E27FC236}">
                    <a16:creationId xmlns:a16="http://schemas.microsoft.com/office/drawing/2014/main" xmlns="" id="{60BC72A8-55B3-4FEF-8E41-0FEE16495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5069" y="2565740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19" name="Text Box 36">
              <a:extLst>
                <a:ext uri="{FF2B5EF4-FFF2-40B4-BE49-F238E27FC236}">
                  <a16:creationId xmlns:a16="http://schemas.microsoft.com/office/drawing/2014/main" xmlns="" id="{DF2F9A9C-9589-4DD9-998A-962DDF4D5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165" y="44357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xmlns="" id="{798B6CAB-64AB-45C6-AEDA-9D3D6B8F7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465" y="3788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1" name="Text Box 38">
              <a:extLst>
                <a:ext uri="{FF2B5EF4-FFF2-40B4-BE49-F238E27FC236}">
                  <a16:creationId xmlns:a16="http://schemas.microsoft.com/office/drawing/2014/main" xmlns="" id="{D7A52418-0569-4980-9B5E-2EF55AE59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465" y="2851399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2" name="Text Box 39">
              <a:extLst>
                <a:ext uri="{FF2B5EF4-FFF2-40B4-BE49-F238E27FC236}">
                  <a16:creationId xmlns:a16="http://schemas.microsoft.com/office/drawing/2014/main" xmlns="" id="{2B940A52-2CE1-4496-A28C-998FC469E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728" y="2275136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xmlns="" id="{2AF53A0D-B374-4EAB-A871-C3D42F69F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7353" y="2348161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4" name="Text Box 41">
              <a:extLst>
                <a:ext uri="{FF2B5EF4-FFF2-40B4-BE49-F238E27FC236}">
                  <a16:creationId xmlns:a16="http://schemas.microsoft.com/office/drawing/2014/main" xmlns="" id="{2966AC8C-A36E-4114-BF8A-03F616545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053" y="2922836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xmlns="" id="{96742326-D38F-4207-A7D0-C3F2E0170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053" y="378802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6" name="Text Box 43">
              <a:extLst>
                <a:ext uri="{FF2B5EF4-FFF2-40B4-BE49-F238E27FC236}">
                  <a16:creationId xmlns:a16="http://schemas.microsoft.com/office/drawing/2014/main" xmlns="" id="{68B0F3CB-B681-48BA-B654-0A4EAD42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7353" y="4364286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27" name="Line 44">
              <a:extLst>
                <a:ext uri="{FF2B5EF4-FFF2-40B4-BE49-F238E27FC236}">
                  <a16:creationId xmlns:a16="http://schemas.microsoft.com/office/drawing/2014/main" xmlns="" id="{B3BD8E19-3E21-4BDB-AD9E-E913F145C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2678" y="4521449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" name="Text Box 45">
              <a:extLst>
                <a:ext uri="{FF2B5EF4-FFF2-40B4-BE49-F238E27FC236}">
                  <a16:creationId xmlns:a16="http://schemas.microsoft.com/office/drawing/2014/main" xmlns="" id="{DCAE10A2-9415-4111-A10B-A63609D45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728" y="4840536"/>
              <a:ext cx="6879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front</a:t>
              </a:r>
            </a:p>
          </p:txBody>
        </p:sp>
        <p:sp>
          <p:nvSpPr>
            <p:cNvPr id="29" name="Line 46">
              <a:extLst>
                <a:ext uri="{FF2B5EF4-FFF2-40B4-BE49-F238E27FC236}">
                  <a16:creationId xmlns:a16="http://schemas.microsoft.com/office/drawing/2014/main" xmlns="" id="{6A4D6E56-2264-4783-AB6E-FB7940072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9903" y="4003924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30" name="Text Box 47">
              <a:extLst>
                <a:ext uri="{FF2B5EF4-FFF2-40B4-BE49-F238E27FC236}">
                  <a16:creationId xmlns:a16="http://schemas.microsoft.com/office/drawing/2014/main" xmlns="" id="{C17CAEF4-9478-4218-B3FC-7FB64FB6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665" y="4507161"/>
              <a:ext cx="588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rear</a:t>
              </a:r>
            </a:p>
          </p:txBody>
        </p:sp>
        <p:sp>
          <p:nvSpPr>
            <p:cNvPr id="31" name="Text Box 48">
              <a:extLst>
                <a:ext uri="{FF2B5EF4-FFF2-40B4-BE49-F238E27FC236}">
                  <a16:creationId xmlns:a16="http://schemas.microsoft.com/office/drawing/2014/main" xmlns="" id="{D9BEE92F-B5AA-4304-8503-BDBFDDC34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365" y="3643561"/>
              <a:ext cx="346075" cy="3667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2" name="Text Box 98">
              <a:extLst>
                <a:ext uri="{FF2B5EF4-FFF2-40B4-BE49-F238E27FC236}">
                  <a16:creationId xmlns:a16="http://schemas.microsoft.com/office/drawing/2014/main" xmlns="" id="{915E7E49-28A3-43F9-A74C-4D488CBE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877" y="5199311"/>
              <a:ext cx="1532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dirty="0">
                  <a:latin typeface="+mn-ea"/>
                  <a:ea typeface="+mn-ea"/>
                </a:rPr>
                <a:t>(a) </a:t>
              </a:r>
              <a:r>
                <a:rPr lang="ko-KR" altLang="en-US" dirty="0">
                  <a:latin typeface="+mn-ea"/>
                  <a:ea typeface="+mn-ea"/>
                </a:rPr>
                <a:t>초기상태 </a:t>
              </a:r>
            </a:p>
          </p:txBody>
        </p:sp>
        <p:sp>
          <p:nvSpPr>
            <p:cNvPr id="33" name="Text Box 99">
              <a:extLst>
                <a:ext uri="{FF2B5EF4-FFF2-40B4-BE49-F238E27FC236}">
                  <a16:creationId xmlns:a16="http://schemas.microsoft.com/office/drawing/2014/main" xmlns="" id="{E3A0C6F3-F322-47B8-B072-5AD9B69B5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953" y="5200899"/>
              <a:ext cx="12410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(b) A </a:t>
              </a:r>
              <a:r>
                <a:rPr lang="ko-KR" altLang="en-US">
                  <a:latin typeface="+mn-ea"/>
                  <a:ea typeface="+mn-ea"/>
                </a:rPr>
                <a:t>삽입</a:t>
              </a:r>
            </a:p>
          </p:txBody>
        </p:sp>
      </p:grpSp>
      <p:grpSp>
        <p:nvGrpSpPr>
          <p:cNvPr id="54" name="그룹 104">
            <a:extLst>
              <a:ext uri="{FF2B5EF4-FFF2-40B4-BE49-F238E27FC236}">
                <a16:creationId xmlns:a16="http://schemas.microsoft.com/office/drawing/2014/main" xmlns="" id="{2799422E-CF33-4AD9-9DA0-B4638A93CF39}"/>
              </a:ext>
            </a:extLst>
          </p:cNvPr>
          <p:cNvGrpSpPr/>
          <p:nvPr/>
        </p:nvGrpSpPr>
        <p:grpSpPr>
          <a:xfrm>
            <a:off x="5938242" y="3179172"/>
            <a:ext cx="5484942" cy="3224054"/>
            <a:chOff x="6310583" y="2339240"/>
            <a:chExt cx="5484942" cy="322405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232A040D-3A95-4C24-8B7B-33721F12A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8283" y="2746085"/>
              <a:ext cx="1944687" cy="1944687"/>
              <a:chOff x="6958283" y="2746085"/>
              <a:chExt cx="2722" cy="272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xmlns="" id="{0F2E7CF6-AC18-4C8B-A278-2CE88447D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8283" y="2746085"/>
                <a:ext cx="2722" cy="2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xmlns="" id="{EBA82FEA-471F-4E25-944D-FBD4C270E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9190" y="2746992"/>
                <a:ext cx="908" cy="9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8" name="Line 52">
                <a:extLst>
                  <a:ext uri="{FF2B5EF4-FFF2-40B4-BE49-F238E27FC236}">
                    <a16:creationId xmlns:a16="http://schemas.microsoft.com/office/drawing/2014/main" xmlns="" id="{05933072-006D-4E71-8D87-A67213944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9644" y="2746085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9" name="Line 53">
                <a:extLst>
                  <a:ext uri="{FF2B5EF4-FFF2-40B4-BE49-F238E27FC236}">
                    <a16:creationId xmlns:a16="http://schemas.microsoft.com/office/drawing/2014/main" xmlns="" id="{E29983D5-C05D-40AB-9D9F-8F0DEBBE5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9644" y="2747900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00" name="Line 54">
                <a:extLst>
                  <a:ext uri="{FF2B5EF4-FFF2-40B4-BE49-F238E27FC236}">
                    <a16:creationId xmlns:a16="http://schemas.microsoft.com/office/drawing/2014/main" xmlns="" id="{A67DCB06-E9A2-4F0C-B1EC-7DA421330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8283" y="274744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01" name="Line 55">
                <a:extLst>
                  <a:ext uri="{FF2B5EF4-FFF2-40B4-BE49-F238E27FC236}">
                    <a16:creationId xmlns:a16="http://schemas.microsoft.com/office/drawing/2014/main" xmlns="" id="{B94C5E62-0C95-4B95-A753-261D48560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0098" y="274744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02" name="Line 56">
                <a:extLst>
                  <a:ext uri="{FF2B5EF4-FFF2-40B4-BE49-F238E27FC236}">
                    <a16:creationId xmlns:a16="http://schemas.microsoft.com/office/drawing/2014/main" xmlns="" id="{067A6B2C-487D-43EA-8591-0CC819A01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8691" y="2746493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03" name="Line 57">
                <a:extLst>
                  <a:ext uri="{FF2B5EF4-FFF2-40B4-BE49-F238E27FC236}">
                    <a16:creationId xmlns:a16="http://schemas.microsoft.com/office/drawing/2014/main" xmlns="" id="{449B2DCF-70F7-41B2-B03A-67F538A49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59962" y="2746493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04" name="Line 58">
                <a:extLst>
                  <a:ext uri="{FF2B5EF4-FFF2-40B4-BE49-F238E27FC236}">
                    <a16:creationId xmlns:a16="http://schemas.microsoft.com/office/drawing/2014/main" xmlns="" id="{B0A6E05E-F520-4C98-BE65-123E4389A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58691" y="2747764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05" name="Line 59">
                <a:extLst>
                  <a:ext uri="{FF2B5EF4-FFF2-40B4-BE49-F238E27FC236}">
                    <a16:creationId xmlns:a16="http://schemas.microsoft.com/office/drawing/2014/main" xmlns="" id="{641A988B-04A9-4FC1-960C-5EF2614CA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59962" y="2747764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xmlns="" id="{92786033-ADEB-4FBF-87B2-06790461B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058" y="4617747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xmlns="" id="{1105884F-0C89-4FB0-88EC-9259B81EB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358" y="3970047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xmlns="" id="{F8091C19-2611-4741-9E29-F4DC28827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358" y="303342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xmlns="" id="{4FB5035D-1159-49B6-B0DF-D6ECD93AE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5620" y="245716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xmlns="" id="{F4FEB344-91A4-4253-9B20-5F239B150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2245" y="253018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xmlns="" id="{7691BF12-39EB-4E37-84FB-4BAC614BC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945" y="310486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xmlns="" id="{29139ACB-C836-41B9-98D7-55064CAF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945" y="3970047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xmlns="" id="{11940EA8-F1CB-4996-8DCA-1895093B3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2245" y="454631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64" name="Line 68">
              <a:extLst>
                <a:ext uri="{FF2B5EF4-FFF2-40B4-BE49-F238E27FC236}">
                  <a16:creationId xmlns:a16="http://schemas.microsoft.com/office/drawing/2014/main" xmlns="" id="{152B89D4-E527-4F5F-A46E-EFE1606CB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50445" y="4611397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xmlns="" id="{70AA0E22-6136-4001-9120-D46930A4B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7420" y="4900322"/>
              <a:ext cx="6879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front</a:t>
              </a: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xmlns="" id="{C0599593-DBC0-490E-A7BE-D2218E3C4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583" y="2457160"/>
              <a:ext cx="588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rear</a:t>
              </a: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xmlns="" id="{6E0EA5F4-8607-4D71-B394-E71A3E0B7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258" y="3825585"/>
              <a:ext cx="346075" cy="36671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68" name="Text Box 72">
              <a:extLst>
                <a:ext uri="{FF2B5EF4-FFF2-40B4-BE49-F238E27FC236}">
                  <a16:creationId xmlns:a16="http://schemas.microsoft.com/office/drawing/2014/main" xmlns="" id="{B84D2C0D-E68B-4D11-9A8F-0E9762C86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2745" y="3249322"/>
              <a:ext cx="327025" cy="36671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69" name="Line 73">
              <a:extLst>
                <a:ext uri="{FF2B5EF4-FFF2-40B4-BE49-F238E27FC236}">
                  <a16:creationId xmlns:a16="http://schemas.microsoft.com/office/drawing/2014/main" xmlns="" id="{3ACB386D-6BFC-4151-A8B6-183EFFFB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0945" y="2746085"/>
              <a:ext cx="358775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86A8ED2B-7602-41DF-B003-F7E1A3D3B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12558" y="2628165"/>
              <a:ext cx="1944688" cy="1944688"/>
              <a:chOff x="9612558" y="2628165"/>
              <a:chExt cx="2722" cy="272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xmlns="" id="{0B16BC75-ECA1-4224-8AD7-2826B915B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2558" y="2628165"/>
                <a:ext cx="2722" cy="2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xmlns="" id="{1D28166C-DC19-46BB-A12D-20EA7D042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13465" y="2629072"/>
                <a:ext cx="908" cy="9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88" name="Line 77">
                <a:extLst>
                  <a:ext uri="{FF2B5EF4-FFF2-40B4-BE49-F238E27FC236}">
                    <a16:creationId xmlns:a16="http://schemas.microsoft.com/office/drawing/2014/main" xmlns="" id="{1043B441-7990-41CA-9FCC-910693B18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3919" y="2628165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89" name="Line 78">
                <a:extLst>
                  <a:ext uri="{FF2B5EF4-FFF2-40B4-BE49-F238E27FC236}">
                    <a16:creationId xmlns:a16="http://schemas.microsoft.com/office/drawing/2014/main" xmlns="" id="{67C91496-5789-4E6E-B7CB-83A28B791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3919" y="2629980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xmlns="" id="{4F61194A-F6DD-434A-B7EA-42666C927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2558" y="262952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1" name="Line 80">
                <a:extLst>
                  <a:ext uri="{FF2B5EF4-FFF2-40B4-BE49-F238E27FC236}">
                    <a16:creationId xmlns:a16="http://schemas.microsoft.com/office/drawing/2014/main" xmlns="" id="{AB931A74-FEDA-4E1D-AD1C-29C1E4D59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4373" y="262952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2" name="Line 81">
                <a:extLst>
                  <a:ext uri="{FF2B5EF4-FFF2-40B4-BE49-F238E27FC236}">
                    <a16:creationId xmlns:a16="http://schemas.microsoft.com/office/drawing/2014/main" xmlns="" id="{022D8283-F133-468B-BFA8-702CC2CA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2966" y="2628573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3" name="Line 82">
                <a:extLst>
                  <a:ext uri="{FF2B5EF4-FFF2-40B4-BE49-F238E27FC236}">
                    <a16:creationId xmlns:a16="http://schemas.microsoft.com/office/drawing/2014/main" xmlns="" id="{3C207C11-3CFA-47C3-AE61-B85166133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14237" y="2628573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4" name="Line 83">
                <a:extLst>
                  <a:ext uri="{FF2B5EF4-FFF2-40B4-BE49-F238E27FC236}">
                    <a16:creationId xmlns:a16="http://schemas.microsoft.com/office/drawing/2014/main" xmlns="" id="{B2E6B93B-703D-4EB4-84D0-116FD5507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12966" y="2629844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95" name="Line 84">
                <a:extLst>
                  <a:ext uri="{FF2B5EF4-FFF2-40B4-BE49-F238E27FC236}">
                    <a16:creationId xmlns:a16="http://schemas.microsoft.com/office/drawing/2014/main" xmlns="" id="{FFAADDA5-E90E-4D58-AE42-53465F720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14237" y="2629844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71" name="Text Box 85">
              <a:extLst>
                <a:ext uri="{FF2B5EF4-FFF2-40B4-BE49-F238E27FC236}">
                  <a16:creationId xmlns:a16="http://schemas.microsoft.com/office/drawing/2014/main" xmlns="" id="{75B79A99-8957-45ED-9C1D-601013ACC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1333" y="449982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72" name="Text Box 86">
              <a:extLst>
                <a:ext uri="{FF2B5EF4-FFF2-40B4-BE49-F238E27FC236}">
                  <a16:creationId xmlns:a16="http://schemas.microsoft.com/office/drawing/2014/main" xmlns="" id="{88402C3C-1EBD-4CDD-BAC2-2AE530F7E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3633" y="385212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73" name="Text Box 87">
              <a:extLst>
                <a:ext uri="{FF2B5EF4-FFF2-40B4-BE49-F238E27FC236}">
                  <a16:creationId xmlns:a16="http://schemas.microsoft.com/office/drawing/2014/main" xmlns="" id="{642BD8F7-7823-4F6E-98E5-9745084F0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3633" y="291550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74" name="Text Box 88">
              <a:extLst>
                <a:ext uri="{FF2B5EF4-FFF2-40B4-BE49-F238E27FC236}">
                  <a16:creationId xmlns:a16="http://schemas.microsoft.com/office/drawing/2014/main" xmlns="" id="{E762A221-2772-4FDA-A554-877AF223B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9896" y="233924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5" name="Text Box 89">
              <a:extLst>
                <a:ext uri="{FF2B5EF4-FFF2-40B4-BE49-F238E27FC236}">
                  <a16:creationId xmlns:a16="http://schemas.microsoft.com/office/drawing/2014/main" xmlns="" id="{44743286-099A-4D3C-9422-A101ACD81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6521" y="241226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76" name="Text Box 90">
              <a:extLst>
                <a:ext uri="{FF2B5EF4-FFF2-40B4-BE49-F238E27FC236}">
                  <a16:creationId xmlns:a16="http://schemas.microsoft.com/office/drawing/2014/main" xmlns="" id="{14216AFC-5594-421B-836A-98D17B57D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4221" y="298694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77" name="Text Box 91">
              <a:extLst>
                <a:ext uri="{FF2B5EF4-FFF2-40B4-BE49-F238E27FC236}">
                  <a16:creationId xmlns:a16="http://schemas.microsoft.com/office/drawing/2014/main" xmlns="" id="{DCE13E96-C563-4803-82C1-C035AA008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4221" y="3852128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78" name="Text Box 92">
              <a:extLst>
                <a:ext uri="{FF2B5EF4-FFF2-40B4-BE49-F238E27FC236}">
                  <a16:creationId xmlns:a16="http://schemas.microsoft.com/office/drawing/2014/main" xmlns="" id="{1A554302-9B00-499A-9CF2-709E362E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6521" y="442839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xmlns="" id="{FEE9502D-962A-432F-893C-DFD49BE79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83996" y="4068028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0" name="Text Box 94">
              <a:extLst>
                <a:ext uri="{FF2B5EF4-FFF2-40B4-BE49-F238E27FC236}">
                  <a16:creationId xmlns:a16="http://schemas.microsoft.com/office/drawing/2014/main" xmlns="" id="{41EBDB32-7C6E-48CD-93C9-4EC5DDF19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0758" y="4571265"/>
              <a:ext cx="6879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front</a:t>
              </a:r>
            </a:p>
          </p:txBody>
        </p:sp>
        <p:sp>
          <p:nvSpPr>
            <p:cNvPr id="81" name="Text Box 95">
              <a:extLst>
                <a:ext uri="{FF2B5EF4-FFF2-40B4-BE49-F238E27FC236}">
                  <a16:creationId xmlns:a16="http://schemas.microsoft.com/office/drawing/2014/main" xmlns="" id="{370A69F5-ED54-4964-AB2E-2CD959B2B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4858" y="2339240"/>
              <a:ext cx="588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rear</a:t>
              </a:r>
            </a:p>
          </p:txBody>
        </p:sp>
        <p:sp>
          <p:nvSpPr>
            <p:cNvPr id="82" name="Text Box 96">
              <a:extLst>
                <a:ext uri="{FF2B5EF4-FFF2-40B4-BE49-F238E27FC236}">
                  <a16:creationId xmlns:a16="http://schemas.microsoft.com/office/drawing/2014/main" xmlns="" id="{6D0BAE25-6632-43B5-B58A-7A58D248A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021" y="3131403"/>
              <a:ext cx="327025" cy="366712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solidFill>
                    <a:schemeClr val="bg1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83" name="Line 97">
              <a:extLst>
                <a:ext uri="{FF2B5EF4-FFF2-40B4-BE49-F238E27FC236}">
                  <a16:creationId xmlns:a16="http://schemas.microsoft.com/office/drawing/2014/main" xmlns="" id="{61A0F8DC-EA74-48F2-89B6-FA5D8519E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5221" y="2628165"/>
              <a:ext cx="358775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4" name="Text Box 100">
              <a:extLst>
                <a:ext uri="{FF2B5EF4-FFF2-40B4-BE49-F238E27FC236}">
                  <a16:creationId xmlns:a16="http://schemas.microsoft.com/office/drawing/2014/main" xmlns="" id="{A68E6CF9-5D2C-4C4A-A5CA-BC49FB62C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427" y="5191487"/>
              <a:ext cx="1194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+mn-ea"/>
                  <a:ea typeface="+mn-ea"/>
                </a:rPr>
                <a:t>(c) B </a:t>
              </a:r>
              <a:r>
                <a:rPr lang="ko-KR" altLang="en-US">
                  <a:latin typeface="+mn-ea"/>
                  <a:ea typeface="+mn-ea"/>
                </a:rPr>
                <a:t>삽입</a:t>
              </a:r>
            </a:p>
          </p:txBody>
        </p:sp>
        <p:sp>
          <p:nvSpPr>
            <p:cNvPr id="85" name="Text Box 101">
              <a:extLst>
                <a:ext uri="{FF2B5EF4-FFF2-40B4-BE49-F238E27FC236}">
                  <a16:creationId xmlns:a16="http://schemas.microsoft.com/office/drawing/2014/main" xmlns="" id="{E4A93F07-8094-4FBE-B5BF-8B8502324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0602" y="5193962"/>
              <a:ext cx="1242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dirty="0">
                  <a:latin typeface="+mn-ea"/>
                  <a:ea typeface="+mn-ea"/>
                </a:rPr>
                <a:t>(d) A </a:t>
              </a:r>
              <a:r>
                <a:rPr lang="ko-KR" altLang="en-US" dirty="0">
                  <a:latin typeface="+mn-ea"/>
                  <a:ea typeface="+mn-ea"/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06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59BC7-DDC8-41D7-BE43-B4119AB4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배열로 구현한 원형 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A32008-8D42-49C5-A9FB-13447E67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초기 공백 상태: front = rear = 0</a:t>
            </a:r>
          </a:p>
          <a:p>
            <a:r>
              <a:rPr lang="ko-KR" altLang="en-US">
                <a:ea typeface="맑은 고딕"/>
              </a:rPr>
              <a:t>포화 상태: 나머지 연산자 mod(%)로 판단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(rear+1) % size == front</a:t>
            </a:r>
            <a:endParaRPr lang="ko-KR" altLang="en-US" dirty="0">
              <a:ea typeface="맑은 고딕"/>
            </a:endParaRPr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xmlns="" id="{92EB4DFC-58C4-4844-8597-6578C5A295C0}"/>
              </a:ext>
            </a:extLst>
          </p:cNvPr>
          <p:cNvGrpSpPr/>
          <p:nvPr/>
        </p:nvGrpSpPr>
        <p:grpSpPr>
          <a:xfrm>
            <a:off x="5236625" y="3150853"/>
            <a:ext cx="6542509" cy="3130567"/>
            <a:chOff x="5236625" y="3150852"/>
            <a:chExt cx="8036938" cy="34780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27916590-19E5-4D47-B728-C7722D676C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5550" y="3474702"/>
              <a:ext cx="1944687" cy="1944688"/>
              <a:chOff x="5525550" y="3474702"/>
              <a:chExt cx="2722" cy="272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xmlns="" id="{15729D47-22FE-45B8-9CDC-A8F9B5EFA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5550" y="3474702"/>
                <a:ext cx="2722" cy="2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49AF38B6-A0F6-44C0-84BC-785D94C4E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6457" y="3475609"/>
                <a:ext cx="908" cy="9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4" name="Line 5">
                <a:extLst>
                  <a:ext uri="{FF2B5EF4-FFF2-40B4-BE49-F238E27FC236}">
                    <a16:creationId xmlns:a16="http://schemas.microsoft.com/office/drawing/2014/main" xmlns="" id="{18AB92E0-5E50-4888-9C4D-E1B9BA346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6911" y="347470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5" name="Line 6">
                <a:extLst>
                  <a:ext uri="{FF2B5EF4-FFF2-40B4-BE49-F238E27FC236}">
                    <a16:creationId xmlns:a16="http://schemas.microsoft.com/office/drawing/2014/main" xmlns="" id="{0BDCFA54-C3B8-49BA-A50B-B4A72EDBB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6911" y="3476517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6" name="Line 7">
                <a:extLst>
                  <a:ext uri="{FF2B5EF4-FFF2-40B4-BE49-F238E27FC236}">
                    <a16:creationId xmlns:a16="http://schemas.microsoft.com/office/drawing/2014/main" xmlns="" id="{0D0F09C0-87C6-4120-A83E-D8698AEBF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5550" y="347606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7" name="Line 8">
                <a:extLst>
                  <a:ext uri="{FF2B5EF4-FFF2-40B4-BE49-F238E27FC236}">
                    <a16:creationId xmlns:a16="http://schemas.microsoft.com/office/drawing/2014/main" xmlns="" id="{87A254B0-F00D-49FE-9230-D511AC60E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7365" y="347606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8" name="Line 9">
                <a:extLst>
                  <a:ext uri="{FF2B5EF4-FFF2-40B4-BE49-F238E27FC236}">
                    <a16:creationId xmlns:a16="http://schemas.microsoft.com/office/drawing/2014/main" xmlns="" id="{A52DE98E-E947-41EA-A38D-6B5E89DD7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5958" y="3475110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9" name="Line 10">
                <a:extLst>
                  <a:ext uri="{FF2B5EF4-FFF2-40B4-BE49-F238E27FC236}">
                    <a16:creationId xmlns:a16="http://schemas.microsoft.com/office/drawing/2014/main" xmlns="" id="{52F65ABC-3579-4BF4-AC5D-27227BF8E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27229" y="3475110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90" name="Line 11">
                <a:extLst>
                  <a:ext uri="{FF2B5EF4-FFF2-40B4-BE49-F238E27FC236}">
                    <a16:creationId xmlns:a16="http://schemas.microsoft.com/office/drawing/2014/main" xmlns="" id="{2A7D3C7D-0C8C-40AB-8B05-CA9D16852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25958" y="3476381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91" name="Line 12">
                <a:extLst>
                  <a:ext uri="{FF2B5EF4-FFF2-40B4-BE49-F238E27FC236}">
                    <a16:creationId xmlns:a16="http://schemas.microsoft.com/office/drawing/2014/main" xmlns="" id="{8AF2FD9A-378D-4EB1-88D1-A7383351C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7229" y="3476381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xmlns="" id="{7FEBB21D-7371-4D2D-8B2F-699E5CFAC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4324" y="5346365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xmlns="" id="{37D8C3EF-2528-4F86-9F61-E346FBE19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6625" y="4698666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xmlns="" id="{32134B77-4055-4442-9BE7-49EBC43A5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6625" y="3762040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CAC49B0B-1377-413B-9B29-7F2DC1C51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2887" y="3185777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xmlns="" id="{F742AA74-6C71-43FF-944C-3BDE63255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512" y="3258803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xmlns="" id="{352A350C-4B98-4927-98E1-5B4589D2A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7212" y="3833478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xmlns="" id="{29317B6B-9573-43B5-B2B3-60E2C6F5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7212" y="4698666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xmlns="" id="{F8327EEE-C84E-48BD-858C-7EB39FD06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512" y="5274927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xmlns="" id="{520902E4-B831-42A9-8BA2-E51902D78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5912" y="5432090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xmlns="" id="{09184B5B-7A92-4EC6-9C24-F7ECAC33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112" y="5751177"/>
              <a:ext cx="639662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front</a:t>
              </a:r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xmlns="" id="{9B5BE59F-4929-4E69-AAC8-2BA5423CD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6275" y="5432090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xmlns="" id="{55C0B5AF-1E55-4920-A7EE-013137B1C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4837" y="5751177"/>
              <a:ext cx="556957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rear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xmlns="" id="{7A141DAA-CC5E-4564-A7B9-5024A7583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012" y="6248064"/>
              <a:ext cx="1329576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(a) </a:t>
              </a:r>
              <a:r>
                <a:rPr lang="ko-KR" altLang="en-US" sz="1200">
                  <a:latin typeface="+mn-ea"/>
                  <a:ea typeface="+mn-ea"/>
                </a:rPr>
                <a:t>공백상태 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83308372-9D33-4510-AE3D-DCE4112F7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70687" y="3439777"/>
              <a:ext cx="1944688" cy="1944688"/>
              <a:chOff x="11070687" y="3439777"/>
              <a:chExt cx="2722" cy="272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86BFAF65-0740-416A-87D3-AF00076F8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0687" y="3439777"/>
                <a:ext cx="2722" cy="2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368C21CE-B780-44AF-86DC-FF2315567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1594" y="3440684"/>
                <a:ext cx="908" cy="9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4" name="Line 29">
                <a:extLst>
                  <a:ext uri="{FF2B5EF4-FFF2-40B4-BE49-F238E27FC236}">
                    <a16:creationId xmlns:a16="http://schemas.microsoft.com/office/drawing/2014/main" xmlns="" id="{69437908-EF28-4E12-B0AA-3E2D9D47C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2048" y="3439777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5" name="Line 30">
                <a:extLst>
                  <a:ext uri="{FF2B5EF4-FFF2-40B4-BE49-F238E27FC236}">
                    <a16:creationId xmlns:a16="http://schemas.microsoft.com/office/drawing/2014/main" xmlns="" id="{3941A8B3-5240-449D-94F1-6C0D90FAF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2048" y="344159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6" name="Line 31">
                <a:extLst>
                  <a:ext uri="{FF2B5EF4-FFF2-40B4-BE49-F238E27FC236}">
                    <a16:creationId xmlns:a16="http://schemas.microsoft.com/office/drawing/2014/main" xmlns="" id="{5485C95F-B4B0-4AFE-B605-C2517C2EB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0687" y="344113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7" name="Line 32">
                <a:extLst>
                  <a:ext uri="{FF2B5EF4-FFF2-40B4-BE49-F238E27FC236}">
                    <a16:creationId xmlns:a16="http://schemas.microsoft.com/office/drawing/2014/main" xmlns="" id="{79D39097-C5C6-4534-8417-E364F5EAD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2502" y="344113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8" name="Line 33">
                <a:extLst>
                  <a:ext uri="{FF2B5EF4-FFF2-40B4-BE49-F238E27FC236}">
                    <a16:creationId xmlns:a16="http://schemas.microsoft.com/office/drawing/2014/main" xmlns="" id="{6C81A5F9-6650-4574-86D3-CC5EC773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1095" y="3440185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9" name="Line 34">
                <a:extLst>
                  <a:ext uri="{FF2B5EF4-FFF2-40B4-BE49-F238E27FC236}">
                    <a16:creationId xmlns:a16="http://schemas.microsoft.com/office/drawing/2014/main" xmlns="" id="{468B4007-D11B-4662-9D16-CD1DC2E8D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72366" y="3440185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0" name="Line 35">
                <a:extLst>
                  <a:ext uri="{FF2B5EF4-FFF2-40B4-BE49-F238E27FC236}">
                    <a16:creationId xmlns:a16="http://schemas.microsoft.com/office/drawing/2014/main" xmlns="" id="{2AF35774-7F32-4EF8-B39F-E359047F6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71095" y="3441456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81" name="Line 36">
                <a:extLst>
                  <a:ext uri="{FF2B5EF4-FFF2-40B4-BE49-F238E27FC236}">
                    <a16:creationId xmlns:a16="http://schemas.microsoft.com/office/drawing/2014/main" xmlns="" id="{3B39E5E5-C471-457E-83EA-AEAF9F950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2366" y="3441456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xmlns="" id="{5DDE1271-4FE1-4B38-AE01-0324C896C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9463" y="5311439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1" name="Text Box 38">
              <a:extLst>
                <a:ext uri="{FF2B5EF4-FFF2-40B4-BE49-F238E27FC236}">
                  <a16:creationId xmlns:a16="http://schemas.microsoft.com/office/drawing/2014/main" xmlns="" id="{FA8EBC4F-4841-42F0-8716-91203030A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1762" y="4663740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2" name="Text Box 39">
              <a:extLst>
                <a:ext uri="{FF2B5EF4-FFF2-40B4-BE49-F238E27FC236}">
                  <a16:creationId xmlns:a16="http://schemas.microsoft.com/office/drawing/2014/main" xmlns="" id="{484D1AC0-1167-46C4-B9DD-4743E41F9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1762" y="3727115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xmlns="" id="{27FDAD8D-30F0-4DF4-844F-5A5F7F318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8024" y="3150852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4" name="Text Box 41">
              <a:extLst>
                <a:ext uri="{FF2B5EF4-FFF2-40B4-BE49-F238E27FC236}">
                  <a16:creationId xmlns:a16="http://schemas.microsoft.com/office/drawing/2014/main" xmlns="" id="{ED32718C-1B1C-4423-AC88-BB35333E9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4650" y="3223877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5" name="Text Box 42">
              <a:extLst>
                <a:ext uri="{FF2B5EF4-FFF2-40B4-BE49-F238E27FC236}">
                  <a16:creationId xmlns:a16="http://schemas.microsoft.com/office/drawing/2014/main" xmlns="" id="{18DEBAB3-361B-443B-BA8D-FE7D5346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2350" y="3798552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6" name="Text Box 43">
              <a:extLst>
                <a:ext uri="{FF2B5EF4-FFF2-40B4-BE49-F238E27FC236}">
                  <a16:creationId xmlns:a16="http://schemas.microsoft.com/office/drawing/2014/main" xmlns="" id="{898C099E-B216-4308-884B-37C1231BB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2350" y="4663740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7" name="Text Box 44">
              <a:extLst>
                <a:ext uri="{FF2B5EF4-FFF2-40B4-BE49-F238E27FC236}">
                  <a16:creationId xmlns:a16="http://schemas.microsoft.com/office/drawing/2014/main" xmlns="" id="{0CC1A961-DFEE-4065-8CEC-B0C196F1D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4650" y="5240002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28" name="Line 45">
              <a:extLst>
                <a:ext uri="{FF2B5EF4-FFF2-40B4-BE49-F238E27FC236}">
                  <a16:creationId xmlns:a16="http://schemas.microsoft.com/office/drawing/2014/main" xmlns="" id="{3BC2D69F-EDA8-4A85-A3B9-18F481336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1050" y="5397165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29" name="Text Box 46">
              <a:extLst>
                <a:ext uri="{FF2B5EF4-FFF2-40B4-BE49-F238E27FC236}">
                  <a16:creationId xmlns:a16="http://schemas.microsoft.com/office/drawing/2014/main" xmlns="" id="{EFFB1047-1416-4FBD-B38E-7C9976B04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9250" y="5716252"/>
              <a:ext cx="639662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front</a:t>
              </a:r>
            </a:p>
          </p:txBody>
        </p:sp>
        <p:sp>
          <p:nvSpPr>
            <p:cNvPr id="30" name="Line 47">
              <a:extLst>
                <a:ext uri="{FF2B5EF4-FFF2-40B4-BE49-F238E27FC236}">
                  <a16:creationId xmlns:a16="http://schemas.microsoft.com/office/drawing/2014/main" xmlns="" id="{CF93D874-5D00-4343-A6E1-775A1D244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91412" y="5397165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31" name="Text Box 48">
              <a:extLst>
                <a:ext uri="{FF2B5EF4-FFF2-40B4-BE49-F238E27FC236}">
                  <a16:creationId xmlns:a16="http://schemas.microsoft.com/office/drawing/2014/main" xmlns="" id="{5CCD3C59-69C5-4781-88B0-2FC717D2E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9975" y="5716252"/>
              <a:ext cx="556957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rear</a:t>
              </a:r>
            </a:p>
          </p:txBody>
        </p:sp>
        <p:sp>
          <p:nvSpPr>
            <p:cNvPr id="32" name="Text Box 49">
              <a:extLst>
                <a:ext uri="{FF2B5EF4-FFF2-40B4-BE49-F238E27FC236}">
                  <a16:creationId xmlns:a16="http://schemas.microsoft.com/office/drawing/2014/main" xmlns="" id="{0967BCE5-DDD3-413F-A3C5-C5FCB868C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5149" y="6213139"/>
              <a:ext cx="1319730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(c) </a:t>
              </a:r>
              <a:r>
                <a:rPr lang="ko-KR" altLang="en-US" sz="1200">
                  <a:latin typeface="+mn-ea"/>
                  <a:ea typeface="+mn-ea"/>
                </a:rPr>
                <a:t>오류상태 </a:t>
              </a:r>
            </a:p>
          </p:txBody>
        </p:sp>
        <p:sp>
          <p:nvSpPr>
            <p:cNvPr id="33" name="Text Box 50">
              <a:extLst>
                <a:ext uri="{FF2B5EF4-FFF2-40B4-BE49-F238E27FC236}">
                  <a16:creationId xmlns:a16="http://schemas.microsoft.com/office/drawing/2014/main" xmlns="" id="{E99858E9-6278-49F7-B782-450DF09FF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3562" y="4519278"/>
              <a:ext cx="350905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4" name="Text Box 51">
              <a:extLst>
                <a:ext uri="{FF2B5EF4-FFF2-40B4-BE49-F238E27FC236}">
                  <a16:creationId xmlns:a16="http://schemas.microsoft.com/office/drawing/2014/main" xmlns="" id="{6E6597A9-3C05-4426-A6D7-04F870404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3562" y="4016040"/>
              <a:ext cx="337120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5" name="Text Box 52">
              <a:extLst>
                <a:ext uri="{FF2B5EF4-FFF2-40B4-BE49-F238E27FC236}">
                  <a16:creationId xmlns:a16="http://schemas.microsoft.com/office/drawing/2014/main" xmlns="" id="{4BF42706-EDE0-457B-A535-F11DDC89B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5362" y="3584241"/>
              <a:ext cx="346967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6" name="Text Box 53">
              <a:extLst>
                <a:ext uri="{FF2B5EF4-FFF2-40B4-BE49-F238E27FC236}">
                  <a16:creationId xmlns:a16="http://schemas.microsoft.com/office/drawing/2014/main" xmlns="" id="{EE17CA26-1D86-40D0-A508-3194F11DD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0187" y="3584241"/>
              <a:ext cx="362720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37" name="Text Box 54">
              <a:extLst>
                <a:ext uri="{FF2B5EF4-FFF2-40B4-BE49-F238E27FC236}">
                  <a16:creationId xmlns:a16="http://schemas.microsoft.com/office/drawing/2014/main" xmlns="" id="{F8609163-EFF5-4675-B409-6DEE887AA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0549" y="4016040"/>
              <a:ext cx="325305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38" name="Text Box 55">
              <a:extLst>
                <a:ext uri="{FF2B5EF4-FFF2-40B4-BE49-F238E27FC236}">
                  <a16:creationId xmlns:a16="http://schemas.microsoft.com/office/drawing/2014/main" xmlns="" id="{B2152FC9-CDB4-4150-9B66-21B028848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7525" y="4447839"/>
              <a:ext cx="321366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39" name="Text Box 56">
              <a:extLst>
                <a:ext uri="{FF2B5EF4-FFF2-40B4-BE49-F238E27FC236}">
                  <a16:creationId xmlns:a16="http://schemas.microsoft.com/office/drawing/2014/main" xmlns="" id="{9DC4D57E-FEAB-4495-B827-B6032A7C3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78749" y="4808203"/>
              <a:ext cx="358782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G</a:t>
              </a:r>
            </a:p>
          </p:txBody>
        </p:sp>
        <p:sp>
          <p:nvSpPr>
            <p:cNvPr id="40" name="Text Box 57">
              <a:extLst>
                <a:ext uri="{FF2B5EF4-FFF2-40B4-BE49-F238E27FC236}">
                  <a16:creationId xmlns:a16="http://schemas.microsoft.com/office/drawing/2014/main" xmlns="" id="{3447637F-B3DC-4674-BBB0-20BDA8D82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3925" y="4879640"/>
              <a:ext cx="364688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H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E88FE178-591F-4B39-90F1-6C38DF97D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62400" y="3439777"/>
              <a:ext cx="1944687" cy="1944688"/>
              <a:chOff x="8262400" y="3439777"/>
              <a:chExt cx="2722" cy="272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xmlns="" id="{E170B08C-9491-4CA7-955F-DC66EEB63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2400" y="3439777"/>
                <a:ext cx="2722" cy="272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xmlns="" id="{993CD245-3C0E-4CBA-9FCE-77FDCABA6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3307" y="3440684"/>
                <a:ext cx="908" cy="9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4" name="Line 61">
                <a:extLst>
                  <a:ext uri="{FF2B5EF4-FFF2-40B4-BE49-F238E27FC236}">
                    <a16:creationId xmlns:a16="http://schemas.microsoft.com/office/drawing/2014/main" xmlns="" id="{9587C1E9-9BED-4308-8326-747D47097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3761" y="3439777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5" name="Line 62">
                <a:extLst>
                  <a:ext uri="{FF2B5EF4-FFF2-40B4-BE49-F238E27FC236}">
                    <a16:creationId xmlns:a16="http://schemas.microsoft.com/office/drawing/2014/main" xmlns="" id="{10B8129D-299B-484F-B816-0AA415A03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3761" y="344159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6" name="Line 63">
                <a:extLst>
                  <a:ext uri="{FF2B5EF4-FFF2-40B4-BE49-F238E27FC236}">
                    <a16:creationId xmlns:a16="http://schemas.microsoft.com/office/drawing/2014/main" xmlns="" id="{F9E989A6-2636-4033-8EC9-8E08384B53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400" y="344113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7" name="Line 64">
                <a:extLst>
                  <a:ext uri="{FF2B5EF4-FFF2-40B4-BE49-F238E27FC236}">
                    <a16:creationId xmlns:a16="http://schemas.microsoft.com/office/drawing/2014/main" xmlns="" id="{38553D02-97EF-4676-AA76-FD90A53E5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4215" y="344113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8" name="Line 65">
                <a:extLst>
                  <a:ext uri="{FF2B5EF4-FFF2-40B4-BE49-F238E27FC236}">
                    <a16:creationId xmlns:a16="http://schemas.microsoft.com/office/drawing/2014/main" xmlns="" id="{BE76DEAA-C4FF-4152-9903-6FEA824AA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808" y="3440185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69" name="Line 66">
                <a:extLst>
                  <a:ext uri="{FF2B5EF4-FFF2-40B4-BE49-F238E27FC236}">
                    <a16:creationId xmlns:a16="http://schemas.microsoft.com/office/drawing/2014/main" xmlns="" id="{1E1C164B-B822-4060-B2E9-E1320B1E6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64079" y="3440185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0" name="Line 67">
                <a:extLst>
                  <a:ext uri="{FF2B5EF4-FFF2-40B4-BE49-F238E27FC236}">
                    <a16:creationId xmlns:a16="http://schemas.microsoft.com/office/drawing/2014/main" xmlns="" id="{5A884B14-40E1-4F3B-8C42-403858552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62808" y="3441456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71" name="Line 68">
                <a:extLst>
                  <a:ext uri="{FF2B5EF4-FFF2-40B4-BE49-F238E27FC236}">
                    <a16:creationId xmlns:a16="http://schemas.microsoft.com/office/drawing/2014/main" xmlns="" id="{3F566198-3A04-40EF-8DBD-A77A26B6B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4079" y="3441456"/>
                <a:ext cx="635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42" name="Text Box 69">
              <a:extLst>
                <a:ext uri="{FF2B5EF4-FFF2-40B4-BE49-F238E27FC236}">
                  <a16:creationId xmlns:a16="http://schemas.microsoft.com/office/drawing/2014/main" xmlns="" id="{90AF49CB-44D9-4C96-B585-9345E8277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1175" y="5311439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43" name="Text Box 70">
              <a:extLst>
                <a:ext uri="{FF2B5EF4-FFF2-40B4-BE49-F238E27FC236}">
                  <a16:creationId xmlns:a16="http://schemas.microsoft.com/office/drawing/2014/main" xmlns="" id="{B371A378-5517-4CB3-8A62-812422ED5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3476" y="4663740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44" name="Text Box 71">
              <a:extLst>
                <a:ext uri="{FF2B5EF4-FFF2-40B4-BE49-F238E27FC236}">
                  <a16:creationId xmlns:a16="http://schemas.microsoft.com/office/drawing/2014/main" xmlns="" id="{F03914B7-77D0-47D5-A9EF-B3AA9CE7B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3476" y="3727115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45" name="Text Box 72">
              <a:extLst>
                <a:ext uri="{FF2B5EF4-FFF2-40B4-BE49-F238E27FC236}">
                  <a16:creationId xmlns:a16="http://schemas.microsoft.com/office/drawing/2014/main" xmlns="" id="{089EFF59-FCFF-4E90-B843-BD64529D3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9736" y="3150852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46" name="Text Box 73">
              <a:extLst>
                <a:ext uri="{FF2B5EF4-FFF2-40B4-BE49-F238E27FC236}">
                  <a16:creationId xmlns:a16="http://schemas.microsoft.com/office/drawing/2014/main" xmlns="" id="{3D2B690C-7441-4CE7-9DA2-3C13E46B1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362" y="3223877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xmlns="" id="{E2603904-DC44-4C5E-87BF-901B8DA6E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4063" y="3798552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48" name="Text Box 75">
              <a:extLst>
                <a:ext uri="{FF2B5EF4-FFF2-40B4-BE49-F238E27FC236}">
                  <a16:creationId xmlns:a16="http://schemas.microsoft.com/office/drawing/2014/main" xmlns="" id="{3B3DA9B8-599F-4294-9F63-228AE0CCB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4063" y="4663740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49" name="Text Box 76">
              <a:extLst>
                <a:ext uri="{FF2B5EF4-FFF2-40B4-BE49-F238E27FC236}">
                  <a16:creationId xmlns:a16="http://schemas.microsoft.com/office/drawing/2014/main" xmlns="" id="{F97E8F02-1CBC-4294-981D-190C35729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6362" y="5240002"/>
              <a:ext cx="331213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50" name="Line 77">
              <a:extLst>
                <a:ext uri="{FF2B5EF4-FFF2-40B4-BE49-F238E27FC236}">
                  <a16:creationId xmlns:a16="http://schemas.microsoft.com/office/drawing/2014/main" xmlns="" id="{1DBF8FDD-E969-46BB-8E09-12FB0E8B7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2762" y="5397165"/>
              <a:ext cx="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51" name="Text Box 78">
              <a:extLst>
                <a:ext uri="{FF2B5EF4-FFF2-40B4-BE49-F238E27FC236}">
                  <a16:creationId xmlns:a16="http://schemas.microsoft.com/office/drawing/2014/main" xmlns="" id="{18D23C28-9ED5-4C21-8D60-8B2883247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0962" y="5716252"/>
              <a:ext cx="639662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front</a:t>
              </a:r>
            </a:p>
          </p:txBody>
        </p:sp>
        <p:sp>
          <p:nvSpPr>
            <p:cNvPr id="52" name="Line 79">
              <a:extLst>
                <a:ext uri="{FF2B5EF4-FFF2-40B4-BE49-F238E27FC236}">
                  <a16:creationId xmlns:a16="http://schemas.microsoft.com/office/drawing/2014/main" xmlns="" id="{05261040-1297-498B-82A9-FF6769038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75287" y="5240002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>
                <a:latin typeface="+mn-ea"/>
                <a:ea typeface="+mn-ea"/>
              </a:endParaRPr>
            </a:p>
          </p:txBody>
        </p:sp>
        <p:sp>
          <p:nvSpPr>
            <p:cNvPr id="53" name="Text Box 80">
              <a:extLst>
                <a:ext uri="{FF2B5EF4-FFF2-40B4-BE49-F238E27FC236}">
                  <a16:creationId xmlns:a16="http://schemas.microsoft.com/office/drawing/2014/main" xmlns="" id="{5B04DBF8-02C6-4B5C-9E75-DEEA7937D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925" y="5671802"/>
              <a:ext cx="556957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rear</a:t>
              </a:r>
            </a:p>
          </p:txBody>
        </p:sp>
        <p:sp>
          <p:nvSpPr>
            <p:cNvPr id="54" name="Text Box 81">
              <a:extLst>
                <a:ext uri="{FF2B5EF4-FFF2-40B4-BE49-F238E27FC236}">
                  <a16:creationId xmlns:a16="http://schemas.microsoft.com/office/drawing/2014/main" xmlns="" id="{4782E628-3DAE-4E7A-A261-B1B659251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6863" y="6213139"/>
              <a:ext cx="1345329" cy="38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latin typeface="+mn-ea"/>
                  <a:ea typeface="+mn-ea"/>
                </a:rPr>
                <a:t>(b) </a:t>
              </a:r>
              <a:r>
                <a:rPr lang="ko-KR" altLang="en-US" sz="1200">
                  <a:latin typeface="+mn-ea"/>
                  <a:ea typeface="+mn-ea"/>
                </a:rPr>
                <a:t>포화상태 </a:t>
              </a:r>
            </a:p>
          </p:txBody>
        </p:sp>
        <p:sp>
          <p:nvSpPr>
            <p:cNvPr id="55" name="Text Box 82">
              <a:extLst>
                <a:ext uri="{FF2B5EF4-FFF2-40B4-BE49-F238E27FC236}">
                  <a16:creationId xmlns:a16="http://schemas.microsoft.com/office/drawing/2014/main" xmlns="" id="{BA3779FA-2159-4A10-8477-F47FD951C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5274" y="4519278"/>
              <a:ext cx="350905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56" name="Text Box 83">
              <a:extLst>
                <a:ext uri="{FF2B5EF4-FFF2-40B4-BE49-F238E27FC236}">
                  <a16:creationId xmlns:a16="http://schemas.microsoft.com/office/drawing/2014/main" xmlns="" id="{749630B2-AC5E-44EC-95C6-F820197A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5274" y="4016040"/>
              <a:ext cx="337120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57" name="Text Box 84">
              <a:extLst>
                <a:ext uri="{FF2B5EF4-FFF2-40B4-BE49-F238E27FC236}">
                  <a16:creationId xmlns:a16="http://schemas.microsoft.com/office/drawing/2014/main" xmlns="" id="{777292C5-30D3-49FD-B2ED-04E43F2DA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7074" y="3584241"/>
              <a:ext cx="346967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58" name="Text Box 85">
              <a:extLst>
                <a:ext uri="{FF2B5EF4-FFF2-40B4-BE49-F238E27FC236}">
                  <a16:creationId xmlns:a16="http://schemas.microsoft.com/office/drawing/2014/main" xmlns="" id="{25308B2F-D0D2-4316-B064-1CA995833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1900" y="3584241"/>
              <a:ext cx="362720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59" name="Text Box 86">
              <a:extLst>
                <a:ext uri="{FF2B5EF4-FFF2-40B4-BE49-F238E27FC236}">
                  <a16:creationId xmlns:a16="http://schemas.microsoft.com/office/drawing/2014/main" xmlns="" id="{B413D899-B265-4CC1-A4F7-868512B73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2263" y="4016040"/>
              <a:ext cx="325305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60" name="Text Box 87">
              <a:extLst>
                <a:ext uri="{FF2B5EF4-FFF2-40B4-BE49-F238E27FC236}">
                  <a16:creationId xmlns:a16="http://schemas.microsoft.com/office/drawing/2014/main" xmlns="" id="{57487049-A434-4EF4-AA1F-84065C94B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9237" y="4447841"/>
              <a:ext cx="321366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61" name="Text Box 88">
              <a:extLst>
                <a:ext uri="{FF2B5EF4-FFF2-40B4-BE49-F238E27FC236}">
                  <a16:creationId xmlns:a16="http://schemas.microsoft.com/office/drawing/2014/main" xmlns="" id="{4A5545FD-F775-4FFD-ADBC-E56CEA8AE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463" y="4808201"/>
              <a:ext cx="358782" cy="38084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 sz="1200">
                  <a:solidFill>
                    <a:schemeClr val="bg1"/>
                  </a:solidFill>
                  <a:latin typeface="+mn-ea"/>
                  <a:ea typeface="+mn-ea"/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2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627A-C77E-42B3-A389-87D0ED8C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Stack의 개념과 구조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C557A9-007C-4D99-829F-15C89178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LIFO(Last-in First-out; </a:t>
            </a:r>
            <a:r>
              <a:rPr lang="ko-KR" altLang="en-US" dirty="0" err="1">
                <a:ea typeface="맑은 고딕"/>
              </a:rPr>
              <a:t>후입선출後入先出</a:t>
            </a:r>
            <a:r>
              <a:rPr lang="ko-KR" altLang="en-US" dirty="0">
                <a:ea typeface="맑은 고딕"/>
              </a:rPr>
              <a:t>): 가장 최근에 들어온 데이터가 가장 먼저 나가는 </a:t>
            </a:r>
            <a:r>
              <a:rPr lang="ko-KR" altLang="en-US" dirty="0" err="1">
                <a:ea typeface="맑은 고딕"/>
              </a:rPr>
              <a:t>자료구조</a:t>
            </a:r>
          </a:p>
          <a:p>
            <a:r>
              <a:rPr lang="ko-KR" altLang="en-US" dirty="0">
                <a:ea typeface="맑은 고딕"/>
              </a:rPr>
              <a:t>입력 순서와 역순의 출력이 필요한 경우</a:t>
            </a:r>
            <a:endParaRPr lang="ko-KR" altLang="en-US">
              <a:solidFill>
                <a:srgbClr val="00B050"/>
              </a:solidFill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  // </a:t>
            </a:r>
            <a:r>
              <a:rPr lang="ko-KR" altLang="en-US" sz="2000" dirty="0" err="1">
                <a:solidFill>
                  <a:srgbClr val="00B050"/>
                </a:solidFill>
                <a:ea typeface="맑은 고딕"/>
              </a:rPr>
              <a:t>실행취소</a:t>
            </a: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(undo) 기능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00B050"/>
                </a:solidFill>
                <a:ea typeface="맑은 고딕"/>
              </a:rPr>
              <a:t>  // 함수 호출 시 복귀 주소 기억</a:t>
            </a:r>
          </a:p>
          <a:p>
            <a:r>
              <a:rPr lang="ko-KR" altLang="en-US" dirty="0">
                <a:ea typeface="맑은 고딕"/>
              </a:rPr>
              <a:t>기본 연산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push(): </a:t>
            </a:r>
            <a:r>
              <a:rPr lang="ko-KR" altLang="en-US" dirty="0" err="1">
                <a:ea typeface="맑은 고딕"/>
              </a:rPr>
              <a:t>스택에</a:t>
            </a:r>
            <a:r>
              <a:rPr lang="ko-KR" altLang="en-US" dirty="0">
                <a:ea typeface="맑은 고딕"/>
              </a:rPr>
              <a:t> 데이터를 추가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pop(): </a:t>
            </a:r>
            <a:r>
              <a:rPr lang="ko-KR" altLang="en-US" dirty="0" err="1">
                <a:ea typeface="맑은 고딕"/>
              </a:rPr>
              <a:t>스택에서</a:t>
            </a:r>
            <a:r>
              <a:rPr lang="ko-KR" altLang="en-US" dirty="0">
                <a:ea typeface="맑은 고딕"/>
              </a:rPr>
              <a:t> 데이터 삭제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Picture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5D4C01F-E03B-4AEC-B098-5F554601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55" y="2686916"/>
            <a:ext cx="3487881" cy="379614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9BC5B2C1-D189-4F05-B15B-F67242D1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63" y="5626748"/>
            <a:ext cx="5647764" cy="11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39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432D0-BF19-4F45-A7E7-BDEAF83E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배열로 구현한 원형 큐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7C2220-6040-48E2-BB82-A415CD36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66" y="2094335"/>
            <a:ext cx="5162222" cy="26352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// </a:t>
            </a:r>
            <a:r>
              <a:rPr lang="ko-KR" altLang="en-US" sz="1400" dirty="0">
                <a:latin typeface="+mn-ea"/>
                <a:ea typeface="+mn-ea"/>
              </a:rPr>
              <a:t>공백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is_empty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QueueType</a:t>
            </a:r>
            <a:r>
              <a:rPr lang="en-US" altLang="ko-KR" sz="1400" dirty="0">
                <a:latin typeface="+mn-ea"/>
                <a:ea typeface="+mn-ea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         return (q-&gt;front == q-&gt;rear);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// </a:t>
            </a:r>
            <a:r>
              <a:rPr lang="ko-KR" altLang="en-US" sz="1400" dirty="0">
                <a:latin typeface="+mn-ea"/>
                <a:ea typeface="+mn-ea"/>
              </a:rPr>
              <a:t>포화 상태 검출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en-US" altLang="ko-KR" sz="1400" dirty="0" err="1">
                <a:latin typeface="+mn-ea"/>
                <a:ea typeface="+mn-ea"/>
              </a:rPr>
              <a:t>is_full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QueueType</a:t>
            </a:r>
            <a:r>
              <a:rPr lang="en-US" altLang="ko-KR" sz="1400" dirty="0">
                <a:latin typeface="+mn-ea"/>
                <a:ea typeface="+mn-ea"/>
              </a:rPr>
              <a:t> *q)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        return ((q-&gt;rear+1)%MAX_QUEUE_SIZE == q-&gt;front);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A445FE-0E8C-4312-95E1-CAF3B5AE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5736" y="2091951"/>
            <a:ext cx="6103728" cy="418465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// </a:t>
            </a:r>
            <a:r>
              <a:rPr lang="ko-KR" altLang="en-US" sz="1400" dirty="0">
                <a:latin typeface="+mn-ea"/>
                <a:ea typeface="+mn-ea"/>
              </a:rPr>
              <a:t>삽입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void </a:t>
            </a:r>
            <a:r>
              <a:rPr lang="en-US" altLang="ko-KR" sz="1400" dirty="0" err="1">
                <a:latin typeface="+mn-ea"/>
                <a:ea typeface="+mn-ea"/>
              </a:rPr>
              <a:t>enqueue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QueueType</a:t>
            </a:r>
            <a:r>
              <a:rPr lang="en-US" altLang="ko-KR" sz="1400" dirty="0">
                <a:latin typeface="+mn-ea"/>
                <a:ea typeface="+mn-ea"/>
              </a:rPr>
              <a:t> *q, element item)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  	if( </a:t>
            </a:r>
            <a:r>
              <a:rPr lang="en-US" altLang="ko-KR" sz="1400" dirty="0" err="1">
                <a:latin typeface="+mn-ea"/>
                <a:ea typeface="+mn-ea"/>
              </a:rPr>
              <a:t>is_full</a:t>
            </a:r>
            <a:r>
              <a:rPr lang="en-US" altLang="ko-KR" sz="1400" dirty="0">
                <a:latin typeface="+mn-ea"/>
                <a:ea typeface="+mn-ea"/>
              </a:rPr>
              <a:t>(q) 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		error("</a:t>
            </a:r>
            <a:r>
              <a:rPr lang="ko-KR" altLang="en-US" sz="1400" dirty="0">
                <a:latin typeface="+mn-ea"/>
                <a:ea typeface="+mn-ea"/>
              </a:rPr>
              <a:t>큐가 포화상태입니다</a:t>
            </a:r>
            <a:r>
              <a:rPr lang="en-US" altLang="ko-KR" sz="1400" dirty="0">
                <a:latin typeface="+mn-ea"/>
                <a:ea typeface="+mn-ea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	q-&gt;rear = (q-&gt;rear+1)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	q-&gt;queue[q-&gt;rear] = item;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// </a:t>
            </a:r>
            <a:r>
              <a:rPr lang="ko-KR" altLang="en-US" sz="1400" dirty="0">
                <a:latin typeface="+mn-ea"/>
                <a:ea typeface="+mn-ea"/>
              </a:rPr>
              <a:t>삭제 함수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element </a:t>
            </a:r>
            <a:r>
              <a:rPr lang="en-US" altLang="ko-KR" sz="1400" dirty="0" err="1">
                <a:latin typeface="+mn-ea"/>
                <a:ea typeface="+mn-ea"/>
              </a:rPr>
              <a:t>dequeue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QueueType</a:t>
            </a:r>
            <a:r>
              <a:rPr lang="en-US" altLang="ko-KR" sz="1400" dirty="0">
                <a:latin typeface="+mn-ea"/>
                <a:ea typeface="+mn-ea"/>
              </a:rPr>
              <a:t> *q)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   	if( </a:t>
            </a:r>
            <a:r>
              <a:rPr lang="en-US" altLang="ko-KR" sz="1400" dirty="0" err="1">
                <a:latin typeface="+mn-ea"/>
                <a:ea typeface="+mn-ea"/>
              </a:rPr>
              <a:t>is_empty</a:t>
            </a:r>
            <a:r>
              <a:rPr lang="en-US" altLang="ko-KR" sz="1400" dirty="0">
                <a:latin typeface="+mn-ea"/>
                <a:ea typeface="+mn-ea"/>
              </a:rPr>
              <a:t>(q) 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		error("</a:t>
            </a:r>
            <a:r>
              <a:rPr lang="ko-KR" altLang="en-US" sz="1400" dirty="0">
                <a:latin typeface="+mn-ea"/>
                <a:ea typeface="+mn-ea"/>
              </a:rPr>
              <a:t>큐가 공백상태입니다</a:t>
            </a:r>
            <a:r>
              <a:rPr lang="en-US" altLang="ko-KR" sz="1400" dirty="0">
                <a:latin typeface="+mn-ea"/>
                <a:ea typeface="+mn-ea"/>
              </a:rPr>
              <a:t>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	q-&gt;front = (q-&gt;front+1) % MAX_QUEUE_SIZE;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	return q-&gt;queue[q-&gt;front];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6671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55ECB-AD9E-42ED-A303-7813173A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연결 리스트로 구현한 큐 (linked queue)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8C00E-27FB-43D8-BFC9-EFFD6E4F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front 포인터는 삭제, rear 포인터는 삽입 시 사용</a:t>
            </a:r>
            <a:endParaRPr lang="ko-KR" altLang="en-US">
              <a:ea typeface="맑은 고딕" panose="020B0503020000020004" pitchFamily="34" charset="-127"/>
            </a:endParaRPr>
          </a:p>
          <a:p>
            <a:r>
              <a:rPr lang="ko-KR" altLang="en-US">
                <a:ea typeface="맑은 고딕"/>
              </a:rPr>
              <a:t>front: 연결 리스트의 맨 앞에 있는 요소를 가리키는 포인터</a:t>
            </a:r>
          </a:p>
          <a:p>
            <a:r>
              <a:rPr lang="ko-KR" altLang="en-US">
                <a:ea typeface="맑은 고딕"/>
              </a:rPr>
              <a:t>rear: 연결 리스트의 맨 뒤에 있는 요소를 가리키는 포인터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큐에 요소가 없는 경우에는 front와 rear가 NULL</a:t>
            </a:r>
            <a:endParaRPr lang="ko-KR" altLang="en-US" dirty="0">
              <a:ea typeface="맑은 고딕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A43B2AD-5550-4D3E-A140-F984E741BE95}"/>
              </a:ext>
            </a:extLst>
          </p:cNvPr>
          <p:cNvGrpSpPr>
            <a:grpSpLocks/>
          </p:cNvGrpSpPr>
          <p:nvPr/>
        </p:nvGrpSpPr>
        <p:grpSpPr bwMode="auto">
          <a:xfrm>
            <a:off x="1907555" y="4692743"/>
            <a:ext cx="8369301" cy="1347790"/>
            <a:chOff x="1794646" y="3718444"/>
            <a:chExt cx="5272" cy="849"/>
          </a:xfrm>
        </p:grpSpPr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xmlns="" id="{1889D00B-7A80-48C7-A43F-DE6B1C09F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748" y="3718976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Lucida Console" pitchFamily="49" charset="0"/>
                </a:rPr>
                <a:t>A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xmlns="" id="{DD2F340A-876C-43A9-B424-C16A5EA0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56" y="3718976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Lucida Console" pitchFamily="49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5DFD3783-ECD2-4007-8339-05A0405AB8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324" y="3719060"/>
              <a:ext cx="591" cy="134"/>
              <a:chOff x="1795324" y="3719060"/>
              <a:chExt cx="591" cy="134"/>
            </a:xfrm>
          </p:grpSpPr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xmlns="" id="{EA3C56F4-2A16-4D5B-8250-88DDECC3D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367" y="3719060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xmlns="" id="{41B912FC-6479-491B-ADBE-C66C81850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324" y="3719106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xmlns="" id="{EA56220B-AC90-48BE-971C-E628BD606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802" y="3719062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xmlns="" id="{A43FA000-03F7-4205-B6B7-1C09DCC31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915" y="371898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Lucida Console" pitchFamily="49" charset="0"/>
                </a:rPr>
                <a:t>B</a:t>
              </a:r>
            </a:p>
          </p:txBody>
        </p:sp>
        <p:sp>
          <p:nvSpPr>
            <p:cNvPr id="9" name="AutoShape 14">
              <a:extLst>
                <a:ext uri="{FF2B5EF4-FFF2-40B4-BE49-F238E27FC236}">
                  <a16:creationId xmlns:a16="http://schemas.microsoft.com/office/drawing/2014/main" xmlns="" id="{FEAC568C-6058-4550-A5E9-A6A83D66C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323" y="3718985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Lucida Console" pitchFamily="49" charset="0"/>
              </a:endParaRP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xmlns="" id="{5742ACA1-7057-4DCE-BE34-D9C2BAD2D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213" y="3719003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NULL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9493B509-948B-465F-8C24-DE50AE7C4B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6491" y="3719069"/>
              <a:ext cx="591" cy="134"/>
              <a:chOff x="1796491" y="3719069"/>
              <a:chExt cx="591" cy="134"/>
            </a:xfrm>
          </p:grpSpPr>
          <p:sp>
            <p:nvSpPr>
              <p:cNvPr id="29" name="Freeform 17">
                <a:extLst>
                  <a:ext uri="{FF2B5EF4-FFF2-40B4-BE49-F238E27FC236}">
                    <a16:creationId xmlns:a16="http://schemas.microsoft.com/office/drawing/2014/main" xmlns="" id="{E963968E-E9A0-4087-B2BC-9B0B24F86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534" y="3719069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0" name="Freeform 18">
                <a:extLst>
                  <a:ext uri="{FF2B5EF4-FFF2-40B4-BE49-F238E27FC236}">
                    <a16:creationId xmlns:a16="http://schemas.microsoft.com/office/drawing/2014/main" xmlns="" id="{8158E660-7AC2-4F4C-8388-6AAD7DF9F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491" y="3719115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xmlns="" id="{9D593B28-44BC-42CD-83F0-A0432DC30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969" y="3719071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2" name="AutoShape 20">
              <a:extLst>
                <a:ext uri="{FF2B5EF4-FFF2-40B4-BE49-F238E27FC236}">
                  <a16:creationId xmlns:a16="http://schemas.microsoft.com/office/drawing/2014/main" xmlns="" id="{9D5CACD1-6693-4D4C-840A-AA58CB3C7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109" y="3718976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Lucida Console" pitchFamily="49" charset="0"/>
                </a:rPr>
                <a:t>C</a:t>
              </a:r>
            </a:p>
          </p:txBody>
        </p:sp>
        <p:sp>
          <p:nvSpPr>
            <p:cNvPr id="13" name="AutoShape 21">
              <a:extLst>
                <a:ext uri="{FF2B5EF4-FFF2-40B4-BE49-F238E27FC236}">
                  <a16:creationId xmlns:a16="http://schemas.microsoft.com/office/drawing/2014/main" xmlns="" id="{51D4AF31-2992-4704-AEAC-E5A208ACA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517" y="3718976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Lucida Console" pitchFamily="49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4E95F44B-709F-4579-9B08-C54540A45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7685" y="3719060"/>
              <a:ext cx="591" cy="134"/>
              <a:chOff x="1797685" y="3719060"/>
              <a:chExt cx="591" cy="134"/>
            </a:xfrm>
          </p:grpSpPr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xmlns="" id="{8954CEF1-7A69-4461-AA41-480921B0C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728" y="3719060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xmlns="" id="{0DEBF55F-2C50-4141-9B14-66B708A9E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685" y="3719106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xmlns="" id="{37D0018A-F19E-494F-8D91-77149EAF5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163" y="3719062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5" name="AutoShape 26">
              <a:extLst>
                <a:ext uri="{FF2B5EF4-FFF2-40B4-BE49-F238E27FC236}">
                  <a16:creationId xmlns:a16="http://schemas.microsoft.com/office/drawing/2014/main" xmlns="" id="{BE02D3A0-3C82-44C0-A14A-6F862E8C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291" y="3718957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>
                  <a:latin typeface="Lucida Console" pitchFamily="49" charset="0"/>
                </a:rPr>
                <a:t>D</a:t>
              </a:r>
            </a:p>
          </p:txBody>
        </p:sp>
        <p:sp>
          <p:nvSpPr>
            <p:cNvPr id="16" name="AutoShape 27">
              <a:extLst>
                <a:ext uri="{FF2B5EF4-FFF2-40B4-BE49-F238E27FC236}">
                  <a16:creationId xmlns:a16="http://schemas.microsoft.com/office/drawing/2014/main" xmlns="" id="{D13B04CB-C699-4085-8366-D1F6B61FB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699" y="3718957"/>
              <a:ext cx="486" cy="308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endParaRPr lang="ko-KR" altLang="ko-KR">
                <a:latin typeface="Lucida Console" pitchFamily="49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F2BEC6F9-F2E6-4F87-9CE0-C13AAF6DF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867" y="3719041"/>
              <a:ext cx="591" cy="134"/>
              <a:chOff x="1798867" y="3719041"/>
              <a:chExt cx="591" cy="134"/>
            </a:xfrm>
          </p:grpSpPr>
          <p:sp>
            <p:nvSpPr>
              <p:cNvPr id="23" name="Freeform 29">
                <a:extLst>
                  <a:ext uri="{FF2B5EF4-FFF2-40B4-BE49-F238E27FC236}">
                    <a16:creationId xmlns:a16="http://schemas.microsoft.com/office/drawing/2014/main" xmlns="" id="{E05A1D82-6BA0-44F0-A922-E9FBDA6BB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910" y="3719041"/>
                <a:ext cx="467" cy="90"/>
              </a:xfrm>
              <a:custGeom>
                <a:avLst/>
                <a:gdLst>
                  <a:gd name="T0" fmla="*/ 0 w 467"/>
                  <a:gd name="T1" fmla="*/ 90 h 90"/>
                  <a:gd name="T2" fmla="*/ 467 w 467"/>
                  <a:gd name="T3" fmla="*/ 54 h 90"/>
                  <a:gd name="T4" fmla="*/ 0 60000 65536"/>
                  <a:gd name="T5" fmla="*/ 0 60000 65536"/>
                  <a:gd name="T6" fmla="*/ 0 w 467"/>
                  <a:gd name="T7" fmla="*/ 0 h 90"/>
                  <a:gd name="T8" fmla="*/ 467 w 467"/>
                  <a:gd name="T9" fmla="*/ 90 h 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7" h="90">
                    <a:moveTo>
                      <a:pt x="0" y="90"/>
                    </a:moveTo>
                    <a:cubicBezTo>
                      <a:pt x="144" y="13"/>
                      <a:pt x="313" y="0"/>
                      <a:pt x="467" y="54"/>
                    </a:cubicBez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" name="Freeform 30">
                <a:extLst>
                  <a:ext uri="{FF2B5EF4-FFF2-40B4-BE49-F238E27FC236}">
                    <a16:creationId xmlns:a16="http://schemas.microsoft.com/office/drawing/2014/main" xmlns="" id="{4773FE5E-22F3-4667-8359-8A11FA81D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8867" y="3719087"/>
                <a:ext cx="87" cy="88"/>
              </a:xfrm>
              <a:custGeom>
                <a:avLst/>
                <a:gdLst>
                  <a:gd name="T0" fmla="*/ 66 w 101"/>
                  <a:gd name="T1" fmla="*/ 22 h 101"/>
                  <a:gd name="T2" fmla="*/ 22 w 101"/>
                  <a:gd name="T3" fmla="*/ 9 h 101"/>
                  <a:gd name="T4" fmla="*/ 8 w 101"/>
                  <a:gd name="T5" fmla="*/ 54 h 101"/>
                  <a:gd name="T6" fmla="*/ 8 w 101"/>
                  <a:gd name="T7" fmla="*/ 54 h 101"/>
                  <a:gd name="T8" fmla="*/ 53 w 101"/>
                  <a:gd name="T9" fmla="*/ 68 h 101"/>
                  <a:gd name="T10" fmla="*/ 66 w 101"/>
                  <a:gd name="T11" fmla="*/ 22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1"/>
                  <a:gd name="T19" fmla="*/ 0 h 101"/>
                  <a:gd name="T20" fmla="*/ 101 w 101"/>
                  <a:gd name="T21" fmla="*/ 101 h 10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1" h="101">
                    <a:moveTo>
                      <a:pt x="89" y="29"/>
                    </a:moveTo>
                    <a:cubicBezTo>
                      <a:pt x="78" y="8"/>
                      <a:pt x="51" y="0"/>
                      <a:pt x="30" y="11"/>
                    </a:cubicBezTo>
                    <a:cubicBezTo>
                      <a:pt x="8" y="23"/>
                      <a:pt x="0" y="49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23" y="93"/>
                      <a:pt x="50" y="101"/>
                      <a:pt x="71" y="89"/>
                    </a:cubicBezTo>
                    <a:cubicBezTo>
                      <a:pt x="93" y="78"/>
                      <a:pt x="101" y="51"/>
                      <a:pt x="89" y="29"/>
                    </a:cubicBezTo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" name="Freeform 31">
                <a:extLst>
                  <a:ext uri="{FF2B5EF4-FFF2-40B4-BE49-F238E27FC236}">
                    <a16:creationId xmlns:a16="http://schemas.microsoft.com/office/drawing/2014/main" xmlns="" id="{2801FA81-27E2-47C6-A7B5-7C3BDFBAB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345" y="3719043"/>
                <a:ext cx="113" cy="94"/>
              </a:xfrm>
              <a:custGeom>
                <a:avLst/>
                <a:gdLst>
                  <a:gd name="T0" fmla="*/ 40 w 113"/>
                  <a:gd name="T1" fmla="*/ 0 h 94"/>
                  <a:gd name="T2" fmla="*/ 113 w 113"/>
                  <a:gd name="T3" fmla="*/ 88 h 94"/>
                  <a:gd name="T4" fmla="*/ 0 w 113"/>
                  <a:gd name="T5" fmla="*/ 94 h 94"/>
                  <a:gd name="T6" fmla="*/ 40 w 113"/>
                  <a:gd name="T7" fmla="*/ 0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94"/>
                  <a:gd name="T14" fmla="*/ 113 w 113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94">
                    <a:moveTo>
                      <a:pt x="40" y="0"/>
                    </a:moveTo>
                    <a:lnTo>
                      <a:pt x="113" y="88"/>
                    </a:lnTo>
                    <a:lnTo>
                      <a:pt x="0" y="9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xmlns="" id="{E066D23C-391F-46C5-8732-673833949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646" y="3718490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front</a:t>
              </a:r>
            </a:p>
          </p:txBody>
        </p: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xmlns="" id="{EBE69A3F-271F-4285-8A9E-566BECDF6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8229" y="3718444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rear</a:t>
              </a:r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xmlns="" id="{54F6A6DB-1ACA-4BCD-8793-AAA7AAFEA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4906" y="371868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xmlns="" id="{0542D432-43F0-46B5-A63B-31A6D1B34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8490" y="371864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xmlns="" id="{A6F6E25B-A7C0-48FC-B9BD-34A65ACC4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454" y="3719004"/>
              <a:ext cx="4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ko-KR">
                  <a:latin typeface="Lucida Console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1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3FB7A-FF65-4D41-89A0-F83035E9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연결 리스트로 구현한 큐 (linked queue)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4C0BF7-A9CF-4955-B797-A8552702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삽입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삭제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 descr="개체, 시계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C9D7CC9-C39F-4A8F-9170-E29FEC58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4" y="1688770"/>
            <a:ext cx="4679576" cy="1984575"/>
          </a:xfrm>
          <a:prstGeom prst="rect">
            <a:avLst/>
          </a:prstGeom>
        </p:spPr>
      </p:pic>
      <p:pic>
        <p:nvPicPr>
          <p:cNvPr id="6" name="Picture 6" descr="개체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E3CFC10A-5874-4E56-8E63-68303DD3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77" y="4424891"/>
            <a:ext cx="4903693" cy="19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1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7BBA3-A883-489D-B5E4-C442C7D0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덱(deque)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7487DA-8AF4-4AFA-BA75-EBD949EBF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>
                <a:ea typeface="맑은 고딕"/>
              </a:rPr>
              <a:t>D</a:t>
            </a:r>
            <a:r>
              <a:rPr lang="ko-KR" altLang="en-US">
                <a:ea typeface="맑은 고딕"/>
              </a:rPr>
              <a:t>ouble-</a:t>
            </a:r>
            <a:r>
              <a:rPr lang="ko-KR" altLang="en-US" b="1">
                <a:ea typeface="맑은 고딕"/>
              </a:rPr>
              <a:t>E</a:t>
            </a:r>
            <a:r>
              <a:rPr lang="ko-KR" altLang="en-US">
                <a:ea typeface="맑은 고딕"/>
              </a:rPr>
              <a:t>nded </a:t>
            </a:r>
            <a:r>
              <a:rPr lang="ko-KR" altLang="en-US" b="1">
                <a:ea typeface="맑은 고딕"/>
              </a:rPr>
              <a:t>QUE</a:t>
            </a:r>
            <a:r>
              <a:rPr lang="ko-KR" altLang="en-US">
                <a:ea typeface="맑은 고딕"/>
              </a:rPr>
              <a:t>ue</a:t>
            </a:r>
          </a:p>
          <a:p>
            <a:r>
              <a:rPr lang="ko-KR" altLang="en-US">
                <a:ea typeface="맑은 고딕"/>
              </a:rPr>
              <a:t>큐의 front와 rear에서 모두 삽입과 삭제 가능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31EE1C3-2124-4F88-9160-91807F06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86" y="3103203"/>
            <a:ext cx="7003472" cy="19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9075D-64F9-4CAB-A6E4-345BC0F6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덱 ADT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D15625-EFBD-4A8E-8B7B-85AAB73D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altLang="ko-KR" dirty="0">
                <a:ea typeface="+mn-lt"/>
                <a:cs typeface="+mn-lt"/>
              </a:rPr>
              <a:t>create(): </a:t>
            </a:r>
            <a:r>
              <a:rPr lang="ko-KR" dirty="0" err="1">
                <a:ea typeface="+mn-lt"/>
                <a:cs typeface="+mn-lt"/>
              </a:rPr>
              <a:t>덱을</a:t>
            </a:r>
            <a:r>
              <a:rPr lang="ko-KR" dirty="0">
                <a:ea typeface="+mn-lt"/>
                <a:cs typeface="+mn-lt"/>
              </a:rPr>
              <a:t> 생성한다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init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dq</a:t>
            </a:r>
            <a:r>
              <a:rPr lang="en-US" altLang="ko-KR" dirty="0">
                <a:ea typeface="+mn-lt"/>
                <a:cs typeface="+mn-lt"/>
              </a:rPr>
              <a:t>): </a:t>
            </a:r>
            <a:r>
              <a:rPr lang="ko-KR" dirty="0" err="1">
                <a:ea typeface="+mn-lt"/>
                <a:cs typeface="+mn-lt"/>
              </a:rPr>
              <a:t>덱을</a:t>
            </a:r>
            <a:r>
              <a:rPr lang="ko-KR" dirty="0">
                <a:ea typeface="+mn-lt"/>
                <a:cs typeface="+mn-lt"/>
              </a:rPr>
              <a:t> 초기화한다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is_empty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dq</a:t>
            </a:r>
            <a:r>
              <a:rPr lang="en-US" altLang="ko-KR" dirty="0">
                <a:ea typeface="+mn-lt"/>
                <a:cs typeface="+mn-lt"/>
              </a:rPr>
              <a:t>): </a:t>
            </a:r>
            <a:r>
              <a:rPr lang="ko-KR" dirty="0" err="1">
                <a:ea typeface="+mn-lt"/>
                <a:cs typeface="+mn-lt"/>
              </a:rPr>
              <a:t>공백상태인지를</a:t>
            </a:r>
            <a:r>
              <a:rPr lang="ko-KR" dirty="0">
                <a:ea typeface="+mn-lt"/>
                <a:cs typeface="+mn-lt"/>
              </a:rPr>
              <a:t> 검사한다</a:t>
            </a:r>
            <a:r>
              <a:rPr lang="en-US" altLang="ko-KR" dirty="0">
                <a:ea typeface="+mn-lt"/>
                <a:cs typeface="+mn-lt"/>
              </a:rPr>
              <a:t>. 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is_full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dq</a:t>
            </a:r>
            <a:r>
              <a:rPr lang="en-US" altLang="ko-KR" dirty="0">
                <a:ea typeface="+mn-lt"/>
                <a:cs typeface="+mn-lt"/>
              </a:rPr>
              <a:t>): </a:t>
            </a:r>
            <a:r>
              <a:rPr lang="ko-KR" dirty="0">
                <a:ea typeface="+mn-lt"/>
                <a:cs typeface="+mn-lt"/>
              </a:rPr>
              <a:t>포화상태인지를 검사한다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add_front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dq</a:t>
            </a:r>
            <a:r>
              <a:rPr lang="en-US" altLang="ko-KR" dirty="0">
                <a:ea typeface="+mn-lt"/>
                <a:cs typeface="+mn-lt"/>
              </a:rPr>
              <a:t>, e): </a:t>
            </a:r>
            <a:r>
              <a:rPr lang="ko-KR" dirty="0" err="1">
                <a:ea typeface="+mn-lt"/>
                <a:cs typeface="+mn-lt"/>
              </a:rPr>
              <a:t>덱의</a:t>
            </a:r>
            <a:r>
              <a:rPr lang="ko-KR" dirty="0">
                <a:ea typeface="+mn-lt"/>
                <a:cs typeface="+mn-lt"/>
              </a:rPr>
              <a:t> 앞에 요소를 추가한다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altLang="ko-KR" sz="2800" dirty="0" err="1">
                <a:ea typeface="+mn-lt"/>
                <a:cs typeface="+mn-lt"/>
              </a:rPr>
              <a:t>add_rear</a:t>
            </a:r>
            <a:r>
              <a:rPr lang="en-US" altLang="ko-KR" sz="2800" dirty="0">
                <a:ea typeface="+mn-lt"/>
                <a:cs typeface="+mn-lt"/>
              </a:rPr>
              <a:t>(</a:t>
            </a:r>
            <a:r>
              <a:rPr lang="en-US" altLang="ko-KR" sz="2800" dirty="0" err="1">
                <a:ea typeface="+mn-lt"/>
                <a:cs typeface="+mn-lt"/>
              </a:rPr>
              <a:t>dq</a:t>
            </a:r>
            <a:r>
              <a:rPr lang="en-US" altLang="ko-KR" sz="2800" dirty="0">
                <a:ea typeface="+mn-lt"/>
                <a:cs typeface="+mn-lt"/>
              </a:rPr>
              <a:t>, e</a:t>
            </a:r>
            <a:r>
              <a:rPr lang="en-US" altLang="ko-KR" dirty="0">
                <a:ea typeface="+mn-lt"/>
                <a:cs typeface="+mn-lt"/>
              </a:rPr>
              <a:t>): </a:t>
            </a:r>
            <a:r>
              <a:rPr lang="ko-KR" sz="2800" dirty="0" err="1">
                <a:ea typeface="+mn-lt"/>
                <a:cs typeface="+mn-lt"/>
              </a:rPr>
              <a:t>덱의</a:t>
            </a:r>
            <a:r>
              <a:rPr lang="ko-KR" sz="2800" dirty="0">
                <a:ea typeface="+mn-lt"/>
                <a:cs typeface="+mn-lt"/>
              </a:rPr>
              <a:t> 뒤에 요소를 추가한다</a:t>
            </a:r>
            <a:r>
              <a:rPr lang="en-US" altLang="ko-KR" sz="2800" dirty="0">
                <a:ea typeface="+mn-lt"/>
                <a:cs typeface="+mn-lt"/>
              </a:rPr>
              <a:t>.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delete_front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dq</a:t>
            </a:r>
            <a:r>
              <a:rPr lang="en-US" altLang="ko-KR" dirty="0">
                <a:ea typeface="+mn-lt"/>
                <a:cs typeface="+mn-lt"/>
              </a:rPr>
              <a:t>): </a:t>
            </a:r>
            <a:r>
              <a:rPr lang="ko-KR" dirty="0" err="1">
                <a:ea typeface="+mn-lt"/>
                <a:cs typeface="+mn-lt"/>
              </a:rPr>
              <a:t>덱의</a:t>
            </a:r>
            <a:r>
              <a:rPr lang="ko-KR" dirty="0">
                <a:ea typeface="+mn-lt"/>
                <a:cs typeface="+mn-lt"/>
              </a:rPr>
              <a:t> 앞에 있는 요소를 반환한 다음 삭제한다 </a:t>
            </a:r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delete_rear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dq</a:t>
            </a:r>
            <a:r>
              <a:rPr lang="en-US" altLang="ko-KR" dirty="0">
                <a:ea typeface="+mn-lt"/>
                <a:cs typeface="+mn-lt"/>
              </a:rPr>
              <a:t>): </a:t>
            </a:r>
            <a:r>
              <a:rPr lang="ko-KR" dirty="0" err="1">
                <a:ea typeface="+mn-lt"/>
                <a:cs typeface="+mn-lt"/>
              </a:rPr>
              <a:t>덱의</a:t>
            </a:r>
            <a:r>
              <a:rPr lang="ko-KR" dirty="0">
                <a:ea typeface="+mn-lt"/>
                <a:cs typeface="+mn-lt"/>
              </a:rPr>
              <a:t> 뒤에 있는 요소를 반환한 다음 삭제한다</a:t>
            </a:r>
            <a:r>
              <a:rPr lang="en-US" altLang="ko-KR" dirty="0">
                <a:ea typeface="+mn-lt"/>
                <a:cs typeface="+mn-lt"/>
              </a:rPr>
              <a:t>.</a:t>
            </a:r>
          </a:p>
          <a:p>
            <a:r>
              <a:rPr lang="en-US" altLang="ko-KR" dirty="0" err="1">
                <a:ea typeface="+mn-lt"/>
                <a:cs typeface="+mn-lt"/>
              </a:rPr>
              <a:t>get_front</a:t>
            </a:r>
            <a:r>
              <a:rPr lang="en-US" altLang="ko-KR" dirty="0">
                <a:ea typeface="+mn-lt"/>
                <a:cs typeface="+mn-lt"/>
              </a:rPr>
              <a:t>(q): </a:t>
            </a:r>
            <a:r>
              <a:rPr lang="ko-KR" dirty="0" err="1">
                <a:ea typeface="+mn-lt"/>
                <a:cs typeface="+mn-lt"/>
              </a:rPr>
              <a:t>덱의</a:t>
            </a:r>
            <a:r>
              <a:rPr lang="ko-KR" dirty="0">
                <a:ea typeface="+mn-lt"/>
                <a:cs typeface="+mn-lt"/>
              </a:rPr>
              <a:t> 앞에서 삭제하지 않고 앞에 있는 요소를 반환한다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ko-KR" dirty="0" err="1">
                <a:ea typeface="+mn-lt"/>
                <a:cs typeface="+mn-lt"/>
              </a:rPr>
              <a:t>get_rear</a:t>
            </a:r>
            <a:r>
              <a:rPr lang="en-US" altLang="ko-KR" dirty="0">
                <a:ea typeface="+mn-lt"/>
                <a:cs typeface="+mn-lt"/>
              </a:rPr>
              <a:t>(q): </a:t>
            </a:r>
            <a:r>
              <a:rPr lang="ko-KR" dirty="0" err="1">
                <a:ea typeface="+mn-lt"/>
                <a:cs typeface="+mn-lt"/>
              </a:rPr>
              <a:t>덱의</a:t>
            </a:r>
            <a:r>
              <a:rPr lang="ko-KR" dirty="0">
                <a:ea typeface="+mn-lt"/>
                <a:cs typeface="+mn-lt"/>
              </a:rPr>
              <a:t> 뒤에서 삭제하지 않고 뒤에 있는 요소를 반환한다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98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5487D-5F65-4F2E-A41C-6BE4F44F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덱의 구현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6F88A-901C-43FE-A21C-D98171372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양쪽에서 삽입, 삭제 가능해야 하므로 이중 연결 리스트 사용</a:t>
            </a:r>
          </a:p>
          <a:p>
            <a:r>
              <a:rPr lang="ko-KR" altLang="en-US">
                <a:ea typeface="맑은 고딕"/>
              </a:rPr>
              <a:t>리스트와 동일한 삽입/삭제 연산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29A33B2-BF6B-4C1F-BF19-E149B1970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462" y="2763648"/>
            <a:ext cx="5244871" cy="371178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err="1">
                <a:latin typeface="맑은 고딕"/>
                <a:ea typeface="맑은 고딕"/>
              </a:rPr>
              <a:t>typedef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int</a:t>
            </a:r>
            <a:r>
              <a:rPr lang="en-US" altLang="ko-KR" sz="1400" dirty="0">
                <a:latin typeface="맑은 고딕"/>
                <a:ea typeface="맑은 고딕"/>
              </a:rPr>
              <a:t> element;            // </a:t>
            </a:r>
            <a:r>
              <a:rPr lang="ko-KR" altLang="en-US" sz="1400">
                <a:latin typeface="맑은 고딕"/>
                <a:ea typeface="맑은 고딕"/>
              </a:rPr>
              <a:t>요소의 타입 </a:t>
            </a:r>
            <a:endParaRPr lang="ko-KR"/>
          </a:p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err="1">
                <a:latin typeface="맑은 고딕"/>
                <a:ea typeface="맑은 고딕"/>
              </a:rPr>
              <a:t>typedef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struct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DlistNode</a:t>
            </a:r>
            <a:r>
              <a:rPr lang="en-US" altLang="ko-KR" sz="1400" dirty="0">
                <a:latin typeface="맑은 고딕"/>
                <a:ea typeface="맑은 고딕"/>
              </a:rPr>
              <a:t> {     // </a:t>
            </a:r>
            <a:r>
              <a:rPr lang="ko-KR" altLang="en-US" sz="1400" err="1">
                <a:latin typeface="맑은 고딕"/>
                <a:ea typeface="맑은 고딕"/>
              </a:rPr>
              <a:t>노드의</a:t>
            </a:r>
            <a:r>
              <a:rPr lang="ko-KR" altLang="en-US" sz="1400" dirty="0">
                <a:latin typeface="맑은 고딕"/>
                <a:ea typeface="맑은 고딕"/>
              </a:rPr>
              <a:t> 타입 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+mn-ea"/>
                <a:ea typeface="+mn-ea"/>
              </a:rPr>
              <a:t>     </a:t>
            </a:r>
            <a:r>
              <a:rPr lang="en-US" altLang="ko-KR" sz="1400" dirty="0">
                <a:latin typeface="+mn-ea"/>
                <a:ea typeface="+mn-ea"/>
              </a:rPr>
              <a:t>element data; </a:t>
            </a:r>
          </a:p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맑은 고딕"/>
                <a:ea typeface="맑은 고딕"/>
              </a:rPr>
              <a:t>     </a:t>
            </a:r>
            <a:r>
              <a:rPr lang="en-US" altLang="ko-KR" sz="1400" err="1">
                <a:latin typeface="맑은 고딕"/>
                <a:ea typeface="맑은 고딕"/>
              </a:rPr>
              <a:t>struct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DlistNode</a:t>
            </a:r>
            <a:r>
              <a:rPr lang="en-US" altLang="ko-KR" sz="1400" dirty="0">
                <a:latin typeface="맑은 고딕"/>
                <a:ea typeface="맑은 고딕"/>
              </a:rPr>
              <a:t> *</a:t>
            </a:r>
            <a:r>
              <a:rPr lang="en-US" altLang="ko-KR" sz="1400" err="1">
                <a:latin typeface="맑은 고딕"/>
                <a:ea typeface="맑은 고딕"/>
              </a:rPr>
              <a:t>llink</a:t>
            </a:r>
            <a:r>
              <a:rPr lang="en-US" altLang="ko-KR" sz="1400" dirty="0">
                <a:latin typeface="맑은 고딕"/>
                <a:ea typeface="맑은 고딕"/>
              </a:rPr>
              <a:t>; </a:t>
            </a:r>
          </a:p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맑은 고딕"/>
                <a:ea typeface="맑은 고딕"/>
              </a:rPr>
              <a:t>     </a:t>
            </a:r>
            <a:r>
              <a:rPr lang="en-US" altLang="ko-KR" sz="1400" err="1">
                <a:latin typeface="맑은 고딕"/>
                <a:ea typeface="맑은 고딕"/>
              </a:rPr>
              <a:t>struct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DlistNode</a:t>
            </a:r>
            <a:r>
              <a:rPr lang="en-US" altLang="ko-KR" sz="1400" dirty="0">
                <a:latin typeface="맑은 고딕"/>
                <a:ea typeface="맑은 고딕"/>
              </a:rPr>
              <a:t> *</a:t>
            </a:r>
            <a:r>
              <a:rPr lang="en-US" altLang="ko-KR" sz="1400" err="1">
                <a:latin typeface="맑은 고딕"/>
                <a:ea typeface="맑은 고딕"/>
              </a:rPr>
              <a:t>rlink</a:t>
            </a:r>
            <a:r>
              <a:rPr lang="en-US" altLang="ko-KR" sz="1400" dirty="0">
                <a:latin typeface="맑은 고딕"/>
                <a:ea typeface="맑은 고딕"/>
              </a:rPr>
              <a:t>; </a:t>
            </a:r>
          </a:p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맑은 고딕"/>
                <a:ea typeface="맑은 고딕"/>
              </a:rPr>
              <a:t>} </a:t>
            </a:r>
            <a:r>
              <a:rPr lang="en-US" altLang="ko-KR" sz="1400">
                <a:latin typeface="맑은 고딕"/>
                <a:ea typeface="맑은 고딕"/>
              </a:rPr>
              <a:t>DlistNode; </a:t>
            </a:r>
          </a:p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err="1">
                <a:latin typeface="맑은 고딕"/>
                <a:ea typeface="맑은 고딕"/>
              </a:rPr>
              <a:t>typedef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struct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err="1">
                <a:latin typeface="맑은 고딕"/>
                <a:ea typeface="맑은 고딕"/>
              </a:rPr>
              <a:t>DequeType</a:t>
            </a:r>
            <a:r>
              <a:rPr lang="en-US" altLang="ko-KR" sz="1400" dirty="0">
                <a:latin typeface="맑은 고딕"/>
                <a:ea typeface="맑은 고딕"/>
              </a:rPr>
              <a:t> {     // </a:t>
            </a:r>
            <a:r>
              <a:rPr lang="ko-KR" altLang="en-US" sz="1400" err="1">
                <a:latin typeface="맑은 고딕"/>
                <a:ea typeface="맑은 고딕"/>
              </a:rPr>
              <a:t>덱의</a:t>
            </a:r>
            <a:r>
              <a:rPr lang="ko-KR" altLang="en-US" sz="1400" dirty="0">
                <a:latin typeface="맑은 고딕"/>
                <a:ea typeface="맑은 고딕"/>
              </a:rPr>
              <a:t> 타입 </a:t>
            </a:r>
          </a:p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400" dirty="0">
                <a:latin typeface="맑은 고딕"/>
                <a:ea typeface="맑은 고딕"/>
              </a:rPr>
              <a:t>     </a:t>
            </a:r>
            <a:r>
              <a:rPr lang="en-US" altLang="ko-KR" sz="1400" err="1">
                <a:latin typeface="맑은 고딕"/>
                <a:ea typeface="맑은 고딕"/>
              </a:rPr>
              <a:t>DlistNode</a:t>
            </a:r>
            <a:r>
              <a:rPr lang="en-US" altLang="ko-KR" sz="1400" dirty="0">
                <a:latin typeface="맑은 고딕"/>
                <a:ea typeface="맑은 고딕"/>
              </a:rPr>
              <a:t> *head; </a:t>
            </a:r>
          </a:p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맑은 고딕"/>
                <a:ea typeface="맑은 고딕"/>
              </a:rPr>
              <a:t>     </a:t>
            </a:r>
            <a:r>
              <a:rPr lang="en-US" altLang="ko-KR" sz="1400" err="1">
                <a:latin typeface="맑은 고딕"/>
                <a:ea typeface="맑은 고딕"/>
              </a:rPr>
              <a:t>DlistNode</a:t>
            </a:r>
            <a:r>
              <a:rPr lang="en-US" altLang="ko-KR" sz="1400" dirty="0">
                <a:latin typeface="맑은 고딕"/>
                <a:ea typeface="맑은 고딕"/>
              </a:rPr>
              <a:t> *tail; </a:t>
            </a:r>
          </a:p>
          <a:p>
            <a:pPr fontAlgn="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dirty="0">
                <a:latin typeface="맑은 고딕"/>
                <a:ea typeface="맑은 고딕"/>
              </a:rPr>
              <a:t>} </a:t>
            </a:r>
            <a:r>
              <a:rPr lang="en-US" altLang="ko-KR" sz="1400" err="1">
                <a:latin typeface="맑은 고딕"/>
                <a:ea typeface="맑은 고딕"/>
              </a:rPr>
              <a:t>DequeType</a:t>
            </a:r>
            <a:r>
              <a:rPr lang="en-US" altLang="ko-KR" sz="1400" dirty="0">
                <a:latin typeface="맑은 고딕"/>
                <a:ea typeface="맑은 고딕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217378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8DFF8-D708-443B-807D-507713EF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연습문제 - 자료구조를 구현해보자☆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1EF91A-341E-4094-836D-8CDB2D61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[백준알고리즘] 스택 #10828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  <a:r>
              <a:rPr lang="ko-KR" dirty="0">
                <a:ea typeface="+mn-lt"/>
                <a:cs typeface="+mn-lt"/>
                <a:hlinkClick r:id="rId2"/>
              </a:rPr>
              <a:t>https://www.acmicpc.net/problem/10828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[백준알고리즘] 큐 #10845</a:t>
            </a:r>
            <a:endParaRPr lang="ko-KR" altLang="en-US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  <a:r>
              <a:rPr lang="ko-KR" dirty="0">
                <a:ea typeface="+mn-lt"/>
                <a:cs typeface="+mn-lt"/>
                <a:hlinkClick r:id="rId3"/>
              </a:rPr>
              <a:t>https://www.acmicpc.net/problem/10845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[백준알고리즘] 덱 #10866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  <a:r>
              <a:rPr lang="ko-KR" dirty="0">
                <a:ea typeface="+mn-lt"/>
                <a:cs typeface="+mn-lt"/>
                <a:hlinkClick r:id="rId4"/>
              </a:rPr>
              <a:t>https://www.acmicpc.net/problem/10866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1436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응용 </a:t>
            </a:r>
            <a:r>
              <a:rPr lang="en-US" altLang="ko-KR" dirty="0"/>
              <a:t>: </a:t>
            </a:r>
            <a:r>
              <a:rPr lang="ko-KR" altLang="en-US" dirty="0"/>
              <a:t>미로탐색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자료구조2018(최윤정교수님) 수업 과제</a:t>
            </a:r>
          </a:p>
          <a:p>
            <a:r>
              <a:rPr lang="ko-KR" altLang="en-US">
                <a:ea typeface="맑은 고딕"/>
              </a:rPr>
              <a:t>우리 스터디에서는 자율과제!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여건이 되는 분들은 해보시길 바랍니다ㅎ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7CE8-1550-48C9-9B50-0A34B65B3A1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미로탐색문제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체계적인 방법 필요</a:t>
            </a:r>
          </a:p>
          <a:p>
            <a:pPr eaLnBrk="1" hangingPunct="1"/>
            <a:r>
              <a:rPr lang="ko-KR" altLang="en-US" dirty="0"/>
              <a:t>현재의 위치에서 가능한 방향을 </a:t>
            </a:r>
            <a:r>
              <a:rPr lang="ko-KR" altLang="en-US" dirty="0" err="1"/>
              <a:t>스택에</a:t>
            </a:r>
            <a:r>
              <a:rPr lang="ko-KR" altLang="en-US" dirty="0"/>
              <a:t> 저장해놓았다가 막다른 길을 만나면 </a:t>
            </a:r>
            <a:r>
              <a:rPr lang="ko-KR" altLang="en-US" dirty="0" err="1"/>
              <a:t>스택에서</a:t>
            </a:r>
            <a:r>
              <a:rPr lang="ko-KR" altLang="en-US" dirty="0"/>
              <a:t> 다음 탐색 위치를 꺼낸다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11300" name="Group 4"/>
          <p:cNvGraphicFramePr>
            <a:graphicFrameLocks noGrp="1"/>
          </p:cNvGraphicFramePr>
          <p:nvPr/>
        </p:nvGraphicFramePr>
        <p:xfrm>
          <a:off x="3170238" y="3384551"/>
          <a:ext cx="2305050" cy="2592391"/>
        </p:xfrm>
        <a:graphic>
          <a:graphicData uri="http://schemas.openxmlformats.org/drawingml/2006/table">
            <a:tbl>
              <a:tblPr/>
              <a:tblGrid>
                <a:gridCol w="230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18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3018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3018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엽서M" pitchFamily="18" charset="-127"/>
                        <a:ea typeface="HY엽서M" pitchFamily="18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5183" name="Line 127"/>
          <p:cNvSpPr>
            <a:spLocks noChangeShapeType="1"/>
          </p:cNvSpPr>
          <p:nvPr/>
        </p:nvSpPr>
        <p:spPr bwMode="auto">
          <a:xfrm>
            <a:off x="2738438" y="38147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84" name="Line 128"/>
          <p:cNvSpPr>
            <a:spLocks noChangeShapeType="1"/>
          </p:cNvSpPr>
          <p:nvPr/>
        </p:nvSpPr>
        <p:spPr bwMode="auto">
          <a:xfrm>
            <a:off x="5330826" y="554355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185" name="Text Box 129"/>
          <p:cNvSpPr txBox="1">
            <a:spLocks noChangeArrowheads="1"/>
          </p:cNvSpPr>
          <p:nvPr/>
        </p:nvSpPr>
        <p:spPr bwMode="auto">
          <a:xfrm>
            <a:off x="2235200" y="36718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itchFamily="18" charset="-127"/>
                <a:ea typeface="HY엽서L" pitchFamily="18" charset="-127"/>
              </a:rPr>
              <a:t>입구</a:t>
            </a:r>
          </a:p>
        </p:txBody>
      </p:sp>
      <p:sp>
        <p:nvSpPr>
          <p:cNvPr id="45186" name="Text Box 130"/>
          <p:cNvSpPr txBox="1">
            <a:spLocks noChangeArrowheads="1"/>
          </p:cNvSpPr>
          <p:nvPr/>
        </p:nvSpPr>
        <p:spPr bwMode="auto">
          <a:xfrm>
            <a:off x="5618163" y="532765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itchFamily="18" charset="-127"/>
                <a:ea typeface="HY엽서L" pitchFamily="18" charset="-127"/>
              </a:rPr>
              <a:t>출구</a:t>
            </a:r>
          </a:p>
        </p:txBody>
      </p:sp>
      <p:pic>
        <p:nvPicPr>
          <p:cNvPr id="45187" name="Picture 131" descr="MCj034579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6" y="5256214"/>
            <a:ext cx="3603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1428" name="Group 132"/>
          <p:cNvGraphicFramePr>
            <a:graphicFrameLocks noGrp="1"/>
          </p:cNvGraphicFramePr>
          <p:nvPr/>
        </p:nvGraphicFramePr>
        <p:xfrm>
          <a:off x="6699251" y="3311525"/>
          <a:ext cx="2447925" cy="2730500"/>
        </p:xfrm>
        <a:graphic>
          <a:graphicData uri="http://schemas.openxmlformats.org/drawingml/2006/table">
            <a:tbl>
              <a:tblPr/>
              <a:tblGrid>
                <a:gridCol w="244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288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3050"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fontAlgn="t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1pPr>
                      <a:lvl2pPr marL="742950" indent="-285750" eaLnBrk="0" fontAlgn="t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2pPr>
                      <a:lvl3pPr marL="1143000" indent="-228600" eaLnBrk="0" fontAlgn="t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3pPr>
                      <a:lvl4pPr marL="16002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10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4pPr>
                      <a:lvl5pPr marL="2057400" indent="-228600" eaLnBrk="0" fontAlgn="t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5pPr>
                      <a:lvl6pPr marL="25146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6pPr>
                      <a:lvl7pPr marL="29718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7pPr>
                      <a:lvl8pPr marL="34290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8pPr>
                      <a:lvl9pPr marL="3886200" indent="-228600" eaLnBrk="0" fontAlgn="t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defRPr kumimoji="1" sz="900">
                          <a:solidFill>
                            <a:schemeClr val="tx1"/>
                          </a:solidFill>
                          <a:latin typeface="Trebuchet MS" pitchFamily="34" charset="0"/>
                          <a:ea typeface="굴림체" pitchFamily="49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HY엽서M" pitchFamily="18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5289" name="Line 273"/>
          <p:cNvSpPr>
            <a:spLocks noChangeShapeType="1"/>
          </p:cNvSpPr>
          <p:nvPr/>
        </p:nvSpPr>
        <p:spPr bwMode="auto">
          <a:xfrm>
            <a:off x="6399213" y="37099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290" name="Line 274"/>
          <p:cNvSpPr>
            <a:spLocks noChangeShapeType="1"/>
          </p:cNvSpPr>
          <p:nvPr/>
        </p:nvSpPr>
        <p:spPr bwMode="auto">
          <a:xfrm>
            <a:off x="9147176" y="562768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91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6" t="14844" r="27109" b="6624"/>
          <a:stretch>
            <a:fillRect/>
          </a:stretch>
        </p:blipFill>
        <p:spPr bwMode="auto">
          <a:xfrm>
            <a:off x="3621088" y="458789"/>
            <a:ext cx="4648200" cy="608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45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49476-6383-43E5-BE21-7087BB6B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Stack ADT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6962B2-428D-4317-B7E0-88D050BE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push(): </a:t>
            </a:r>
            <a:r>
              <a:rPr lang="ko-KR" altLang="en-US" dirty="0" err="1">
                <a:ea typeface="맑은 고딕"/>
              </a:rPr>
              <a:t>스택에</a:t>
            </a:r>
            <a:r>
              <a:rPr lang="ko-KR" altLang="en-US" dirty="0">
                <a:ea typeface="맑은 고딕"/>
              </a:rPr>
              <a:t> 데이터를 추가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pop(): </a:t>
            </a:r>
            <a:r>
              <a:rPr lang="ko-KR" altLang="en-US" dirty="0" err="1">
                <a:ea typeface="맑은 고딕"/>
              </a:rPr>
              <a:t>스택에서</a:t>
            </a:r>
            <a:r>
              <a:rPr lang="ko-KR" altLang="en-US" dirty="0">
                <a:ea typeface="맑은 고딕"/>
              </a:rPr>
              <a:t> 데이터 삭제</a:t>
            </a:r>
          </a:p>
          <a:p>
            <a:r>
              <a:rPr lang="ko-KR" altLang="en-US" dirty="0">
                <a:ea typeface="맑은 고딕"/>
              </a:rPr>
              <a:t>is_empty(s): </a:t>
            </a:r>
            <a:r>
              <a:rPr lang="ko-KR" altLang="en-US" dirty="0" err="1">
                <a:ea typeface="맑은 고딕"/>
              </a:rPr>
              <a:t>스택이</a:t>
            </a:r>
            <a:r>
              <a:rPr lang="ko-KR" altLang="en-US" dirty="0">
                <a:ea typeface="맑은 고딕"/>
              </a:rPr>
              <a:t> 공백 상태인지 검사</a:t>
            </a:r>
          </a:p>
          <a:p>
            <a:r>
              <a:rPr lang="ko-KR" altLang="en-US" dirty="0">
                <a:ea typeface="맑은 고딕"/>
              </a:rPr>
              <a:t>is_full(s): </a:t>
            </a:r>
            <a:r>
              <a:rPr lang="ko-KR" altLang="en-US" dirty="0" err="1">
                <a:ea typeface="맑은 고딕"/>
              </a:rPr>
              <a:t>스택이</a:t>
            </a:r>
            <a:r>
              <a:rPr lang="ko-KR" altLang="en-US" dirty="0">
                <a:ea typeface="맑은 고딕"/>
              </a:rPr>
              <a:t> 포화 상태인지 검사</a:t>
            </a:r>
          </a:p>
          <a:p>
            <a:r>
              <a:rPr lang="ko-KR" altLang="en-US" dirty="0">
                <a:ea typeface="맑은 고딕"/>
              </a:rPr>
              <a:t>creat(): </a:t>
            </a:r>
            <a:r>
              <a:rPr lang="ko-KR" altLang="en-US" dirty="0" err="1">
                <a:ea typeface="맑은 고딕"/>
              </a:rPr>
              <a:t>스택</a:t>
            </a:r>
            <a:r>
              <a:rPr lang="ko-KR" altLang="en-US" dirty="0">
                <a:ea typeface="맑은 고딕"/>
              </a:rPr>
              <a:t> 생성    또는    init(): </a:t>
            </a:r>
            <a:r>
              <a:rPr lang="ko-KR" altLang="en-US" dirty="0" err="1">
                <a:ea typeface="맑은 고딕"/>
              </a:rPr>
              <a:t>스택</a:t>
            </a:r>
            <a:r>
              <a:rPr lang="ko-KR" altLang="en-US" dirty="0">
                <a:ea typeface="맑은 고딕"/>
              </a:rPr>
              <a:t> 초기화</a:t>
            </a:r>
          </a:p>
          <a:p>
            <a:r>
              <a:rPr lang="ko-KR" altLang="en-US" dirty="0">
                <a:ea typeface="맑은 고딕"/>
              </a:rPr>
              <a:t>peek(s) 요소를 </a:t>
            </a:r>
            <a:r>
              <a:rPr lang="ko-KR" altLang="en-US" dirty="0" err="1">
                <a:ea typeface="맑은 고딕"/>
              </a:rPr>
              <a:t>스택에서</a:t>
            </a:r>
            <a:r>
              <a:rPr lang="ko-KR" altLang="en-US" dirty="0">
                <a:ea typeface="맑은 고딕"/>
              </a:rPr>
              <a:t> 삭제하지 않고 보기만 함</a:t>
            </a:r>
          </a:p>
        </p:txBody>
      </p:sp>
    </p:spTree>
    <p:extLst>
      <p:ext uri="{BB962C8B-B14F-4D97-AF65-F5344CB8AC3E}">
        <p14:creationId xmlns:p14="http://schemas.microsoft.com/office/powerpoint/2010/main" val="3920034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미로탐색 알고리즘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838200" y="1690688"/>
            <a:ext cx="8397875" cy="334553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+mn-ea"/>
                <a:ea typeface="+mn-ea"/>
              </a:rPr>
              <a:t>스택 </a:t>
            </a:r>
            <a:r>
              <a:rPr lang="en-US" altLang="ko-KR" sz="1400" dirty="0">
                <a:latin typeface="+mn-ea"/>
                <a:ea typeface="+mn-ea"/>
              </a:rPr>
              <a:t>s</a:t>
            </a:r>
            <a:r>
              <a:rPr lang="ko-KR" altLang="en-US" sz="1400" dirty="0">
                <a:latin typeface="+mn-ea"/>
                <a:ea typeface="+mn-ea"/>
              </a:rPr>
              <a:t>과 출구의 위치 </a:t>
            </a:r>
            <a:r>
              <a:rPr lang="en-US" altLang="ko-KR" sz="1400" dirty="0">
                <a:latin typeface="+mn-ea"/>
                <a:ea typeface="+mn-ea"/>
              </a:rPr>
              <a:t>x, </a:t>
            </a:r>
            <a:r>
              <a:rPr lang="ko-KR" altLang="en-US" sz="1400" dirty="0">
                <a:latin typeface="+mn-ea"/>
                <a:ea typeface="+mn-ea"/>
              </a:rPr>
              <a:t>현재 생쥐의 위치를 초기화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while( </a:t>
            </a:r>
            <a:r>
              <a:rPr lang="ko-KR" altLang="en-US" sz="1400" dirty="0">
                <a:latin typeface="+mn-ea"/>
                <a:ea typeface="+mn-ea"/>
              </a:rPr>
              <a:t>현재의 위치가 출구가 아니면 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do  </a:t>
            </a:r>
            <a:r>
              <a:rPr lang="ko-KR" altLang="en-US" sz="1400" dirty="0">
                <a:latin typeface="+mn-ea"/>
                <a:ea typeface="+mn-ea"/>
              </a:rPr>
              <a:t>현재위치를 방문한 것으로 표기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+mn-ea"/>
                <a:ea typeface="+mn-ea"/>
              </a:rPr>
              <a:t>      </a:t>
            </a:r>
            <a:r>
              <a:rPr lang="en-US" altLang="ko-KR" sz="1400" dirty="0">
                <a:latin typeface="+mn-ea"/>
                <a:ea typeface="+mn-ea"/>
              </a:rPr>
              <a:t>if( </a:t>
            </a:r>
            <a:r>
              <a:rPr lang="ko-KR" altLang="en-US" sz="1400" dirty="0">
                <a:latin typeface="+mn-ea"/>
                <a:ea typeface="+mn-ea"/>
              </a:rPr>
              <a:t>현재위치의 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아래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왼쪽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오른쪽 위치가 아직 </a:t>
            </a:r>
            <a:r>
              <a:rPr lang="ko-KR" altLang="en-US" sz="1400" dirty="0" err="1">
                <a:latin typeface="+mn-ea"/>
                <a:ea typeface="+mn-ea"/>
              </a:rPr>
              <a:t>방문되지</a:t>
            </a:r>
            <a:r>
              <a:rPr lang="ko-KR" altLang="en-US" sz="1400" dirty="0">
                <a:latin typeface="+mn-ea"/>
                <a:ea typeface="+mn-ea"/>
              </a:rPr>
              <a:t> 않았고 갈수 있으면 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   then </a:t>
            </a:r>
            <a:r>
              <a:rPr lang="ko-KR" altLang="en-US" sz="1400" dirty="0">
                <a:latin typeface="+mn-ea"/>
                <a:ea typeface="+mn-ea"/>
              </a:rPr>
              <a:t>그 위치들을 스택에 </a:t>
            </a:r>
            <a:r>
              <a:rPr lang="en-US" altLang="ko-KR" sz="1400" dirty="0">
                <a:latin typeface="+mn-ea"/>
                <a:ea typeface="+mn-ea"/>
              </a:rPr>
              <a:t>push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 if( </a:t>
            </a:r>
            <a:r>
              <a:rPr lang="en-US" altLang="ko-KR" sz="1400" dirty="0" err="1">
                <a:latin typeface="+mn-ea"/>
                <a:ea typeface="+mn-ea"/>
              </a:rPr>
              <a:t>is_empty</a:t>
            </a:r>
            <a:r>
              <a:rPr lang="en-US" altLang="ko-KR" sz="1400" dirty="0">
                <a:latin typeface="+mn-ea"/>
                <a:ea typeface="+mn-ea"/>
              </a:rPr>
              <a:t>(s) )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    then </a:t>
            </a:r>
            <a:r>
              <a:rPr lang="ko-KR" altLang="en-US" sz="1400" dirty="0">
                <a:latin typeface="+mn-ea"/>
                <a:ea typeface="+mn-ea"/>
              </a:rPr>
              <a:t>실패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+mn-ea"/>
                <a:ea typeface="+mn-ea"/>
              </a:rPr>
              <a:t>         </a:t>
            </a:r>
            <a:r>
              <a:rPr lang="en-US" altLang="ko-KR" sz="1400" dirty="0">
                <a:latin typeface="+mn-ea"/>
                <a:ea typeface="+mn-ea"/>
              </a:rPr>
              <a:t>else </a:t>
            </a:r>
            <a:r>
              <a:rPr lang="ko-KR" altLang="en-US" sz="1400" dirty="0">
                <a:latin typeface="+mn-ea"/>
                <a:ea typeface="+mn-ea"/>
              </a:rPr>
              <a:t>스택에서 하나의 위치를 꺼내어 현재 위치로 만든다</a:t>
            </a:r>
            <a:r>
              <a:rPr lang="en-US" altLang="ko-KR" sz="1400" dirty="0">
                <a:latin typeface="+mn-ea"/>
                <a:ea typeface="+mn-ea"/>
              </a:rPr>
              <a:t>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ko-KR" altLang="en-US" sz="1400" dirty="0">
                <a:latin typeface="+mn-ea"/>
                <a:ea typeface="+mn-ea"/>
              </a:rPr>
              <a:t>성공</a:t>
            </a:r>
            <a:r>
              <a:rPr lang="en-US" altLang="ko-KR" sz="1400" dirty="0">
                <a:latin typeface="+mn-ea"/>
                <a:ea typeface="+mn-ea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47184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 프로그램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838200" y="1478655"/>
            <a:ext cx="8397875" cy="52197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#define MAX_STACK_SIZE 100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#define MAZE_SIZE 6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typedef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struct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StackObjectRec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{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short 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short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}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StackObject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StackObject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 stack[MAX_STACK_SIZE];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int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 top = -1;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StackObject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here={1,0}, entry={1,0};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char maze[MAZE_SIZE][MAZE_SIZE] =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{'1', '1', '1', '1', '1',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{'e', '0', '1', '0', '0',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{'1', '0', '0', '0', '1',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{'1', '0', '1', '0', '1',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{'1', '0', '1', '0', '0', 'x'},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{'1', '1', '1', '1', '1', '1'},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5124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 프로그램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838200" y="1690688"/>
            <a:ext cx="8397875" cy="392747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void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pushLoc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int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r,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int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c)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if( r &lt; 0 || c &lt; 0 ) 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if( maze[r][c] != '1' &amp;&amp; maze[r][c] != '.' 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StackObject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tmp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tmp.r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= r;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tmp.c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= c;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push(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tmp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void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printMaze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(char m[MAZE_SIZE][MAZE_SIZE])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//</a:t>
            </a:r>
            <a:r>
              <a:rPr lang="ko-KR" altLang="en-US" sz="1400" dirty="0">
                <a:latin typeface="Lucida Console" pitchFamily="49" charset="0"/>
                <a:ea typeface="HY엽서M" pitchFamily="18" charset="-127"/>
              </a:rPr>
              <a:t>좌표를 출력하거나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,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gotoxy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()</a:t>
            </a:r>
            <a:r>
              <a:rPr lang="ko-KR" altLang="en-US" sz="1400" dirty="0">
                <a:latin typeface="Lucida Console" pitchFamily="49" charset="0"/>
                <a:ea typeface="HY엽서M" pitchFamily="18" charset="-127"/>
              </a:rPr>
              <a:t>를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ko-KR" altLang="en-US" sz="1400" dirty="0">
                <a:latin typeface="Lucida Console" pitchFamily="49" charset="0"/>
                <a:ea typeface="HY엽서M" pitchFamily="18" charset="-127"/>
              </a:rPr>
              <a:t>활용하세요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…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231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 프로그램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1690688"/>
            <a:ext cx="8397875" cy="23764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void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printStack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int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for(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=5;i&gt;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top;i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--)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printf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("|     |\n");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for(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=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top;i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&gt;=0;i--)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printf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("|(%01d,%01d)|\n", stack[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].r, stack[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].c);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printf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("-------\n");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0880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 프로그램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838200" y="1690688"/>
            <a:ext cx="5277620" cy="41862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void main()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int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r,c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here = entry;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printMaze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(maze);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printStack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while ( maze[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here.r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][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here.c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]!='x' 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printMaze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(maze);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r =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here.r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c = 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here.c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maze[r][c] = '.';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pushLoc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(r-1,c);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pushLoc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(r+1,c);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pushLoc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(r,c-1);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 dirty="0" err="1">
                <a:latin typeface="Lucida Console" pitchFamily="49" charset="0"/>
                <a:ea typeface="HY엽서M" pitchFamily="18" charset="-127"/>
              </a:rPr>
              <a:t>pushLoc</a:t>
            </a:r>
            <a:r>
              <a:rPr lang="en-US" altLang="ko-KR" sz="1400" dirty="0">
                <a:latin typeface="Lucida Console" pitchFamily="49" charset="0"/>
                <a:ea typeface="HY엽서M" pitchFamily="18" charset="-127"/>
              </a:rPr>
              <a:t>(r,c+1);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Lucida Console" pitchFamily="49" charset="0"/>
              <a:ea typeface="HY엽서M" pitchFamily="18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55152" y="1690688"/>
            <a:ext cx="4798648" cy="366871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printStack();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if( isEmpty() 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	printf("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실패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	return;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else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	here = pop();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printMaze(maze);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printStack();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getch();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printf("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성공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\n");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>
              <a:latin typeface="Lucida Console" pitchFamily="49" charset="0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87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53CCC4-6965-40AE-B709-AE60AF7E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Stack ADT 알고리즘</a:t>
            </a:r>
            <a:endParaRPr lang="ko-KR" altLang="en-US" dirty="0"/>
          </a:p>
        </p:txBody>
      </p:sp>
      <p:pic>
        <p:nvPicPr>
          <p:cNvPr id="20" name="Picture 20" descr="개체이(가) 표시된 사진&#10;&#10;높은 신뢰도로 생성된 설명">
            <a:extLst>
              <a:ext uri="{FF2B5EF4-FFF2-40B4-BE49-F238E27FC236}">
                <a16:creationId xmlns:a16="http://schemas.microsoft.com/office/drawing/2014/main" xmlns="" id="{5E0A35AD-0CB4-4EFE-B456-E978D1865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52650" y="3300774"/>
            <a:ext cx="2552700" cy="302895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xmlns="" id="{57702721-FD1A-4D02-8A37-B0F2FDB748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3421" y="3296876"/>
            <a:ext cx="2570884" cy="319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56901A-165D-45D8-A04F-D7AEBAF5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451" y="1825314"/>
            <a:ext cx="3263900" cy="134190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+mn-ea"/>
                <a:ea typeface="+mn-ea"/>
              </a:rPr>
              <a:t>is_empty</a:t>
            </a:r>
            <a:r>
              <a:rPr lang="en-US" altLang="ko-KR" sz="1400" dirty="0">
                <a:latin typeface="+mn-ea"/>
                <a:ea typeface="+mn-ea"/>
              </a:rPr>
              <a:t>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b="1" dirty="0">
              <a:latin typeface="+mn-ea"/>
              <a:ea typeface="+mn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+mn-ea"/>
                <a:ea typeface="+mn-ea"/>
              </a:rPr>
              <a:t>if</a:t>
            </a:r>
            <a:r>
              <a:rPr lang="en-US" altLang="ko-KR" sz="1400" dirty="0">
                <a:latin typeface="+mn-ea"/>
                <a:ea typeface="+mn-ea"/>
              </a:rPr>
              <a:t> top = -1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</a:t>
            </a:r>
            <a:r>
              <a:rPr lang="en-US" altLang="ko-KR" sz="1400" b="1" dirty="0">
                <a:latin typeface="+mn-ea"/>
                <a:ea typeface="+mn-ea"/>
              </a:rPr>
              <a:t>then return</a:t>
            </a:r>
            <a:r>
              <a:rPr lang="en-US" altLang="ko-KR" sz="1400" dirty="0">
                <a:latin typeface="+mn-ea"/>
                <a:ea typeface="+mn-ea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맑은 고딕"/>
                <a:ea typeface="맑은 고딕"/>
              </a:rPr>
              <a:t>else return</a:t>
            </a:r>
            <a:r>
              <a:rPr lang="en-US" altLang="ko-KR" sz="1400" dirty="0">
                <a:latin typeface="맑은 고딕"/>
                <a:ea typeface="맑은 고딕"/>
              </a:rPr>
              <a:t> FALSE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BD8F07-6378-48F3-AE3A-60176FFD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204" y="1823437"/>
            <a:ext cx="3263900" cy="134190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 err="1">
                <a:latin typeface="+mn-ea"/>
                <a:ea typeface="+mn-ea"/>
              </a:rPr>
              <a:t>is_full</a:t>
            </a:r>
            <a:r>
              <a:rPr lang="en-US" altLang="ko-KR" sz="1400" dirty="0">
                <a:latin typeface="+mn-ea"/>
                <a:ea typeface="+mn-ea"/>
              </a:rPr>
              <a:t>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b="1" dirty="0">
              <a:latin typeface="+mn-ea"/>
              <a:ea typeface="+mn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b="1" dirty="0">
                <a:latin typeface="+mn-ea"/>
                <a:ea typeface="+mn-ea"/>
              </a:rPr>
              <a:t>if</a:t>
            </a:r>
            <a:r>
              <a:rPr lang="en-US" altLang="ko-KR" sz="1400" dirty="0">
                <a:latin typeface="+mn-ea"/>
                <a:ea typeface="+mn-ea"/>
              </a:rPr>
              <a:t> top = (MAX_STACK_SIZE-1)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</a:t>
            </a:r>
            <a:r>
              <a:rPr lang="en-US" altLang="ko-KR" sz="1400" b="1" dirty="0">
                <a:latin typeface="+mn-ea"/>
                <a:ea typeface="+mn-ea"/>
              </a:rPr>
              <a:t>then return</a:t>
            </a:r>
            <a:r>
              <a:rPr lang="en-US" altLang="ko-KR" sz="1400" dirty="0">
                <a:latin typeface="+mn-ea"/>
                <a:ea typeface="+mn-ea"/>
              </a:rPr>
              <a:t> TRUE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</a:pPr>
            <a:r>
              <a:rPr lang="en-US" altLang="ko-KR" sz="1400" b="1" dirty="0">
                <a:latin typeface="맑은 고딕"/>
                <a:ea typeface="맑은 고딕"/>
              </a:rPr>
              <a:t>else return</a:t>
            </a:r>
            <a:r>
              <a:rPr lang="en-US" altLang="ko-KR" sz="1400" dirty="0">
                <a:latin typeface="맑은 고딕"/>
                <a:ea typeface="맑은 고딕"/>
              </a:rPr>
              <a:t> FALSE </a:t>
            </a:r>
          </a:p>
        </p:txBody>
      </p:sp>
    </p:spTree>
    <p:extLst>
      <p:ext uri="{BB962C8B-B14F-4D97-AF65-F5344CB8AC3E}">
        <p14:creationId xmlns:p14="http://schemas.microsoft.com/office/powerpoint/2010/main" val="29378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03B064-247F-444A-B29D-8711D8A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Stack ADT 알고리즘</a:t>
            </a:r>
          </a:p>
        </p:txBody>
      </p:sp>
      <p:pic>
        <p:nvPicPr>
          <p:cNvPr id="110" name="Picture 110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xmlns="" id="{1D95FAE2-8781-40CB-9921-B6A0C1BBA2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903612"/>
            <a:ext cx="5181600" cy="2567953"/>
          </a:xfrm>
          <a:prstGeom prst="rect">
            <a:avLst/>
          </a:prstGeom>
        </p:spPr>
      </p:pic>
      <p:pic>
        <p:nvPicPr>
          <p:cNvPr id="112" name="Picture 112">
            <a:extLst>
              <a:ext uri="{FF2B5EF4-FFF2-40B4-BE49-F238E27FC236}">
                <a16:creationId xmlns:a16="http://schemas.microsoft.com/office/drawing/2014/main" xmlns="" id="{7F3E07A9-55C4-42A1-8AA6-79F1BEB82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8177" y="4024408"/>
            <a:ext cx="5181600" cy="24475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4EBCC0E-AC2B-4A80-A9E0-198CED67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55" y="1821836"/>
            <a:ext cx="4012566" cy="17666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ea"/>
                <a:ea typeface="+mn-ea"/>
              </a:rPr>
              <a:t>push(S, x)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r>
              <a:rPr lang="en-US" altLang="ko-KR" sz="1600" b="1" dirty="0">
                <a:latin typeface="+mn-ea"/>
                <a:ea typeface="+mn-ea"/>
              </a:rPr>
              <a:t>if </a:t>
            </a:r>
            <a:r>
              <a:rPr lang="en-US" altLang="ko-KR" sz="1600" dirty="0" err="1">
                <a:latin typeface="+mn-ea"/>
                <a:ea typeface="+mn-ea"/>
              </a:rPr>
              <a:t>is_full</a:t>
            </a:r>
            <a:r>
              <a:rPr lang="en-US" altLang="ko-KR" sz="1600" dirty="0">
                <a:latin typeface="+mn-ea"/>
                <a:ea typeface="+mn-ea"/>
              </a:rPr>
              <a:t>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ea"/>
                <a:ea typeface="+mn-ea"/>
              </a:rPr>
              <a:t>     </a:t>
            </a:r>
            <a:r>
              <a:rPr lang="en-US" altLang="ko-KR" sz="1600" b="1" dirty="0">
                <a:latin typeface="+mn-ea"/>
                <a:ea typeface="+mn-ea"/>
              </a:rPr>
              <a:t>then</a:t>
            </a:r>
            <a:r>
              <a:rPr lang="en-US" altLang="ko-KR" sz="1600" dirty="0">
                <a:latin typeface="+mn-ea"/>
                <a:ea typeface="+mn-ea"/>
              </a:rPr>
              <a:t> error "overflow"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600" b="1" dirty="0">
                <a:latin typeface="맑은 고딕"/>
                <a:ea typeface="맑은 고딕"/>
              </a:rPr>
              <a:t>else</a:t>
            </a:r>
            <a:r>
              <a:rPr lang="en-US" altLang="ko-KR" sz="1600" dirty="0">
                <a:latin typeface="맑은 고딕"/>
                <a:ea typeface="맑은 고딕"/>
              </a:rPr>
              <a:t> top←top+1 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맑은 고딕"/>
                <a:ea typeface="맑은 고딕"/>
              </a:rPr>
              <a:t>     stack[top]←x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32D631-4868-4DF2-ADC4-6C2FBEA2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085" y="1826580"/>
            <a:ext cx="4029982" cy="211134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ea"/>
                <a:ea typeface="+mn-ea"/>
              </a:rPr>
              <a:t>pop(S, x)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600" dirty="0">
              <a:latin typeface="+mn-ea"/>
              <a:ea typeface="+mn-ea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 dirty="0">
                <a:latin typeface="+mn-ea"/>
                <a:ea typeface="+mn-ea"/>
              </a:rPr>
              <a:t>if </a:t>
            </a:r>
            <a:r>
              <a:rPr lang="en-US" altLang="ko-KR" sz="1600" dirty="0" err="1">
                <a:latin typeface="+mn-ea"/>
                <a:ea typeface="+mn-ea"/>
              </a:rPr>
              <a:t>is_empty</a:t>
            </a:r>
            <a:r>
              <a:rPr lang="en-US" altLang="ko-KR" sz="1600" dirty="0">
                <a:latin typeface="+mn-ea"/>
                <a:ea typeface="+mn-ea"/>
              </a:rPr>
              <a:t>(S)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dirty="0">
                <a:latin typeface="+mn-ea"/>
                <a:ea typeface="+mn-ea"/>
              </a:rPr>
              <a:t>     </a:t>
            </a:r>
            <a:r>
              <a:rPr lang="en-US" altLang="ko-KR" sz="1600" b="1" dirty="0">
                <a:latin typeface="+mn-ea"/>
                <a:ea typeface="+mn-ea"/>
              </a:rPr>
              <a:t>then</a:t>
            </a:r>
            <a:r>
              <a:rPr lang="en-US" altLang="ko-KR" sz="1600" dirty="0">
                <a:latin typeface="+mn-ea"/>
                <a:ea typeface="+mn-ea"/>
              </a:rPr>
              <a:t> error "underflow" 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600" b="1" dirty="0">
                <a:latin typeface="맑은 고딕"/>
                <a:ea typeface="맑은 고딕"/>
              </a:rPr>
              <a:t>else</a:t>
            </a:r>
            <a:r>
              <a:rPr lang="en-US" altLang="ko-KR" sz="1600" dirty="0">
                <a:latin typeface="맑은 고딕"/>
                <a:ea typeface="맑은 고딕"/>
              </a:rPr>
              <a:t> </a:t>
            </a:r>
            <a:r>
              <a:rPr lang="en-US" altLang="ko-KR" sz="1600" dirty="0" err="1">
                <a:latin typeface="맑은 고딕"/>
                <a:ea typeface="맑은 고딕"/>
              </a:rPr>
              <a:t>e←stack</a:t>
            </a:r>
            <a:r>
              <a:rPr lang="en-US" altLang="ko-KR" sz="1600" dirty="0">
                <a:latin typeface="맑은 고딕"/>
                <a:ea typeface="맑은 고딕"/>
              </a:rPr>
              <a:t>[top] </a:t>
            </a:r>
          </a:p>
          <a:p>
            <a:pPr fontAlgn="t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600" dirty="0">
                <a:latin typeface="맑은 고딕"/>
                <a:ea typeface="맑은 고딕"/>
              </a:rPr>
              <a:t>     top←top-1 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600" b="1" dirty="0">
                <a:latin typeface="맑은 고딕"/>
                <a:ea typeface="맑은 고딕"/>
              </a:rPr>
              <a:t>return</a:t>
            </a:r>
            <a:r>
              <a:rPr lang="en-US" altLang="ko-KR" sz="1600" dirty="0">
                <a:latin typeface="맑은 고딕"/>
                <a:ea typeface="맑은 고딕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14597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87A9D-ED33-45FD-81BF-7ADDBA9F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배열을 통해 구현한 </a:t>
            </a:r>
            <a:r>
              <a:rPr lang="ko-KR" altLang="en-US" dirty="0" err="1">
                <a:ea typeface="맑은 고딕"/>
              </a:rPr>
              <a:t>스택</a:t>
            </a:r>
            <a:endParaRPr lang="ko-KR" alt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4D555-71E0-41E8-B718-866D2625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1차원 배열을 사용하여 쉽게 구현할 수 있지만</a:t>
            </a:r>
            <a:endParaRPr lang="ko-KR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물리적으로 크기가 고정된 배열을 사용하므로 </a:t>
            </a:r>
            <a:r>
              <a:rPr lang="ko-KR" altLang="en-US" dirty="0" err="1">
                <a:ea typeface="맑은 고딕"/>
              </a:rPr>
              <a:t>스택의</a:t>
            </a:r>
            <a:r>
              <a:rPr lang="ko-KR" altLang="en-US" dirty="0">
                <a:ea typeface="맑은 고딕"/>
              </a:rPr>
              <a:t> 크기 변경이 어려움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1차원 배열 stack</a:t>
            </a:r>
          </a:p>
          <a:p>
            <a:r>
              <a:rPr lang="ko-KR" altLang="en-US" dirty="0">
                <a:ea typeface="맑은 고딕"/>
              </a:rPr>
              <a:t>top변수: 최근 입력 자료 인덱스</a:t>
            </a:r>
          </a:p>
          <a:p>
            <a:r>
              <a:rPr lang="ko-KR" altLang="en-US" dirty="0">
                <a:ea typeface="맑은 고딕"/>
              </a:rPr>
              <a:t>공백 상태이면 top == -1</a:t>
            </a:r>
          </a:p>
          <a:p>
            <a:r>
              <a:rPr lang="ko-KR" altLang="en-US" dirty="0">
                <a:ea typeface="맑은 고딕"/>
              </a:rPr>
              <a:t>가장 먼저 들어온 요소: stack[0]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F79061-36B4-4D4B-8D42-BFD1E8F96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538" y="3582705"/>
            <a:ext cx="5436961" cy="29361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b="1" dirty="0" err="1">
                <a:solidFill>
                  <a:srgbClr val="3366FF"/>
                </a:solidFill>
                <a:latin typeface="+mn-ea"/>
                <a:ea typeface="+mn-ea"/>
              </a:rPr>
              <a:t>typedef</a:t>
            </a:r>
            <a:r>
              <a:rPr lang="en-US" altLang="ko-KR" sz="1400" b="1" dirty="0">
                <a:solidFill>
                  <a:srgbClr val="3366FF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rgbClr val="3366FF"/>
                </a:solidFill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 element;   // </a:t>
            </a:r>
            <a:r>
              <a:rPr lang="ko-KR" altLang="en-US" sz="1400" dirty="0">
                <a:solidFill>
                  <a:srgbClr val="000099"/>
                </a:solidFill>
                <a:latin typeface="+mn-ea"/>
                <a:ea typeface="+mn-ea"/>
              </a:rPr>
              <a:t>배열의 요소는 </a:t>
            </a:r>
            <a:r>
              <a:rPr lang="en-US" altLang="ko-KR" sz="1400" dirty="0">
                <a:solidFill>
                  <a:srgbClr val="000099"/>
                </a:solidFill>
                <a:latin typeface="+mn-ea"/>
                <a:ea typeface="+mn-ea"/>
              </a:rPr>
              <a:t>element</a:t>
            </a:r>
            <a:r>
              <a:rPr lang="ko-KR" altLang="en-US" sz="1400" dirty="0">
                <a:solidFill>
                  <a:srgbClr val="000099"/>
                </a:solidFill>
                <a:latin typeface="+mn-ea"/>
                <a:ea typeface="+mn-ea"/>
              </a:rPr>
              <a:t>타입으로 선언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dirty="0">
              <a:latin typeface="+mn-ea"/>
              <a:ea typeface="+mn-ea"/>
            </a:endParaRP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 b="1" dirty="0" err="1">
                <a:solidFill>
                  <a:srgbClr val="3366FF"/>
                </a:solidFill>
                <a:latin typeface="+mn-ea"/>
                <a:ea typeface="+mn-ea"/>
              </a:rPr>
              <a:t>typedef</a:t>
            </a:r>
            <a:r>
              <a:rPr lang="en-US" altLang="ko-KR" sz="1400" b="1" dirty="0">
                <a:solidFill>
                  <a:srgbClr val="3366FF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rgbClr val="3366FF"/>
                </a:solidFill>
                <a:latin typeface="+mn-ea"/>
                <a:ea typeface="+mn-ea"/>
              </a:rPr>
              <a:t>struct</a:t>
            </a:r>
            <a:r>
              <a:rPr lang="en-US" altLang="ko-KR" sz="1400" b="1" dirty="0">
                <a:solidFill>
                  <a:srgbClr val="3366FF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{   //</a:t>
            </a:r>
            <a:r>
              <a:rPr lang="ko-KR" altLang="en-US" sz="1400" dirty="0">
                <a:solidFill>
                  <a:srgbClr val="000099"/>
                </a:solidFill>
                <a:latin typeface="+mn-ea"/>
                <a:ea typeface="+mn-ea"/>
              </a:rPr>
              <a:t>관련 데이터를 구조체로 묶어  함수의 </a:t>
            </a:r>
            <a:r>
              <a:rPr lang="ko-KR" altLang="en-US" sz="1400" dirty="0" err="1">
                <a:solidFill>
                  <a:srgbClr val="000099"/>
                </a:solidFill>
                <a:latin typeface="+mn-ea"/>
                <a:ea typeface="+mn-ea"/>
              </a:rPr>
              <a:t>파라미터로</a:t>
            </a:r>
            <a:r>
              <a:rPr lang="ko-KR" altLang="en-US" sz="1400" dirty="0">
                <a:solidFill>
                  <a:srgbClr val="000099"/>
                </a:solidFill>
                <a:latin typeface="+mn-ea"/>
                <a:ea typeface="+mn-ea"/>
              </a:rPr>
              <a:t> 전달</a:t>
            </a:r>
            <a:endParaRPr lang="en-US" altLang="ko-KR" sz="1400" b="1" dirty="0">
              <a:solidFill>
                <a:srgbClr val="3366FF"/>
              </a:solidFill>
              <a:latin typeface="+mn-ea"/>
              <a:ea typeface="+mn-ea"/>
            </a:endParaRP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element stack[MAX_STACK_SIZE];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</a:t>
            </a:r>
            <a:r>
              <a:rPr lang="en-US" altLang="ko-KR" sz="1400" b="1" dirty="0" err="1">
                <a:solidFill>
                  <a:srgbClr val="3366FF"/>
                </a:solidFill>
                <a:latin typeface="+mn-ea"/>
                <a:ea typeface="+mn-ea"/>
              </a:rPr>
              <a:t>int</a:t>
            </a:r>
            <a:r>
              <a:rPr lang="en-US" altLang="ko-KR" sz="1400" dirty="0">
                <a:latin typeface="+mn-ea"/>
                <a:ea typeface="+mn-ea"/>
              </a:rPr>
              <a:t> top;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} </a:t>
            </a:r>
            <a:r>
              <a:rPr lang="en-US" altLang="ko-KR" sz="1400" dirty="0" err="1">
                <a:latin typeface="+mn-ea"/>
                <a:ea typeface="+mn-ea"/>
              </a:rPr>
              <a:t>StackType</a:t>
            </a:r>
            <a:r>
              <a:rPr lang="en-US" altLang="ko-KR" sz="1400" dirty="0">
                <a:latin typeface="+mn-ea"/>
                <a:ea typeface="+mn-ea"/>
              </a:rPr>
              <a:t>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400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17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FC7246-46E9-4297-B585-3A9C0F0D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스택의 구현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C2FC47-29C6-4707-97A9-34A530BEA9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배열을 통한 구현</a:t>
            </a:r>
            <a:endParaRPr lang="ko-KR" altLang="en-US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60E608A-AD6E-4712-802B-A548AD8494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latin typeface="Malgun Gothic"/>
                <a:ea typeface="Malgun Gothic"/>
              </a:rPr>
              <a:t>연결 리스트를 통한 구현</a:t>
            </a:r>
            <a:endParaRPr lang="ko-KR"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F90D53-D50A-4BF9-80AB-83AACBE7F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49" r="315"/>
          <a:stretch/>
        </p:blipFill>
        <p:spPr>
          <a:xfrm>
            <a:off x="7693653" y="2483705"/>
            <a:ext cx="2449629" cy="295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54B5C93-096D-43D0-A8B8-C9686CF43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89"/>
          <a:stretch/>
        </p:blipFill>
        <p:spPr>
          <a:xfrm>
            <a:off x="1952674" y="2656886"/>
            <a:ext cx="2319786" cy="29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65C5A0-F1AE-4757-9425-B728287F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배열을 통해 구현한 </a:t>
            </a:r>
            <a:r>
              <a:rPr lang="ko-KR" altLang="en-US" dirty="0" err="1">
                <a:ea typeface="맑은 고딕"/>
              </a:rPr>
              <a:t>스택</a:t>
            </a:r>
            <a:endParaRPr lang="ko-KR" alt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7915123-3312-4B98-AC79-4FE794A5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57" y="1341862"/>
            <a:ext cx="3961353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>
              <a:lnSpc>
                <a:spcPct val="150000"/>
              </a:lnSpc>
              <a:buClr>
                <a:schemeClr val="hlink"/>
              </a:buClr>
              <a:buSzPct val="80000"/>
            </a:pPr>
            <a:r>
              <a:rPr lang="en-US" altLang="ko-KR" sz="1400" b="1" dirty="0">
                <a:solidFill>
                  <a:srgbClr val="3366FF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dirty="0" err="1">
                <a:latin typeface="맑은 고딕"/>
                <a:ea typeface="맑은 고딕"/>
              </a:rPr>
              <a:t>init</a:t>
            </a:r>
            <a:r>
              <a:rPr lang="en-US" altLang="ko-KR" sz="1400" dirty="0">
                <a:latin typeface="맑은 고딕"/>
                <a:ea typeface="맑은 고딕"/>
              </a:rPr>
              <a:t>(</a:t>
            </a:r>
            <a:r>
              <a:rPr lang="en-US" altLang="ko-KR" sz="1400" dirty="0" err="1">
                <a:latin typeface="맑은 고딕"/>
                <a:ea typeface="맑은 고딕"/>
              </a:rPr>
              <a:t>StackType</a:t>
            </a:r>
            <a:r>
              <a:rPr lang="en-US" altLang="ko-KR" sz="1400" dirty="0">
                <a:latin typeface="맑은 고딕"/>
                <a:ea typeface="맑은 고딕"/>
              </a:rPr>
              <a:t> *s) { </a:t>
            </a:r>
            <a:endParaRPr lang="ko-KR" altLang="en-US" dirty="0"/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s-&gt;top = -1; 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} </a:t>
            </a:r>
          </a:p>
          <a:p>
            <a:pPr fontAlgn="t">
              <a:lnSpc>
                <a:spcPct val="150000"/>
              </a:lnSpc>
              <a:buClr>
                <a:schemeClr val="hlink"/>
              </a:buClr>
              <a:buSzPct val="80000"/>
            </a:pPr>
            <a:r>
              <a:rPr lang="en-US" altLang="ko-KR" sz="1400" b="1" dirty="0">
                <a:solidFill>
                  <a:srgbClr val="3366FF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dirty="0" err="1">
                <a:latin typeface="맑은 고딕"/>
                <a:ea typeface="맑은 고딕"/>
              </a:rPr>
              <a:t>is_empty</a:t>
            </a:r>
            <a:r>
              <a:rPr lang="en-US" altLang="ko-KR" sz="1400" dirty="0">
                <a:latin typeface="맑은 고딕"/>
                <a:ea typeface="맑은 고딕"/>
              </a:rPr>
              <a:t>(</a:t>
            </a:r>
            <a:r>
              <a:rPr lang="en-US" altLang="ko-KR" sz="1400" dirty="0" err="1">
                <a:latin typeface="맑은 고딕"/>
                <a:ea typeface="맑은 고딕"/>
              </a:rPr>
              <a:t>StackType</a:t>
            </a:r>
            <a:r>
              <a:rPr lang="en-US" altLang="ko-KR" sz="1400" dirty="0">
                <a:latin typeface="맑은 고딕"/>
                <a:ea typeface="맑은 고딕"/>
              </a:rPr>
              <a:t> *s) { </a:t>
            </a:r>
          </a:p>
          <a:p>
            <a:pPr fontAlgn="t">
              <a:lnSpc>
                <a:spcPct val="150000"/>
              </a:lnSpc>
              <a:buClr>
                <a:schemeClr val="hlink"/>
              </a:buClr>
              <a:buSzPct val="80000"/>
            </a:pPr>
            <a:r>
              <a:rPr lang="en-US" altLang="ko-KR" sz="1400" dirty="0">
                <a:latin typeface="+mn-ea"/>
              </a:rPr>
              <a:t>     </a:t>
            </a:r>
            <a:r>
              <a:rPr lang="en-US" altLang="ko-KR" sz="1400" b="1" dirty="0">
                <a:solidFill>
                  <a:srgbClr val="3366FF"/>
                </a:solidFill>
                <a:latin typeface="+mn-ea"/>
                <a:ea typeface="+mn-ea"/>
              </a:rPr>
              <a:t>return</a:t>
            </a:r>
            <a:r>
              <a:rPr lang="en-US" altLang="ko-KR" sz="1400" dirty="0">
                <a:latin typeface="+mn-ea"/>
                <a:ea typeface="+mn-ea"/>
              </a:rPr>
              <a:t> (s-&gt;top == -1); 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} </a:t>
            </a:r>
          </a:p>
          <a:p>
            <a:pPr fontAlgn="t">
              <a:lnSpc>
                <a:spcPct val="150000"/>
              </a:lnSpc>
              <a:buClr>
                <a:schemeClr val="hlink"/>
              </a:buClr>
              <a:buSzPct val="80000"/>
            </a:pPr>
            <a:r>
              <a:rPr lang="en-US" altLang="ko-KR" sz="1400" b="1" dirty="0">
                <a:solidFill>
                  <a:srgbClr val="3366FF"/>
                </a:solidFill>
                <a:latin typeface="맑은 고딕"/>
                <a:ea typeface="맑은 고딕"/>
              </a:rPr>
              <a:t>int</a:t>
            </a:r>
            <a:r>
              <a:rPr lang="en-US" altLang="ko-KR" sz="1400" dirty="0">
                <a:latin typeface="맑은 고딕"/>
                <a:ea typeface="맑은 고딕"/>
              </a:rPr>
              <a:t> </a:t>
            </a:r>
            <a:r>
              <a:rPr lang="en-US" altLang="ko-KR" sz="1400" dirty="0" err="1">
                <a:latin typeface="맑은 고딕"/>
                <a:ea typeface="맑은 고딕"/>
              </a:rPr>
              <a:t>is_full</a:t>
            </a:r>
            <a:r>
              <a:rPr lang="en-US" altLang="ko-KR" sz="1400" dirty="0">
                <a:latin typeface="맑은 고딕"/>
                <a:ea typeface="맑은 고딕"/>
              </a:rPr>
              <a:t>(</a:t>
            </a:r>
            <a:r>
              <a:rPr lang="en-US" altLang="ko-KR" sz="1400" dirty="0" err="1">
                <a:latin typeface="맑은 고딕"/>
                <a:ea typeface="맑은 고딕"/>
              </a:rPr>
              <a:t>StackType</a:t>
            </a:r>
            <a:r>
              <a:rPr lang="en-US" altLang="ko-KR" sz="1400" dirty="0">
                <a:latin typeface="맑은 고딕"/>
                <a:ea typeface="맑은 고딕"/>
              </a:rPr>
              <a:t> *s) { 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     </a:t>
            </a:r>
            <a:r>
              <a:rPr lang="en-US" altLang="ko-KR" sz="1400" b="1" dirty="0">
                <a:solidFill>
                  <a:srgbClr val="3366FF"/>
                </a:solidFill>
                <a:latin typeface="+mn-ea"/>
                <a:ea typeface="+mn-ea"/>
              </a:rPr>
              <a:t>return</a:t>
            </a:r>
            <a:r>
              <a:rPr lang="en-US" altLang="ko-KR" sz="1400" dirty="0">
                <a:latin typeface="+mn-ea"/>
                <a:ea typeface="+mn-ea"/>
              </a:rPr>
              <a:t> (s-&gt;top == (MAX_STACK_SIZE-1)); 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 dirty="0">
                <a:latin typeface="+mn-ea"/>
                <a:ea typeface="+mn-ea"/>
              </a:rPr>
              <a:t>}</a:t>
            </a:r>
            <a:endParaRPr lang="en-US" altLang="ko-KR" sz="1400" i="1" dirty="0">
              <a:latin typeface="+mn-ea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FB7F9F1-0B77-43C6-A9F4-9C00474B8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979" y="1459594"/>
            <a:ext cx="455558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// </a:t>
            </a:r>
            <a:r>
              <a:rPr lang="ko-KR" altLang="en-US" sz="1200" dirty="0">
                <a:latin typeface="+mj-ea"/>
                <a:ea typeface="+mj-ea"/>
              </a:rPr>
              <a:t>삽입함수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void push(</a:t>
            </a:r>
            <a:r>
              <a:rPr lang="en-US" altLang="ko-KR" sz="1200" dirty="0" err="1">
                <a:latin typeface="+mj-ea"/>
                <a:ea typeface="+mj-ea"/>
              </a:rPr>
              <a:t>StackType</a:t>
            </a:r>
            <a:r>
              <a:rPr lang="en-US" altLang="ko-KR" sz="1200" dirty="0">
                <a:latin typeface="+mj-ea"/>
                <a:ea typeface="+mj-ea"/>
              </a:rPr>
              <a:t> *s, element item) { 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 if( </a:t>
            </a:r>
            <a:r>
              <a:rPr lang="en-US" altLang="ko-KR" sz="1200" dirty="0" err="1">
                <a:latin typeface="+mj-ea"/>
                <a:ea typeface="+mj-ea"/>
              </a:rPr>
              <a:t>is_full</a:t>
            </a:r>
            <a:r>
              <a:rPr lang="en-US" altLang="ko-KR" sz="1200" dirty="0">
                <a:latin typeface="+mj-ea"/>
                <a:ea typeface="+mj-ea"/>
              </a:rPr>
              <a:t>(s) ) {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        </a:t>
            </a:r>
            <a:r>
              <a:rPr lang="en-US" altLang="ko-KR" sz="1200" dirty="0" err="1">
                <a:latin typeface="+mj-ea"/>
                <a:ea typeface="+mj-ea"/>
              </a:rPr>
              <a:t>fprintf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stderr</a:t>
            </a:r>
            <a:r>
              <a:rPr lang="en-US" altLang="ko-KR" sz="1200" dirty="0">
                <a:latin typeface="+mj-ea"/>
                <a:ea typeface="+mj-ea"/>
              </a:rPr>
              <a:t>,"</a:t>
            </a:r>
            <a:r>
              <a:rPr lang="ko-KR" altLang="en-US" sz="1200" dirty="0" err="1">
                <a:latin typeface="+mj-ea"/>
                <a:ea typeface="+mj-ea"/>
              </a:rPr>
              <a:t>스택</a:t>
            </a:r>
            <a:r>
              <a:rPr lang="ko-KR" altLang="en-US" sz="1200" dirty="0">
                <a:latin typeface="+mj-ea"/>
                <a:ea typeface="+mj-ea"/>
              </a:rPr>
              <a:t> 포화 에러</a:t>
            </a:r>
            <a:r>
              <a:rPr lang="en-US" altLang="ko-KR" sz="1200" dirty="0">
                <a:latin typeface="+mj-ea"/>
                <a:ea typeface="+mj-ea"/>
              </a:rPr>
              <a:t>\n");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        return;               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  }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  else s-&gt;stack[++(s-&gt;top)] = item;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}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// </a:t>
            </a:r>
            <a:r>
              <a:rPr lang="ko-KR" altLang="en-US" sz="1200" dirty="0">
                <a:latin typeface="+mj-ea"/>
                <a:ea typeface="+mj-ea"/>
              </a:rPr>
              <a:t>삭제함수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element pop(</a:t>
            </a:r>
            <a:r>
              <a:rPr lang="en-US" altLang="ko-KR" sz="1200" dirty="0" err="1">
                <a:latin typeface="+mj-ea"/>
                <a:ea typeface="+mj-ea"/>
              </a:rPr>
              <a:t>StackType</a:t>
            </a:r>
            <a:r>
              <a:rPr lang="en-US" altLang="ko-KR" sz="1200" dirty="0">
                <a:latin typeface="+mj-ea"/>
                <a:ea typeface="+mj-ea"/>
              </a:rPr>
              <a:t> *s) { 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if( </a:t>
            </a:r>
            <a:r>
              <a:rPr lang="en-US" altLang="ko-KR" sz="1200" dirty="0" err="1">
                <a:latin typeface="+mj-ea"/>
                <a:ea typeface="+mj-ea"/>
              </a:rPr>
              <a:t>is_empty</a:t>
            </a:r>
            <a:r>
              <a:rPr lang="en-US" altLang="ko-KR" sz="1200" dirty="0">
                <a:latin typeface="+mj-ea"/>
                <a:ea typeface="+mj-ea"/>
              </a:rPr>
              <a:t>(s) ) {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        </a:t>
            </a:r>
            <a:r>
              <a:rPr lang="en-US" altLang="ko-KR" sz="1200" dirty="0" err="1">
                <a:latin typeface="+mj-ea"/>
                <a:ea typeface="+mj-ea"/>
              </a:rPr>
              <a:t>fprintf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-US" altLang="ko-KR" sz="1200" dirty="0" err="1">
                <a:latin typeface="+mj-ea"/>
                <a:ea typeface="+mj-ea"/>
              </a:rPr>
              <a:t>stderr</a:t>
            </a:r>
            <a:r>
              <a:rPr lang="en-US" altLang="ko-KR" sz="1200" dirty="0">
                <a:latin typeface="+mj-ea"/>
                <a:ea typeface="+mj-ea"/>
              </a:rPr>
              <a:t>, "</a:t>
            </a:r>
            <a:r>
              <a:rPr lang="ko-KR" altLang="en-US" sz="1200" dirty="0" err="1">
                <a:latin typeface="+mj-ea"/>
                <a:ea typeface="+mj-ea"/>
              </a:rPr>
              <a:t>스택</a:t>
            </a:r>
            <a:r>
              <a:rPr lang="ko-KR" altLang="en-US" sz="1200" dirty="0">
                <a:latin typeface="+mj-ea"/>
                <a:ea typeface="+mj-ea"/>
              </a:rPr>
              <a:t> 공백 에러</a:t>
            </a:r>
            <a:r>
              <a:rPr lang="en-US" altLang="ko-KR" sz="1200" dirty="0">
                <a:latin typeface="+mj-ea"/>
                <a:ea typeface="+mj-ea"/>
              </a:rPr>
              <a:t>\n");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        exit(1);              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}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     else return s-&gt;stack[(s-&gt;top)--]; </a:t>
            </a:r>
          </a:p>
          <a:p>
            <a:pPr eaLnBrk="1" fontAlgn="t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  <a:ea typeface="+mj-ea"/>
              </a:rPr>
              <a:t>} 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542236-8CA2-4356-9BE1-5936DAD9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88" y="4453849"/>
            <a:ext cx="455558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</a:rPr>
              <a:t>// </a:t>
            </a:r>
            <a:r>
              <a:rPr lang="ko-KR" altLang="en-US" sz="1200" dirty="0">
                <a:latin typeface="+mj-ea"/>
              </a:rPr>
              <a:t>피크함수 </a:t>
            </a:r>
            <a:endParaRPr lang="ko-KR"/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</a:rPr>
              <a:t>element peek(</a:t>
            </a:r>
            <a:r>
              <a:rPr lang="en-US" altLang="ko-KR" sz="1200" dirty="0" err="1">
                <a:latin typeface="+mj-ea"/>
              </a:rPr>
              <a:t>StackType</a:t>
            </a:r>
            <a:r>
              <a:rPr lang="en-US" altLang="ko-KR" sz="1200" dirty="0">
                <a:latin typeface="+mj-ea"/>
              </a:rPr>
              <a:t> *s) { 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</a:rPr>
              <a:t>    if( </a:t>
            </a:r>
            <a:r>
              <a:rPr lang="en-US" altLang="ko-KR" sz="1200" dirty="0" err="1">
                <a:latin typeface="+mj-ea"/>
              </a:rPr>
              <a:t>is_empty</a:t>
            </a:r>
            <a:r>
              <a:rPr lang="en-US" altLang="ko-KR" sz="1200" dirty="0">
                <a:latin typeface="+mj-ea"/>
              </a:rPr>
              <a:t>(s) ) { </a:t>
            </a:r>
          </a:p>
          <a:p>
            <a:pPr fontAlgn="t">
              <a:lnSpc>
                <a:spcPct val="150000"/>
              </a:lnSpc>
              <a:buClr>
                <a:schemeClr val="hlink"/>
              </a:buClr>
              <a:buSzPct val="80000"/>
            </a:pPr>
            <a:r>
              <a:rPr lang="en-US" altLang="ko-KR" sz="1200" dirty="0">
                <a:latin typeface="맑은 고딕"/>
                <a:ea typeface="맑은 고딕"/>
              </a:rPr>
              <a:t>             </a:t>
            </a:r>
            <a:r>
              <a:rPr lang="en-US" altLang="ko-KR" sz="1200" dirty="0" err="1">
                <a:latin typeface="맑은 고딕"/>
                <a:ea typeface="맑은 고딕"/>
              </a:rPr>
              <a:t>fprintf</a:t>
            </a:r>
            <a:r>
              <a:rPr lang="en-US" altLang="ko-KR" sz="1200" dirty="0">
                <a:latin typeface="맑은 고딕"/>
                <a:ea typeface="맑은 고딕"/>
              </a:rPr>
              <a:t>(stderr, "</a:t>
            </a:r>
            <a:r>
              <a:rPr lang="ko-KR" altLang="en-US" sz="1200" dirty="0" err="1">
                <a:latin typeface="맑은 고딕"/>
                <a:ea typeface="맑은 고딕"/>
              </a:rPr>
              <a:t>스택</a:t>
            </a:r>
            <a:r>
              <a:rPr lang="ko-KR" altLang="en-US" sz="1200" dirty="0">
                <a:latin typeface="맑은 고딕"/>
                <a:ea typeface="맑은 고딕"/>
              </a:rPr>
              <a:t> 공백 에러</a:t>
            </a:r>
            <a:r>
              <a:rPr lang="en-US" altLang="ko-KR" sz="1200" dirty="0">
                <a:latin typeface="맑은 고딕"/>
                <a:ea typeface="맑은 고딕"/>
              </a:rPr>
              <a:t>\n"); 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</a:rPr>
              <a:t>             exit(1);               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</a:rPr>
              <a:t>     } 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</a:rPr>
              <a:t>     else return s-&gt;stack[s-&gt;top]; </a:t>
            </a:r>
          </a:p>
          <a:p>
            <a:pPr eaLnBrk="1" fontAlgn="t" hangingPunct="1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200" dirty="0">
                <a:latin typeface="+mj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325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8C217824-785D-4358-B6A7-BD799263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51" y="2785989"/>
            <a:ext cx="3955472" cy="339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070509-0F88-4D65-808E-D2E322FE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연결 리스트를</a:t>
            </a:r>
            <a:r>
              <a:rPr lang="ko-KR" altLang="en-US" dirty="0">
                <a:ea typeface="맑은 고딕"/>
              </a:rPr>
              <a:t> 통해 구현한 </a:t>
            </a:r>
            <a:r>
              <a:rPr lang="ko-KR" altLang="en-US" err="1">
                <a:ea typeface="맑은 고딕"/>
              </a:rPr>
              <a:t>스택</a:t>
            </a:r>
            <a:endParaRPr lang="ko-KR" alt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A72C50-8E8F-4B22-BAA1-2496A261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크기가 제한되지 않는다는 장점이 있지만 구현이 복잡하고 (배열 </a:t>
            </a:r>
            <a:r>
              <a:rPr lang="ko-KR" altLang="en-US" err="1">
                <a:ea typeface="맑은 고딕"/>
              </a:rPr>
              <a:t>스택에</a:t>
            </a:r>
            <a:r>
              <a:rPr lang="ko-KR" altLang="en-US" dirty="0">
                <a:ea typeface="맑은 고딕"/>
              </a:rPr>
              <a:t> 비해 상대적으로) 삽입 및 삭제 시간이 오래 걸린다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스택의 원소: 단순 연결 리스트의 노드</a:t>
            </a: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push: 리스트에 마지막 노드 삽입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pop: 리스트에서 마지막 노드 삭제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변수 top: 단순 연결 리스트의 마지막 노드 포인터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초기 top == NULL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631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975</Words>
  <Application>Microsoft Office PowerPoint</Application>
  <PresentationFormat>사용자 지정</PresentationFormat>
  <Paragraphs>603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KCA2019 ☆여름방학특강☆</vt:lpstr>
      <vt:lpstr>Stack의 개념과 구조</vt:lpstr>
      <vt:lpstr>Stack ADT</vt:lpstr>
      <vt:lpstr>Stack ADT 알고리즘</vt:lpstr>
      <vt:lpstr>Stack ADT 알고리즘</vt:lpstr>
      <vt:lpstr>배열을 통해 구현한 스택</vt:lpstr>
      <vt:lpstr>스택의 구현</vt:lpstr>
      <vt:lpstr>배열을 통해 구현한 스택</vt:lpstr>
      <vt:lpstr>연결 리스트를 통해 구현한 스택</vt:lpstr>
      <vt:lpstr>연결 리스트를 통해 구현한 스택</vt:lpstr>
      <vt:lpstr>실습 - 스택의 응용: 괄호 검사</vt:lpstr>
      <vt:lpstr>실습 - 스택의 응용: 괄호 검사</vt:lpstr>
      <vt:lpstr>괄호 검사 프로그램을 구현해보자☆</vt:lpstr>
      <vt:lpstr>Queue의 개념과 구조</vt:lpstr>
      <vt:lpstr>Queue ADT</vt:lpstr>
      <vt:lpstr>배열로 구현한 큐</vt:lpstr>
      <vt:lpstr>배열로 구현한 선형 큐</vt:lpstr>
      <vt:lpstr>배열로 구현한 원형 큐</vt:lpstr>
      <vt:lpstr>배열로 구현한 원형 큐</vt:lpstr>
      <vt:lpstr>배열로 구현한 원형 큐</vt:lpstr>
      <vt:lpstr>연결 리스트로 구현한 큐 (linked queue)</vt:lpstr>
      <vt:lpstr>연결 리스트로 구현한 큐 (linked queue)</vt:lpstr>
      <vt:lpstr>덱(deque)</vt:lpstr>
      <vt:lpstr>덱 ADT</vt:lpstr>
      <vt:lpstr>덱의 구현</vt:lpstr>
      <vt:lpstr>연습문제 - 자료구조를 구현해보자☆</vt:lpstr>
      <vt:lpstr>스택의 응용 : 미로탐색</vt:lpstr>
      <vt:lpstr>미로탐색문제</vt:lpstr>
      <vt:lpstr>PowerPoint 프레젠테이션</vt:lpstr>
      <vt:lpstr>미로탐색 알고리즘</vt:lpstr>
      <vt:lpstr>미로 프로그램</vt:lpstr>
      <vt:lpstr>미로 프로그램</vt:lpstr>
      <vt:lpstr>미로 프로그램</vt:lpstr>
      <vt:lpstr>미로 프로그램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 J</cp:lastModifiedBy>
  <cp:revision>695</cp:revision>
  <dcterms:created xsi:type="dcterms:W3CDTF">2012-07-30T17:18:39Z</dcterms:created>
  <dcterms:modified xsi:type="dcterms:W3CDTF">2019-07-07T12:08:47Z</dcterms:modified>
</cp:coreProperties>
</file>