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5" r:id="rId17"/>
    <p:sldId id="276" r:id="rId18"/>
    <p:sldId id="277" r:id="rId19"/>
    <p:sldId id="274" r:id="rId20"/>
    <p:sldId id="271" r:id="rId21"/>
    <p:sldId id="290" r:id="rId22"/>
    <p:sldId id="272" r:id="rId23"/>
    <p:sldId id="278" r:id="rId24"/>
    <p:sldId id="291" r:id="rId25"/>
    <p:sldId id="292" r:id="rId26"/>
    <p:sldId id="280" r:id="rId27"/>
    <p:sldId id="293" r:id="rId28"/>
    <p:sldId id="294" r:id="rId29"/>
    <p:sldId id="281" r:id="rId30"/>
    <p:sldId id="282" r:id="rId31"/>
    <p:sldId id="295" r:id="rId32"/>
    <p:sldId id="283" r:id="rId33"/>
    <p:sldId id="296" r:id="rId34"/>
    <p:sldId id="284" r:id="rId35"/>
    <p:sldId id="297" r:id="rId36"/>
    <p:sldId id="285" r:id="rId37"/>
    <p:sldId id="298" r:id="rId38"/>
    <p:sldId id="286" r:id="rId39"/>
    <p:sldId id="287" r:id="rId40"/>
    <p:sldId id="279" r:id="rId41"/>
    <p:sldId id="288" r:id="rId42"/>
    <p:sldId id="299" r:id="rId43"/>
    <p:sldId id="302" r:id="rId44"/>
    <p:sldId id="301" r:id="rId45"/>
    <p:sldId id="300" r:id="rId46"/>
    <p:sldId id="289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ee" id="{75879902-B75F-44F5-9C53-CD6D38A032F0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BinaryTree" id="{44DBC5B3-0BDE-4215-9B89-0C892DCFFD38}">
          <p14:sldIdLst>
            <p14:sldId id="263"/>
            <p14:sldId id="264"/>
            <p14:sldId id="265"/>
            <p14:sldId id="266"/>
            <p14:sldId id="267"/>
            <p14:sldId id="269"/>
            <p14:sldId id="268"/>
            <p14:sldId id="270"/>
            <p14:sldId id="275"/>
            <p14:sldId id="276"/>
            <p14:sldId id="277"/>
            <p14:sldId id="274"/>
            <p14:sldId id="271"/>
            <p14:sldId id="290"/>
            <p14:sldId id="272"/>
          </p14:sldIdLst>
        </p14:section>
        <p14:section name="BST" id="{26A09D9F-7CB1-45D8-A465-3F6F54608D62}">
          <p14:sldIdLst>
            <p14:sldId id="278"/>
            <p14:sldId id="291"/>
            <p14:sldId id="292"/>
            <p14:sldId id="280"/>
            <p14:sldId id="293"/>
            <p14:sldId id="294"/>
            <p14:sldId id="281"/>
            <p14:sldId id="282"/>
            <p14:sldId id="295"/>
            <p14:sldId id="283"/>
            <p14:sldId id="296"/>
            <p14:sldId id="284"/>
            <p14:sldId id="297"/>
            <p14:sldId id="285"/>
            <p14:sldId id="298"/>
            <p14:sldId id="286"/>
            <p14:sldId id="287"/>
            <p14:sldId id="279"/>
          </p14:sldIdLst>
        </p14:section>
        <p14:section name="AVL-Tree" id="{68A8B807-BB79-4B56-8D31-C0DB91AD6DA5}">
          <p14:sldIdLst>
            <p14:sldId id="288"/>
            <p14:sldId id="299"/>
            <p14:sldId id="302"/>
            <p14:sldId id="301"/>
            <p14:sldId id="300"/>
          </p14:sldIdLst>
        </p14:section>
        <p14:section name="RB-Tree" id="{6EDC9480-9922-4332-8854-E25A0AE8A680}">
          <p14:sldIdLst>
            <p14:sldId id="289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A96A56-1047-46F2-B096-428CCAE1C6E6}" v="13" dt="2019-05-18T13:32:07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>
        <p:scale>
          <a:sx n="66" d="100"/>
          <a:sy n="66" d="100"/>
        </p:scale>
        <p:origin x="-936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주원" userId="S::edenjint3927@konkuk.ac.kr::8959b079-89b5-4d38-b2d4-1b84b06523eb" providerId="AD" clId="Web-{5BA96A56-1047-46F2-B096-428CCAE1C6E6}"/>
    <pc:docChg chg="addSld delSld modSld sldOrd">
      <pc:chgData name="정주원" userId="S::edenjint3927@konkuk.ac.kr::8959b079-89b5-4d38-b2d4-1b84b06523eb" providerId="AD" clId="Web-{5BA96A56-1047-46F2-B096-428CCAE1C6E6}" dt="2019-05-18T13:35:18.505" v="5698" actId="20577"/>
      <pc:docMkLst>
        <pc:docMk/>
      </pc:docMkLst>
      <pc:sldChg chg="del">
        <pc:chgData name="정주원" userId="S::edenjint3927@konkuk.ac.kr::8959b079-89b5-4d38-b2d4-1b84b06523eb" providerId="AD" clId="Web-{5BA96A56-1047-46F2-B096-428CCAE1C6E6}" dt="2019-05-18T06:52:46.593" v="0"/>
        <pc:sldMkLst>
          <pc:docMk/>
          <pc:sldMk cId="3569210928" sldId="256"/>
        </pc:sldMkLst>
      </pc:sldChg>
      <pc:sldChg chg="modSp add">
        <pc:chgData name="정주원" userId="S::edenjint3927@konkuk.ac.kr::8959b079-89b5-4d38-b2d4-1b84b06523eb" providerId="AD" clId="Web-{5BA96A56-1047-46F2-B096-428CCAE1C6E6}" dt="2019-05-18T06:54:39.841" v="8" actId="20577"/>
        <pc:sldMkLst>
          <pc:docMk/>
          <pc:sldMk cId="3864439853" sldId="256"/>
        </pc:sldMkLst>
        <pc:spChg chg="mod">
          <ac:chgData name="정주원" userId="S::edenjint3927@konkuk.ac.kr::8959b079-89b5-4d38-b2d4-1b84b06523eb" providerId="AD" clId="Web-{5BA96A56-1047-46F2-B096-428CCAE1C6E6}" dt="2019-05-18T06:54:39.841" v="8" actId="20577"/>
          <ac:spMkLst>
            <pc:docMk/>
            <pc:sldMk cId="3864439853" sldId="256"/>
            <ac:spMk id="3" creationId="{00000000-0000-0000-0000-000000000000}"/>
          </ac:spMkLst>
        </pc:spChg>
      </pc:sldChg>
      <pc:sldChg chg="addSp modSp new">
        <pc:chgData name="정주원" userId="S::edenjint3927@konkuk.ac.kr::8959b079-89b5-4d38-b2d4-1b84b06523eb" providerId="AD" clId="Web-{5BA96A56-1047-46F2-B096-428CCAE1C6E6}" dt="2019-05-18T07:31:08.443" v="220" actId="1076"/>
        <pc:sldMkLst>
          <pc:docMk/>
          <pc:sldMk cId="596978557" sldId="257"/>
        </pc:sldMkLst>
        <pc:spChg chg="mod">
          <ac:chgData name="정주원" userId="S::edenjint3927@konkuk.ac.kr::8959b079-89b5-4d38-b2d4-1b84b06523eb" providerId="AD" clId="Web-{5BA96A56-1047-46F2-B096-428CCAE1C6E6}" dt="2019-05-18T06:55:35.434" v="19" actId="20577"/>
          <ac:spMkLst>
            <pc:docMk/>
            <pc:sldMk cId="596978557" sldId="257"/>
            <ac:spMk id="2" creationId="{266D27AC-9F61-49C0-9DE3-B8F201B57DCA}"/>
          </ac:spMkLst>
        </pc:spChg>
        <pc:spChg chg="mod">
          <ac:chgData name="정주원" userId="S::edenjint3927@konkuk.ac.kr::8959b079-89b5-4d38-b2d4-1b84b06523eb" providerId="AD" clId="Web-{5BA96A56-1047-46F2-B096-428CCAE1C6E6}" dt="2019-05-18T07:30:55.864" v="216" actId="20577"/>
          <ac:spMkLst>
            <pc:docMk/>
            <pc:sldMk cId="596978557" sldId="257"/>
            <ac:spMk id="3" creationId="{55006C92-CF64-4A53-B428-7EC4EA25F200}"/>
          </ac:spMkLst>
        </pc:spChg>
        <pc:picChg chg="add mod">
          <ac:chgData name="정주원" userId="S::edenjint3927@konkuk.ac.kr::8959b079-89b5-4d38-b2d4-1b84b06523eb" providerId="AD" clId="Web-{5BA96A56-1047-46F2-B096-428CCAE1C6E6}" dt="2019-05-18T07:31:08.443" v="220" actId="1076"/>
          <ac:picMkLst>
            <pc:docMk/>
            <pc:sldMk cId="596978557" sldId="257"/>
            <ac:picMk id="4" creationId="{C45E09DB-65DF-406E-91FD-5186AAD8A8DF}"/>
          </ac:picMkLst>
        </pc:picChg>
      </pc:sldChg>
      <pc:sldChg chg="modSp new">
        <pc:chgData name="정주원" userId="S::edenjint3927@konkuk.ac.kr::8959b079-89b5-4d38-b2d4-1b84b06523eb" providerId="AD" clId="Web-{5BA96A56-1047-46F2-B096-428CCAE1C6E6}" dt="2019-05-18T07:35:03.148" v="692" actId="20577"/>
        <pc:sldMkLst>
          <pc:docMk/>
          <pc:sldMk cId="1298188824" sldId="258"/>
        </pc:sldMkLst>
        <pc:spChg chg="mod">
          <ac:chgData name="정주원" userId="S::edenjint3927@konkuk.ac.kr::8959b079-89b5-4d38-b2d4-1b84b06523eb" providerId="AD" clId="Web-{5BA96A56-1047-46F2-B096-428CCAE1C6E6}" dt="2019-05-18T07:35:03.148" v="692" actId="20577"/>
          <ac:spMkLst>
            <pc:docMk/>
            <pc:sldMk cId="1298188824" sldId="258"/>
            <ac:spMk id="2" creationId="{7FA91A8E-609D-48E4-9F38-6D4172160475}"/>
          </ac:spMkLst>
        </pc:spChg>
        <pc:spChg chg="mod">
          <ac:chgData name="정주원" userId="S::edenjint3927@konkuk.ac.kr::8959b079-89b5-4d38-b2d4-1b84b06523eb" providerId="AD" clId="Web-{5BA96A56-1047-46F2-B096-428CCAE1C6E6}" dt="2019-05-18T07:34:52.445" v="681" actId="20577"/>
          <ac:spMkLst>
            <pc:docMk/>
            <pc:sldMk cId="1298188824" sldId="258"/>
            <ac:spMk id="3" creationId="{24E5B38F-0D4C-4112-AA4C-EDF6CA602B99}"/>
          </ac:spMkLst>
        </pc:spChg>
      </pc:sldChg>
      <pc:sldChg chg="modSp new">
        <pc:chgData name="정주원" userId="S::edenjint3927@konkuk.ac.kr::8959b079-89b5-4d38-b2d4-1b84b06523eb" providerId="AD" clId="Web-{5BA96A56-1047-46F2-B096-428CCAE1C6E6}" dt="2019-05-18T07:39:27.699" v="1138" actId="14100"/>
        <pc:sldMkLst>
          <pc:docMk/>
          <pc:sldMk cId="4009495181" sldId="259"/>
        </pc:sldMkLst>
        <pc:spChg chg="mod">
          <ac:chgData name="정주원" userId="S::edenjint3927@konkuk.ac.kr::8959b079-89b5-4d38-b2d4-1b84b06523eb" providerId="AD" clId="Web-{5BA96A56-1047-46F2-B096-428CCAE1C6E6}" dt="2019-05-18T07:35:11.008" v="700" actId="20577"/>
          <ac:spMkLst>
            <pc:docMk/>
            <pc:sldMk cId="4009495181" sldId="259"/>
            <ac:spMk id="2" creationId="{20416875-A745-4B32-A28D-F89BDBFB3EB4}"/>
          </ac:spMkLst>
        </pc:spChg>
        <pc:spChg chg="mod">
          <ac:chgData name="정주원" userId="S::edenjint3927@konkuk.ac.kr::8959b079-89b5-4d38-b2d4-1b84b06523eb" providerId="AD" clId="Web-{5BA96A56-1047-46F2-B096-428CCAE1C6E6}" dt="2019-05-18T07:39:27.699" v="1138" actId="14100"/>
          <ac:spMkLst>
            <pc:docMk/>
            <pc:sldMk cId="4009495181" sldId="259"/>
            <ac:spMk id="3" creationId="{328B86EB-D688-4ED4-BE1F-A203E0DF93F7}"/>
          </ac:spMkLst>
        </pc:spChg>
      </pc:sldChg>
      <pc:sldChg chg="modSp new">
        <pc:chgData name="정주원" userId="S::edenjint3927@konkuk.ac.kr::8959b079-89b5-4d38-b2d4-1b84b06523eb" providerId="AD" clId="Web-{5BA96A56-1047-46F2-B096-428CCAE1C6E6}" dt="2019-05-18T08:03:16.463" v="1566" actId="20577"/>
        <pc:sldMkLst>
          <pc:docMk/>
          <pc:sldMk cId="3333724044" sldId="260"/>
        </pc:sldMkLst>
        <pc:spChg chg="mod">
          <ac:chgData name="정주원" userId="S::edenjint3927@konkuk.ac.kr::8959b079-89b5-4d38-b2d4-1b84b06523eb" providerId="AD" clId="Web-{5BA96A56-1047-46F2-B096-428CCAE1C6E6}" dt="2019-05-18T07:41:25.998" v="1142" actId="20577"/>
          <ac:spMkLst>
            <pc:docMk/>
            <pc:sldMk cId="3333724044" sldId="260"/>
            <ac:spMk id="2" creationId="{8D9F4B99-DC05-4C99-AE2A-4E8C14BA1F25}"/>
          </ac:spMkLst>
        </pc:spChg>
        <pc:spChg chg="mod">
          <ac:chgData name="정주원" userId="S::edenjint3927@konkuk.ac.kr::8959b079-89b5-4d38-b2d4-1b84b06523eb" providerId="AD" clId="Web-{5BA96A56-1047-46F2-B096-428CCAE1C6E6}" dt="2019-05-18T08:03:16.463" v="1566" actId="20577"/>
          <ac:spMkLst>
            <pc:docMk/>
            <pc:sldMk cId="3333724044" sldId="260"/>
            <ac:spMk id="3" creationId="{BD2FA6D3-573B-4B20-AF0C-3236215BBCE3}"/>
          </ac:spMkLst>
        </pc:spChg>
      </pc:sldChg>
      <pc:sldChg chg="modSp new">
        <pc:chgData name="정주원" userId="S::edenjint3927@konkuk.ac.kr::8959b079-89b5-4d38-b2d4-1b84b06523eb" providerId="AD" clId="Web-{5BA96A56-1047-46F2-B096-428CCAE1C6E6}" dt="2019-05-18T08:06:12.637" v="1782" actId="20577"/>
        <pc:sldMkLst>
          <pc:docMk/>
          <pc:sldMk cId="1550538944" sldId="261"/>
        </pc:sldMkLst>
        <pc:spChg chg="mod">
          <ac:chgData name="정주원" userId="S::edenjint3927@konkuk.ac.kr::8959b079-89b5-4d38-b2d4-1b84b06523eb" providerId="AD" clId="Web-{5BA96A56-1047-46F2-B096-428CCAE1C6E6}" dt="2019-05-18T08:04:30.276" v="1584" actId="20577"/>
          <ac:spMkLst>
            <pc:docMk/>
            <pc:sldMk cId="1550538944" sldId="261"/>
            <ac:spMk id="2" creationId="{49C211C8-5960-45AE-B2A6-8EF0590C1EB1}"/>
          </ac:spMkLst>
        </pc:spChg>
        <pc:spChg chg="mod">
          <ac:chgData name="정주원" userId="S::edenjint3927@konkuk.ac.kr::8959b079-89b5-4d38-b2d4-1b84b06523eb" providerId="AD" clId="Web-{5BA96A56-1047-46F2-B096-428CCAE1C6E6}" dt="2019-05-18T08:06:12.637" v="1782" actId="20577"/>
          <ac:spMkLst>
            <pc:docMk/>
            <pc:sldMk cId="1550538944" sldId="261"/>
            <ac:spMk id="3" creationId="{C5D9C4BC-4F64-4DA5-93EF-EBC8810EB471}"/>
          </ac:spMkLst>
        </pc:spChg>
      </pc:sldChg>
      <pc:sldChg chg="modSp new">
        <pc:chgData name="정주원" userId="S::edenjint3927@konkuk.ac.kr::8959b079-89b5-4d38-b2d4-1b84b06523eb" providerId="AD" clId="Web-{5BA96A56-1047-46F2-B096-428CCAE1C6E6}" dt="2019-05-18T11:14:16.802" v="2098" actId="20577"/>
        <pc:sldMkLst>
          <pc:docMk/>
          <pc:sldMk cId="799321434" sldId="262"/>
        </pc:sldMkLst>
        <pc:spChg chg="mod">
          <ac:chgData name="정주원" userId="S::edenjint3927@konkuk.ac.kr::8959b079-89b5-4d38-b2d4-1b84b06523eb" providerId="AD" clId="Web-{5BA96A56-1047-46F2-B096-428CCAE1C6E6}" dt="2019-05-18T08:08:09.466" v="1790" actId="20577"/>
          <ac:spMkLst>
            <pc:docMk/>
            <pc:sldMk cId="799321434" sldId="262"/>
            <ac:spMk id="2" creationId="{36BE6D95-6E52-43C5-8397-5A6E47983DF2}"/>
          </ac:spMkLst>
        </pc:spChg>
        <pc:spChg chg="mod">
          <ac:chgData name="정주원" userId="S::edenjint3927@konkuk.ac.kr::8959b079-89b5-4d38-b2d4-1b84b06523eb" providerId="AD" clId="Web-{5BA96A56-1047-46F2-B096-428CCAE1C6E6}" dt="2019-05-18T11:14:16.802" v="2098" actId="20577"/>
          <ac:spMkLst>
            <pc:docMk/>
            <pc:sldMk cId="799321434" sldId="262"/>
            <ac:spMk id="3" creationId="{D0DAD6ED-AB3C-4649-A23B-FB478B66B2A9}"/>
          </ac:spMkLst>
        </pc:spChg>
      </pc:sldChg>
      <pc:sldChg chg="modSp new">
        <pc:chgData name="정주원" userId="S::edenjint3927@konkuk.ac.kr::8959b079-89b5-4d38-b2d4-1b84b06523eb" providerId="AD" clId="Web-{5BA96A56-1047-46F2-B096-428CCAE1C6E6}" dt="2019-05-18T12:17:29.157" v="4315" actId="20577"/>
        <pc:sldMkLst>
          <pc:docMk/>
          <pc:sldMk cId="2252195296" sldId="263"/>
        </pc:sldMkLst>
        <pc:spChg chg="mod">
          <ac:chgData name="정주원" userId="S::edenjint3927@konkuk.ac.kr::8959b079-89b5-4d38-b2d4-1b84b06523eb" providerId="AD" clId="Web-{5BA96A56-1047-46F2-B096-428CCAE1C6E6}" dt="2019-05-18T11:14:39.927" v="2120" actId="20577"/>
          <ac:spMkLst>
            <pc:docMk/>
            <pc:sldMk cId="2252195296" sldId="263"/>
            <ac:spMk id="2" creationId="{D83B5BEC-D829-4327-9C9E-A4D41ED545D6}"/>
          </ac:spMkLst>
        </pc:spChg>
        <pc:spChg chg="mod">
          <ac:chgData name="정주원" userId="S::edenjint3927@konkuk.ac.kr::8959b079-89b5-4d38-b2d4-1b84b06523eb" providerId="AD" clId="Web-{5BA96A56-1047-46F2-B096-428CCAE1C6E6}" dt="2019-05-18T12:17:29.157" v="4315" actId="20577"/>
          <ac:spMkLst>
            <pc:docMk/>
            <pc:sldMk cId="2252195296" sldId="263"/>
            <ac:spMk id="3" creationId="{A9F21456-9752-4991-AEC5-0ECC8F99D88C}"/>
          </ac:spMkLst>
        </pc:spChg>
      </pc:sldChg>
      <pc:sldChg chg="modSp new">
        <pc:chgData name="정주원" userId="S::edenjint3927@konkuk.ac.kr::8959b079-89b5-4d38-b2d4-1b84b06523eb" providerId="AD" clId="Web-{5BA96A56-1047-46F2-B096-428CCAE1C6E6}" dt="2019-05-18T11:28:42.979" v="3214" actId="14100"/>
        <pc:sldMkLst>
          <pc:docMk/>
          <pc:sldMk cId="3719443500" sldId="264"/>
        </pc:sldMkLst>
        <pc:spChg chg="mod">
          <ac:chgData name="정주원" userId="S::edenjint3927@konkuk.ac.kr::8959b079-89b5-4d38-b2d4-1b84b06523eb" providerId="AD" clId="Web-{5BA96A56-1047-46F2-B096-428CCAE1C6E6}" dt="2019-05-18T11:23:58.014" v="2880" actId="20577"/>
          <ac:spMkLst>
            <pc:docMk/>
            <pc:sldMk cId="3719443500" sldId="264"/>
            <ac:spMk id="2" creationId="{63E847DB-D701-4B56-B442-5C5ABB6B5595}"/>
          </ac:spMkLst>
        </pc:spChg>
        <pc:spChg chg="mod">
          <ac:chgData name="정주원" userId="S::edenjint3927@konkuk.ac.kr::8959b079-89b5-4d38-b2d4-1b84b06523eb" providerId="AD" clId="Web-{5BA96A56-1047-46F2-B096-428CCAE1C6E6}" dt="2019-05-18T11:28:42.979" v="3214" actId="14100"/>
          <ac:spMkLst>
            <pc:docMk/>
            <pc:sldMk cId="3719443500" sldId="264"/>
            <ac:spMk id="3" creationId="{42626AE3-79FF-4270-9987-6142F1DED675}"/>
          </ac:spMkLst>
        </pc:spChg>
      </pc:sldChg>
      <pc:sldChg chg="addSp delSp modSp new">
        <pc:chgData name="정주원" userId="S::edenjint3927@konkuk.ac.kr::8959b079-89b5-4d38-b2d4-1b84b06523eb" providerId="AD" clId="Web-{5BA96A56-1047-46F2-B096-428CCAE1C6E6}" dt="2019-05-18T11:29:16.135" v="3233" actId="1076"/>
        <pc:sldMkLst>
          <pc:docMk/>
          <pc:sldMk cId="1741305197" sldId="265"/>
        </pc:sldMkLst>
        <pc:spChg chg="mod">
          <ac:chgData name="정주원" userId="S::edenjint3927@konkuk.ac.kr::8959b079-89b5-4d38-b2d4-1b84b06523eb" providerId="AD" clId="Web-{5BA96A56-1047-46F2-B096-428CCAE1C6E6}" dt="2019-05-18T11:29:07.119" v="3228" actId="20577"/>
          <ac:spMkLst>
            <pc:docMk/>
            <pc:sldMk cId="1741305197" sldId="265"/>
            <ac:spMk id="2" creationId="{ACF4822B-A381-4DDB-8F53-590EEEED391D}"/>
          </ac:spMkLst>
        </pc:spChg>
        <pc:spChg chg="del">
          <ac:chgData name="정주원" userId="S::edenjint3927@konkuk.ac.kr::8959b079-89b5-4d38-b2d4-1b84b06523eb" providerId="AD" clId="Web-{5BA96A56-1047-46F2-B096-428CCAE1C6E6}" dt="2019-05-18T11:29:10.932" v="3231"/>
          <ac:spMkLst>
            <pc:docMk/>
            <pc:sldMk cId="1741305197" sldId="265"/>
            <ac:spMk id="3" creationId="{9ED74E79-7F42-4F3E-82B0-73EAEFFA298C}"/>
          </ac:spMkLst>
        </pc:spChg>
        <pc:picChg chg="add mod ord">
          <ac:chgData name="정주원" userId="S::edenjint3927@konkuk.ac.kr::8959b079-89b5-4d38-b2d4-1b84b06523eb" providerId="AD" clId="Web-{5BA96A56-1047-46F2-B096-428CCAE1C6E6}" dt="2019-05-18T11:29:16.135" v="3233" actId="1076"/>
          <ac:picMkLst>
            <pc:docMk/>
            <pc:sldMk cId="1741305197" sldId="265"/>
            <ac:picMk id="4" creationId="{6BE35C84-116E-4EA4-A5CA-A22E9DF75680}"/>
          </ac:picMkLst>
        </pc:picChg>
      </pc:sldChg>
      <pc:sldChg chg="addSp delSp modSp new">
        <pc:chgData name="정주원" userId="S::edenjint3927@konkuk.ac.kr::8959b079-89b5-4d38-b2d4-1b84b06523eb" providerId="AD" clId="Web-{5BA96A56-1047-46F2-B096-428CCAE1C6E6}" dt="2019-05-18T11:31:39.601" v="3301" actId="14100"/>
        <pc:sldMkLst>
          <pc:docMk/>
          <pc:sldMk cId="715703287" sldId="266"/>
        </pc:sldMkLst>
        <pc:spChg chg="mod">
          <ac:chgData name="정주원" userId="S::edenjint3927@konkuk.ac.kr::8959b079-89b5-4d38-b2d4-1b84b06523eb" providerId="AD" clId="Web-{5BA96A56-1047-46F2-B096-428CCAE1C6E6}" dt="2019-05-18T11:29:39.978" v="3249" actId="20577"/>
          <ac:spMkLst>
            <pc:docMk/>
            <pc:sldMk cId="715703287" sldId="266"/>
            <ac:spMk id="2" creationId="{308583F0-DEB2-4F7C-B379-01F5F621948D}"/>
          </ac:spMkLst>
        </pc:spChg>
        <pc:spChg chg="add del mod">
          <ac:chgData name="정주원" userId="S::edenjint3927@konkuk.ac.kr::8959b079-89b5-4d38-b2d4-1b84b06523eb" providerId="AD" clId="Web-{5BA96A56-1047-46F2-B096-428CCAE1C6E6}" dt="2019-05-18T11:30:58.603" v="3294" actId="20577"/>
          <ac:spMkLst>
            <pc:docMk/>
            <pc:sldMk cId="715703287" sldId="266"/>
            <ac:spMk id="3" creationId="{6B91FAD1-B92E-4990-A3BA-682ABFEDB9D6}"/>
          </ac:spMkLst>
        </pc:spChg>
        <pc:picChg chg="add del mod ord">
          <ac:chgData name="정주원" userId="S::edenjint3927@konkuk.ac.kr::8959b079-89b5-4d38-b2d4-1b84b06523eb" providerId="AD" clId="Web-{5BA96A56-1047-46F2-B096-428CCAE1C6E6}" dt="2019-05-18T11:30:35.415" v="3261"/>
          <ac:picMkLst>
            <pc:docMk/>
            <pc:sldMk cId="715703287" sldId="266"/>
            <ac:picMk id="4" creationId="{04F2307D-4923-40F9-AA76-A1EF0A5DDD8C}"/>
          </ac:picMkLst>
        </pc:picChg>
        <pc:picChg chg="add mod">
          <ac:chgData name="정주원" userId="S::edenjint3927@konkuk.ac.kr::8959b079-89b5-4d38-b2d4-1b84b06523eb" providerId="AD" clId="Web-{5BA96A56-1047-46F2-B096-428CCAE1C6E6}" dt="2019-05-18T11:31:39.601" v="3301" actId="14100"/>
          <ac:picMkLst>
            <pc:docMk/>
            <pc:sldMk cId="715703287" sldId="266"/>
            <ac:picMk id="6" creationId="{4876DCFB-3EFD-4965-BC2F-63084C4BE0FA}"/>
          </ac:picMkLst>
        </pc:picChg>
        <pc:picChg chg="add mod">
          <ac:chgData name="정주원" userId="S::edenjint3927@konkuk.ac.kr::8959b079-89b5-4d38-b2d4-1b84b06523eb" providerId="AD" clId="Web-{5BA96A56-1047-46F2-B096-428CCAE1C6E6}" dt="2019-05-18T11:31:20.758" v="3299" actId="14100"/>
          <ac:picMkLst>
            <pc:docMk/>
            <pc:sldMk cId="715703287" sldId="266"/>
            <ac:picMk id="8" creationId="{BFBAD851-CB9E-4425-9605-F0D26940D4B8}"/>
          </ac:picMkLst>
        </pc:picChg>
      </pc:sldChg>
      <pc:sldChg chg="modSp new">
        <pc:chgData name="정주원" userId="S::edenjint3927@konkuk.ac.kr::8959b079-89b5-4d38-b2d4-1b84b06523eb" providerId="AD" clId="Web-{5BA96A56-1047-46F2-B096-428CCAE1C6E6}" dt="2019-05-18T11:43:17.998" v="3972" actId="20577"/>
        <pc:sldMkLst>
          <pc:docMk/>
          <pc:sldMk cId="114087370" sldId="267"/>
        </pc:sldMkLst>
        <pc:spChg chg="mod">
          <ac:chgData name="정주원" userId="S::edenjint3927@konkuk.ac.kr::8959b079-89b5-4d38-b2d4-1b84b06523eb" providerId="AD" clId="Web-{5BA96A56-1047-46F2-B096-428CCAE1C6E6}" dt="2019-05-18T11:32:17.429" v="3307" actId="20577"/>
          <ac:spMkLst>
            <pc:docMk/>
            <pc:sldMk cId="114087370" sldId="267"/>
            <ac:spMk id="2" creationId="{1D70BDC7-E239-4A08-814A-0303AF00F2D7}"/>
          </ac:spMkLst>
        </pc:spChg>
        <pc:spChg chg="mod">
          <ac:chgData name="정주원" userId="S::edenjint3927@konkuk.ac.kr::8959b079-89b5-4d38-b2d4-1b84b06523eb" providerId="AD" clId="Web-{5BA96A56-1047-46F2-B096-428CCAE1C6E6}" dt="2019-05-18T11:43:17.998" v="3972" actId="20577"/>
          <ac:spMkLst>
            <pc:docMk/>
            <pc:sldMk cId="114087370" sldId="267"/>
            <ac:spMk id="3" creationId="{5999FEBA-4261-4C46-A1C4-BD5DFA1A9060}"/>
          </ac:spMkLst>
        </pc:spChg>
      </pc:sldChg>
      <pc:sldChg chg="addSp delSp modSp new">
        <pc:chgData name="정주원" userId="S::edenjint3927@konkuk.ac.kr::8959b079-89b5-4d38-b2d4-1b84b06523eb" providerId="AD" clId="Web-{5BA96A56-1047-46F2-B096-428CCAE1C6E6}" dt="2019-05-18T12:19:55.062" v="4352" actId="1076"/>
        <pc:sldMkLst>
          <pc:docMk/>
          <pc:sldMk cId="3758511965" sldId="268"/>
        </pc:sldMkLst>
        <pc:spChg chg="mod">
          <ac:chgData name="정주원" userId="S::edenjint3927@konkuk.ac.kr::8959b079-89b5-4d38-b2d4-1b84b06523eb" providerId="AD" clId="Web-{5BA96A56-1047-46F2-B096-428CCAE1C6E6}" dt="2019-05-18T11:48:10.229" v="4011" actId="20577"/>
          <ac:spMkLst>
            <pc:docMk/>
            <pc:sldMk cId="3758511965" sldId="268"/>
            <ac:spMk id="2" creationId="{F725C0AA-AACB-44B3-97E3-2AE665FA8E11}"/>
          </ac:spMkLst>
        </pc:spChg>
        <pc:spChg chg="del">
          <ac:chgData name="정주원" userId="S::edenjint3927@konkuk.ac.kr::8959b079-89b5-4d38-b2d4-1b84b06523eb" providerId="AD" clId="Web-{5BA96A56-1047-46F2-B096-428CCAE1C6E6}" dt="2019-05-18T11:47:53.292" v="3976"/>
          <ac:spMkLst>
            <pc:docMk/>
            <pc:sldMk cId="3758511965" sldId="268"/>
            <ac:spMk id="3" creationId="{65356A6F-813A-40F8-B529-B76501BF112A}"/>
          </ac:spMkLst>
        </pc:spChg>
        <pc:spChg chg="add mod">
          <ac:chgData name="정주원" userId="S::edenjint3927@konkuk.ac.kr::8959b079-89b5-4d38-b2d4-1b84b06523eb" providerId="AD" clId="Web-{5BA96A56-1047-46F2-B096-428CCAE1C6E6}" dt="2019-05-18T12:19:55.062" v="4352" actId="1076"/>
          <ac:spMkLst>
            <pc:docMk/>
            <pc:sldMk cId="3758511965" sldId="268"/>
            <ac:spMk id="6" creationId="{2944E158-F906-4787-9B18-E44C7DC2C854}"/>
          </ac:spMkLst>
        </pc:spChg>
        <pc:picChg chg="add mod ord">
          <ac:chgData name="정주원" userId="S::edenjint3927@konkuk.ac.kr::8959b079-89b5-4d38-b2d4-1b84b06523eb" providerId="AD" clId="Web-{5BA96A56-1047-46F2-B096-428CCAE1C6E6}" dt="2019-05-18T11:48:14.073" v="4014" actId="14100"/>
          <ac:picMkLst>
            <pc:docMk/>
            <pc:sldMk cId="3758511965" sldId="268"/>
            <ac:picMk id="4" creationId="{D575AF4B-DD0A-454B-9F51-CB8A7285EE96}"/>
          </ac:picMkLst>
        </pc:picChg>
      </pc:sldChg>
      <pc:sldChg chg="addSp modSp new ord">
        <pc:chgData name="정주원" userId="S::edenjint3927@konkuk.ac.kr::8959b079-89b5-4d38-b2d4-1b84b06523eb" providerId="AD" clId="Web-{5BA96A56-1047-46F2-B096-428CCAE1C6E6}" dt="2019-05-18T12:18:41.110" v="4323"/>
        <pc:sldMkLst>
          <pc:docMk/>
          <pc:sldMk cId="3495415669" sldId="269"/>
        </pc:sldMkLst>
        <pc:spChg chg="mod">
          <ac:chgData name="정주원" userId="S::edenjint3927@konkuk.ac.kr::8959b079-89b5-4d38-b2d4-1b84b06523eb" providerId="AD" clId="Web-{5BA96A56-1047-46F2-B096-428CCAE1C6E6}" dt="2019-05-18T11:56:26.629" v="4030" actId="20577"/>
          <ac:spMkLst>
            <pc:docMk/>
            <pc:sldMk cId="3495415669" sldId="269"/>
            <ac:spMk id="2" creationId="{E94C1DC8-EA35-469A-A8AE-F53634EE2CD8}"/>
          </ac:spMkLst>
        </pc:spChg>
        <pc:spChg chg="mod">
          <ac:chgData name="정주원" userId="S::edenjint3927@konkuk.ac.kr::8959b079-89b5-4d38-b2d4-1b84b06523eb" providerId="AD" clId="Web-{5BA96A56-1047-46F2-B096-428CCAE1C6E6}" dt="2019-05-18T11:56:39.504" v="4057" actId="20577"/>
          <ac:spMkLst>
            <pc:docMk/>
            <pc:sldMk cId="3495415669" sldId="269"/>
            <ac:spMk id="3" creationId="{CB4FABA7-8694-438D-A268-F0F0D03B2D12}"/>
          </ac:spMkLst>
        </pc:spChg>
        <pc:picChg chg="add mod">
          <ac:chgData name="정주원" userId="S::edenjint3927@konkuk.ac.kr::8959b079-89b5-4d38-b2d4-1b84b06523eb" providerId="AD" clId="Web-{5BA96A56-1047-46F2-B096-428CCAE1C6E6}" dt="2019-05-18T11:57:04.128" v="4062" actId="14100"/>
          <ac:picMkLst>
            <pc:docMk/>
            <pc:sldMk cId="3495415669" sldId="269"/>
            <ac:picMk id="4" creationId="{88C0A2D1-1B3B-4952-8522-BF60893E9E08}"/>
          </ac:picMkLst>
        </pc:picChg>
        <pc:picChg chg="add mod">
          <ac:chgData name="정주원" userId="S::edenjint3927@konkuk.ac.kr::8959b079-89b5-4d38-b2d4-1b84b06523eb" providerId="AD" clId="Web-{5BA96A56-1047-46F2-B096-428CCAE1C6E6}" dt="2019-05-18T12:18:03.782" v="4318" actId="1076"/>
          <ac:picMkLst>
            <pc:docMk/>
            <pc:sldMk cId="3495415669" sldId="269"/>
            <ac:picMk id="6" creationId="{0808D6C5-A46F-4BF0-BD0C-92B380EECC29}"/>
          </ac:picMkLst>
        </pc:picChg>
        <pc:picChg chg="add mod">
          <ac:chgData name="정주원" userId="S::edenjint3927@konkuk.ac.kr::8959b079-89b5-4d38-b2d4-1b84b06523eb" providerId="AD" clId="Web-{5BA96A56-1047-46F2-B096-428CCAE1C6E6}" dt="2019-05-18T12:18:19.657" v="4322" actId="1076"/>
          <ac:picMkLst>
            <pc:docMk/>
            <pc:sldMk cId="3495415669" sldId="269"/>
            <ac:picMk id="8" creationId="{630DC86A-A3D9-4526-853D-872BCA086432}"/>
          </ac:picMkLst>
        </pc:picChg>
      </pc:sldChg>
      <pc:sldChg chg="addSp delSp modSp new addAnim modAnim">
        <pc:chgData name="정주원" userId="S::edenjint3927@konkuk.ac.kr::8959b079-89b5-4d38-b2d4-1b84b06523eb" providerId="AD" clId="Web-{5BA96A56-1047-46F2-B096-428CCAE1C6E6}" dt="2019-05-18T12:32:23.616" v="4745"/>
        <pc:sldMkLst>
          <pc:docMk/>
          <pc:sldMk cId="785768661" sldId="270"/>
        </pc:sldMkLst>
        <pc:spChg chg="mod">
          <ac:chgData name="정주원" userId="S::edenjint3927@konkuk.ac.kr::8959b079-89b5-4d38-b2d4-1b84b06523eb" providerId="AD" clId="Web-{5BA96A56-1047-46F2-B096-428CCAE1C6E6}" dt="2019-05-18T12:23:28.997" v="4439" actId="20577"/>
          <ac:spMkLst>
            <pc:docMk/>
            <pc:sldMk cId="785768661" sldId="270"/>
            <ac:spMk id="2" creationId="{2C02411D-2F4E-4A7F-8097-133661E7710C}"/>
          </ac:spMkLst>
        </pc:spChg>
        <pc:spChg chg="mod">
          <ac:chgData name="정주원" userId="S::edenjint3927@konkuk.ac.kr::8959b079-89b5-4d38-b2d4-1b84b06523eb" providerId="AD" clId="Web-{5BA96A56-1047-46F2-B096-428CCAE1C6E6}" dt="2019-05-18T12:23:15.294" v="4422" actId="20577"/>
          <ac:spMkLst>
            <pc:docMk/>
            <pc:sldMk cId="785768661" sldId="270"/>
            <ac:spMk id="3" creationId="{B6105503-A4AF-4465-B209-7E557CC4BB1C}"/>
          </ac:spMkLst>
        </pc:spChg>
        <pc:spChg chg="add del mod">
          <ac:chgData name="정주원" userId="S::edenjint3927@konkuk.ac.kr::8959b079-89b5-4d38-b2d4-1b84b06523eb" providerId="AD" clId="Web-{5BA96A56-1047-46F2-B096-428CCAE1C6E6}" dt="2019-05-18T12:25:21.824" v="4482"/>
          <ac:spMkLst>
            <pc:docMk/>
            <pc:sldMk cId="785768661" sldId="270"/>
            <ac:spMk id="4" creationId="{1BD0F535-CFCD-40DF-8FC6-42594FEB53AE}"/>
          </ac:spMkLst>
        </pc:spChg>
        <pc:spChg chg="add mod">
          <ac:chgData name="정주원" userId="S::edenjint3927@konkuk.ac.kr::8959b079-89b5-4d38-b2d4-1b84b06523eb" providerId="AD" clId="Web-{5BA96A56-1047-46F2-B096-428CCAE1C6E6}" dt="2019-05-18T12:27:51.619" v="4576" actId="1076"/>
          <ac:spMkLst>
            <pc:docMk/>
            <pc:sldMk cId="785768661" sldId="270"/>
            <ac:spMk id="5" creationId="{0F2EC43E-8397-45FF-B503-47A29CF7F696}"/>
          </ac:spMkLst>
        </pc:spChg>
        <pc:spChg chg="add mod">
          <ac:chgData name="정주원" userId="S::edenjint3927@konkuk.ac.kr::8959b079-89b5-4d38-b2d4-1b84b06523eb" providerId="AD" clId="Web-{5BA96A56-1047-46F2-B096-428CCAE1C6E6}" dt="2019-05-18T12:29:31.868" v="4640" actId="1076"/>
          <ac:spMkLst>
            <pc:docMk/>
            <pc:sldMk cId="785768661" sldId="270"/>
            <ac:spMk id="6" creationId="{4A6C7699-9977-4457-A014-BB61FEB2E997}"/>
          </ac:spMkLst>
        </pc:spChg>
        <pc:spChg chg="add mod">
          <ac:chgData name="정주원" userId="S::edenjint3927@konkuk.ac.kr::8959b079-89b5-4d38-b2d4-1b84b06523eb" providerId="AD" clId="Web-{5BA96A56-1047-46F2-B096-428CCAE1C6E6}" dt="2019-05-18T12:32:02.756" v="4739" actId="1076"/>
          <ac:spMkLst>
            <pc:docMk/>
            <pc:sldMk cId="785768661" sldId="270"/>
            <ac:spMk id="7" creationId="{0FFEE632-B172-4FBD-A625-73AB1C5B58DF}"/>
          </ac:spMkLst>
        </pc:spChg>
      </pc:sldChg>
      <pc:sldChg chg="modSp new ord">
        <pc:chgData name="정주원" userId="S::edenjint3927@konkuk.ac.kr::8959b079-89b5-4d38-b2d4-1b84b06523eb" providerId="AD" clId="Web-{5BA96A56-1047-46F2-B096-428CCAE1C6E6}" dt="2019-05-18T12:16:30.939" v="4274" actId="20577"/>
        <pc:sldMkLst>
          <pc:docMk/>
          <pc:sldMk cId="1732289272" sldId="271"/>
        </pc:sldMkLst>
        <pc:spChg chg="mod">
          <ac:chgData name="정주원" userId="S::edenjint3927@konkuk.ac.kr::8959b079-89b5-4d38-b2d4-1b84b06523eb" providerId="AD" clId="Web-{5BA96A56-1047-46F2-B096-428CCAE1C6E6}" dt="2019-05-18T12:16:30.939" v="4274" actId="20577"/>
          <ac:spMkLst>
            <pc:docMk/>
            <pc:sldMk cId="1732289272" sldId="271"/>
            <ac:spMk id="2" creationId="{27E67577-C23B-4B0C-81E3-4CC4F2A8D0FA}"/>
          </ac:spMkLst>
        </pc:spChg>
      </pc:sldChg>
      <pc:sldChg chg="modSp new">
        <pc:chgData name="정주원" userId="S::edenjint3927@konkuk.ac.kr::8959b079-89b5-4d38-b2d4-1b84b06523eb" providerId="AD" clId="Web-{5BA96A56-1047-46F2-B096-428CCAE1C6E6}" dt="2019-05-18T12:16:40.252" v="4277" actId="20577"/>
        <pc:sldMkLst>
          <pc:docMk/>
          <pc:sldMk cId="3837365876" sldId="272"/>
        </pc:sldMkLst>
        <pc:spChg chg="mod">
          <ac:chgData name="정주원" userId="S::edenjint3927@konkuk.ac.kr::8959b079-89b5-4d38-b2d4-1b84b06523eb" providerId="AD" clId="Web-{5BA96A56-1047-46F2-B096-428CCAE1C6E6}" dt="2019-05-18T12:16:40.252" v="4277" actId="20577"/>
          <ac:spMkLst>
            <pc:docMk/>
            <pc:sldMk cId="3837365876" sldId="272"/>
            <ac:spMk id="2" creationId="{359F0821-CDD3-43E8-8EF4-D15087477807}"/>
          </ac:spMkLst>
        </pc:spChg>
      </pc:sldChg>
      <pc:sldChg chg="modSp new">
        <pc:chgData name="정주원" userId="S::edenjint3927@konkuk.ac.kr::8959b079-89b5-4d38-b2d4-1b84b06523eb" providerId="AD" clId="Web-{5BA96A56-1047-46F2-B096-428CCAE1C6E6}" dt="2019-05-18T12:16:50.002" v="4283" actId="20577"/>
        <pc:sldMkLst>
          <pc:docMk/>
          <pc:sldMk cId="1331828973" sldId="273"/>
        </pc:sldMkLst>
        <pc:spChg chg="mod">
          <ac:chgData name="정주원" userId="S::edenjint3927@konkuk.ac.kr::8959b079-89b5-4d38-b2d4-1b84b06523eb" providerId="AD" clId="Web-{5BA96A56-1047-46F2-B096-428CCAE1C6E6}" dt="2019-05-18T12:16:50.002" v="4283" actId="20577"/>
          <ac:spMkLst>
            <pc:docMk/>
            <pc:sldMk cId="1331828973" sldId="273"/>
            <ac:spMk id="2" creationId="{A684104D-D549-40DE-B76E-6ECE7B7EEFDC}"/>
          </ac:spMkLst>
        </pc:spChg>
      </pc:sldChg>
      <pc:sldChg chg="new del">
        <pc:chgData name="정주원" userId="S::edenjint3927@konkuk.ac.kr::8959b079-89b5-4d38-b2d4-1b84b06523eb" providerId="AD" clId="Web-{5BA96A56-1047-46F2-B096-428CCAE1C6E6}" dt="2019-05-18T12:21:42.936" v="4353"/>
        <pc:sldMkLst>
          <pc:docMk/>
          <pc:sldMk cId="1506983506" sldId="274"/>
        </pc:sldMkLst>
      </pc:sldChg>
      <pc:sldChg chg="modSp new">
        <pc:chgData name="정주원" userId="S::edenjint3927@konkuk.ac.kr::8959b079-89b5-4d38-b2d4-1b84b06523eb" providerId="AD" clId="Web-{5BA96A56-1047-46F2-B096-428CCAE1C6E6}" dt="2019-05-18T12:23:44.231" v="4464" actId="20577"/>
        <pc:sldMkLst>
          <pc:docMk/>
          <pc:sldMk cId="2270297647" sldId="274"/>
        </pc:sldMkLst>
        <pc:spChg chg="mod">
          <ac:chgData name="정주원" userId="S::edenjint3927@konkuk.ac.kr::8959b079-89b5-4d38-b2d4-1b84b06523eb" providerId="AD" clId="Web-{5BA96A56-1047-46F2-B096-428CCAE1C6E6}" dt="2019-05-18T12:23:44.231" v="4464" actId="20577"/>
          <ac:spMkLst>
            <pc:docMk/>
            <pc:sldMk cId="2270297647" sldId="274"/>
            <ac:spMk id="2" creationId="{0ED8C37B-3201-4402-859E-84A803E96043}"/>
          </ac:spMkLst>
        </pc:spChg>
        <pc:spChg chg="mod">
          <ac:chgData name="정주원" userId="S::edenjint3927@konkuk.ac.kr::8959b079-89b5-4d38-b2d4-1b84b06523eb" providerId="AD" clId="Web-{5BA96A56-1047-46F2-B096-428CCAE1C6E6}" dt="2019-05-18T12:23:20.872" v="4428" actId="20577"/>
          <ac:spMkLst>
            <pc:docMk/>
            <pc:sldMk cId="2270297647" sldId="274"/>
            <ac:spMk id="3" creationId="{BF4E5B72-6567-4ED9-B2D9-6120DF4C4F34}"/>
          </ac:spMkLst>
        </pc:spChg>
      </pc:sldChg>
      <pc:sldChg chg="addSp delSp modSp new">
        <pc:chgData name="정주원" userId="S::edenjint3927@konkuk.ac.kr::8959b079-89b5-4d38-b2d4-1b84b06523eb" providerId="AD" clId="Web-{5BA96A56-1047-46F2-B096-428CCAE1C6E6}" dt="2019-05-18T12:35:01.942" v="4799" actId="20577"/>
        <pc:sldMkLst>
          <pc:docMk/>
          <pc:sldMk cId="2956426951" sldId="275"/>
        </pc:sldMkLst>
        <pc:spChg chg="mod">
          <ac:chgData name="정주원" userId="S::edenjint3927@konkuk.ac.kr::8959b079-89b5-4d38-b2d4-1b84b06523eb" providerId="AD" clId="Web-{5BA96A56-1047-46F2-B096-428CCAE1C6E6}" dt="2019-05-18T12:35:01.942" v="4799" actId="20577"/>
          <ac:spMkLst>
            <pc:docMk/>
            <pc:sldMk cId="2956426951" sldId="275"/>
            <ac:spMk id="2" creationId="{EC8AEE56-147B-4BB2-9880-B26032825107}"/>
          </ac:spMkLst>
        </pc:spChg>
        <pc:spChg chg="del">
          <ac:chgData name="정주원" userId="S::edenjint3927@konkuk.ac.kr::8959b079-89b5-4d38-b2d4-1b84b06523eb" providerId="AD" clId="Web-{5BA96A56-1047-46F2-B096-428CCAE1C6E6}" dt="2019-05-18T12:34:48.973" v="4778"/>
          <ac:spMkLst>
            <pc:docMk/>
            <pc:sldMk cId="2956426951" sldId="275"/>
            <ac:spMk id="3" creationId="{E91988D2-DD6B-4C5E-B9F7-E3AA284F8603}"/>
          </ac:spMkLst>
        </pc:spChg>
        <pc:spChg chg="add">
          <ac:chgData name="정주원" userId="S::edenjint3927@konkuk.ac.kr::8959b079-89b5-4d38-b2d4-1b84b06523eb" providerId="AD" clId="Web-{5BA96A56-1047-46F2-B096-428CCAE1C6E6}" dt="2019-05-18T12:33:51.193" v="4770"/>
          <ac:spMkLst>
            <pc:docMk/>
            <pc:sldMk cId="2956426951" sldId="275"/>
            <ac:spMk id="15" creationId="{B47E14E3-08FA-47C9-A627-124D932146C2}"/>
          </ac:spMkLst>
        </pc:spChg>
        <pc:spChg chg="add">
          <ac:chgData name="정주원" userId="S::edenjint3927@konkuk.ac.kr::8959b079-89b5-4d38-b2d4-1b84b06523eb" providerId="AD" clId="Web-{5BA96A56-1047-46F2-B096-428CCAE1C6E6}" dt="2019-05-18T12:33:51.193" v="4770"/>
          <ac:spMkLst>
            <pc:docMk/>
            <pc:sldMk cId="2956426951" sldId="275"/>
            <ac:spMk id="16" creationId="{F5B24287-9D6A-4844-A959-E490C3A96177}"/>
          </ac:spMkLst>
        </pc:spChg>
        <pc:spChg chg="add">
          <ac:chgData name="정주원" userId="S::edenjint3927@konkuk.ac.kr::8959b079-89b5-4d38-b2d4-1b84b06523eb" providerId="AD" clId="Web-{5BA96A56-1047-46F2-B096-428CCAE1C6E6}" dt="2019-05-18T12:33:51.193" v="4770"/>
          <ac:spMkLst>
            <pc:docMk/>
            <pc:sldMk cId="2956426951" sldId="275"/>
            <ac:spMk id="17" creationId="{F325FB75-238A-432F-A785-4055E049F921}"/>
          </ac:spMkLst>
        </pc:spChg>
        <pc:spChg chg="add">
          <ac:chgData name="정주원" userId="S::edenjint3927@konkuk.ac.kr::8959b079-89b5-4d38-b2d4-1b84b06523eb" providerId="AD" clId="Web-{5BA96A56-1047-46F2-B096-428CCAE1C6E6}" dt="2019-05-18T12:33:51.193" v="4770"/>
          <ac:spMkLst>
            <pc:docMk/>
            <pc:sldMk cId="2956426951" sldId="275"/>
            <ac:spMk id="18" creationId="{7F988DAC-981B-4B2D-BEA3-03D93719C8E1}"/>
          </ac:spMkLst>
        </pc:spChg>
        <pc:spChg chg="add">
          <ac:chgData name="정주원" userId="S::edenjint3927@konkuk.ac.kr::8959b079-89b5-4d38-b2d4-1b84b06523eb" providerId="AD" clId="Web-{5BA96A56-1047-46F2-B096-428CCAE1C6E6}" dt="2019-05-18T12:33:51.193" v="4770"/>
          <ac:spMkLst>
            <pc:docMk/>
            <pc:sldMk cId="2956426951" sldId="275"/>
            <ac:spMk id="19" creationId="{0295549C-45F7-4479-B6A8-A89C6BF3CF7D}"/>
          </ac:spMkLst>
        </pc:spChg>
        <pc:spChg chg="add">
          <ac:chgData name="정주원" userId="S::edenjint3927@konkuk.ac.kr::8959b079-89b5-4d38-b2d4-1b84b06523eb" providerId="AD" clId="Web-{5BA96A56-1047-46F2-B096-428CCAE1C6E6}" dt="2019-05-18T12:33:51.193" v="4770"/>
          <ac:spMkLst>
            <pc:docMk/>
            <pc:sldMk cId="2956426951" sldId="275"/>
            <ac:spMk id="20" creationId="{9FD3227A-4E37-4C1C-87DC-52D3F617AD94}"/>
          </ac:spMkLst>
        </pc:spChg>
        <pc:spChg chg="add">
          <ac:chgData name="정주원" userId="S::edenjint3927@konkuk.ac.kr::8959b079-89b5-4d38-b2d4-1b84b06523eb" providerId="AD" clId="Web-{5BA96A56-1047-46F2-B096-428CCAE1C6E6}" dt="2019-05-18T12:33:51.193" v="4770"/>
          <ac:spMkLst>
            <pc:docMk/>
            <pc:sldMk cId="2956426951" sldId="275"/>
            <ac:spMk id="21" creationId="{0491E735-528C-460B-9DBE-0C5626FC916B}"/>
          </ac:spMkLst>
        </pc:spChg>
        <pc:spChg chg="add">
          <ac:chgData name="정주원" userId="S::edenjint3927@konkuk.ac.kr::8959b079-89b5-4d38-b2d4-1b84b06523eb" providerId="AD" clId="Web-{5BA96A56-1047-46F2-B096-428CCAE1C6E6}" dt="2019-05-18T12:33:51.193" v="4770"/>
          <ac:spMkLst>
            <pc:docMk/>
            <pc:sldMk cId="2956426951" sldId="275"/>
            <ac:spMk id="22" creationId="{748F2C02-33E8-43AF-B0FD-B0ADA14DCBFB}"/>
          </ac:spMkLst>
        </pc:spChg>
        <pc:spChg chg="add">
          <ac:chgData name="정주원" userId="S::edenjint3927@konkuk.ac.kr::8959b079-89b5-4d38-b2d4-1b84b06523eb" providerId="AD" clId="Web-{5BA96A56-1047-46F2-B096-428CCAE1C6E6}" dt="2019-05-18T12:33:51.193" v="4770"/>
          <ac:spMkLst>
            <pc:docMk/>
            <pc:sldMk cId="2956426951" sldId="275"/>
            <ac:spMk id="23" creationId="{B3476E8B-58E6-4FC4-95FA-71E54D42A057}"/>
          </ac:spMkLst>
        </pc:spChg>
        <pc:spChg chg="add">
          <ac:chgData name="정주원" userId="S::edenjint3927@konkuk.ac.kr::8959b079-89b5-4d38-b2d4-1b84b06523eb" providerId="AD" clId="Web-{5BA96A56-1047-46F2-B096-428CCAE1C6E6}" dt="2019-05-18T12:33:51.193" v="4770"/>
          <ac:spMkLst>
            <pc:docMk/>
            <pc:sldMk cId="2956426951" sldId="275"/>
            <ac:spMk id="24" creationId="{79E3A8FA-A556-41E1-98EF-192A6A02E61A}"/>
          </ac:spMkLst>
        </pc:spChg>
        <pc:spChg chg="add">
          <ac:chgData name="정주원" userId="S::edenjint3927@konkuk.ac.kr::8959b079-89b5-4d38-b2d4-1b84b06523eb" providerId="AD" clId="Web-{5BA96A56-1047-46F2-B096-428CCAE1C6E6}" dt="2019-05-18T12:33:51.193" v="4770"/>
          <ac:spMkLst>
            <pc:docMk/>
            <pc:sldMk cId="2956426951" sldId="275"/>
            <ac:spMk id="25" creationId="{D6476C4D-B06E-4D9C-8420-9A62DB39234E}"/>
          </ac:spMkLst>
        </pc:spChg>
        <pc:grpChg chg="add del mod">
          <ac:chgData name="정주원" userId="S::edenjint3927@konkuk.ac.kr::8959b079-89b5-4d38-b2d4-1b84b06523eb" providerId="AD" clId="Web-{5BA96A56-1047-46F2-B096-428CCAE1C6E6}" dt="2019-05-18T12:34:23.067" v="4777"/>
          <ac:grpSpMkLst>
            <pc:docMk/>
            <pc:sldMk cId="2956426951" sldId="275"/>
            <ac:grpSpMk id="4" creationId="{3D34A2A2-7E73-4FF1-BCFA-0B6EBC70DDB7}"/>
          </ac:grpSpMkLst>
        </pc:grpChg>
        <pc:picChg chg="add mod ord">
          <ac:chgData name="정주원" userId="S::edenjint3927@konkuk.ac.kr::8959b079-89b5-4d38-b2d4-1b84b06523eb" providerId="AD" clId="Web-{5BA96A56-1047-46F2-B096-428CCAE1C6E6}" dt="2019-05-18T12:34:48.973" v="4778"/>
          <ac:picMkLst>
            <pc:docMk/>
            <pc:sldMk cId="2956426951" sldId="275"/>
            <ac:picMk id="26" creationId="{95178375-9110-4223-8309-0B850843EF55}"/>
          </ac:picMkLst>
        </pc:picChg>
        <pc:cxnChg chg="add mod">
          <ac:chgData name="정주원" userId="S::edenjint3927@konkuk.ac.kr::8959b079-89b5-4d38-b2d4-1b84b06523eb" providerId="AD" clId="Web-{5BA96A56-1047-46F2-B096-428CCAE1C6E6}" dt="2019-05-18T12:34:23.067" v="4777"/>
          <ac:cxnSpMkLst>
            <pc:docMk/>
            <pc:sldMk cId="2956426951" sldId="275"/>
            <ac:cxnSpMk id="5" creationId="{75411CC7-2F96-4FEA-B54C-8C9D5803FF03}"/>
          </ac:cxnSpMkLst>
        </pc:cxnChg>
        <pc:cxnChg chg="add mod">
          <ac:chgData name="정주원" userId="S::edenjint3927@konkuk.ac.kr::8959b079-89b5-4d38-b2d4-1b84b06523eb" providerId="AD" clId="Web-{5BA96A56-1047-46F2-B096-428CCAE1C6E6}" dt="2019-05-18T12:34:23.067" v="4777"/>
          <ac:cxnSpMkLst>
            <pc:docMk/>
            <pc:sldMk cId="2956426951" sldId="275"/>
            <ac:cxnSpMk id="6" creationId="{E9B6AC8A-23F3-4741-AD09-B3E902951F74}"/>
          </ac:cxnSpMkLst>
        </pc:cxnChg>
        <pc:cxnChg chg="add mod">
          <ac:chgData name="정주원" userId="S::edenjint3927@konkuk.ac.kr::8959b079-89b5-4d38-b2d4-1b84b06523eb" providerId="AD" clId="Web-{5BA96A56-1047-46F2-B096-428CCAE1C6E6}" dt="2019-05-18T12:34:23.067" v="4777"/>
          <ac:cxnSpMkLst>
            <pc:docMk/>
            <pc:sldMk cId="2956426951" sldId="275"/>
            <ac:cxnSpMk id="7" creationId="{15F5DE1C-1AF4-4CB6-B272-C7FDE97EDD63}"/>
          </ac:cxnSpMkLst>
        </pc:cxnChg>
        <pc:cxnChg chg="add mod">
          <ac:chgData name="정주원" userId="S::edenjint3927@konkuk.ac.kr::8959b079-89b5-4d38-b2d4-1b84b06523eb" providerId="AD" clId="Web-{5BA96A56-1047-46F2-B096-428CCAE1C6E6}" dt="2019-05-18T12:34:23.067" v="4777"/>
          <ac:cxnSpMkLst>
            <pc:docMk/>
            <pc:sldMk cId="2956426951" sldId="275"/>
            <ac:cxnSpMk id="8" creationId="{3399FB01-1C56-4C79-9F47-AA30732F4EEA}"/>
          </ac:cxnSpMkLst>
        </pc:cxnChg>
        <pc:cxnChg chg="add mod">
          <ac:chgData name="정주원" userId="S::edenjint3927@konkuk.ac.kr::8959b079-89b5-4d38-b2d4-1b84b06523eb" providerId="AD" clId="Web-{5BA96A56-1047-46F2-B096-428CCAE1C6E6}" dt="2019-05-18T12:34:23.067" v="4777"/>
          <ac:cxnSpMkLst>
            <pc:docMk/>
            <pc:sldMk cId="2956426951" sldId="275"/>
            <ac:cxnSpMk id="9" creationId="{FF6CA00C-60F0-4B79-95F4-C25442A6AB4E}"/>
          </ac:cxnSpMkLst>
        </pc:cxnChg>
        <pc:cxnChg chg="add mod">
          <ac:chgData name="정주원" userId="S::edenjint3927@konkuk.ac.kr::8959b079-89b5-4d38-b2d4-1b84b06523eb" providerId="AD" clId="Web-{5BA96A56-1047-46F2-B096-428CCAE1C6E6}" dt="2019-05-18T12:34:23.067" v="4777"/>
          <ac:cxnSpMkLst>
            <pc:docMk/>
            <pc:sldMk cId="2956426951" sldId="275"/>
            <ac:cxnSpMk id="10" creationId="{46045C8E-F428-4AA3-82B2-C7F86BD66716}"/>
          </ac:cxnSpMkLst>
        </pc:cxnChg>
        <pc:cxnChg chg="add mod">
          <ac:chgData name="정주원" userId="S::edenjint3927@konkuk.ac.kr::8959b079-89b5-4d38-b2d4-1b84b06523eb" providerId="AD" clId="Web-{5BA96A56-1047-46F2-B096-428CCAE1C6E6}" dt="2019-05-18T12:34:23.067" v="4777"/>
          <ac:cxnSpMkLst>
            <pc:docMk/>
            <pc:sldMk cId="2956426951" sldId="275"/>
            <ac:cxnSpMk id="11" creationId="{25E60EF0-1158-4FF6-94A4-581D1191ACB9}"/>
          </ac:cxnSpMkLst>
        </pc:cxnChg>
        <pc:cxnChg chg="add mod">
          <ac:chgData name="정주원" userId="S::edenjint3927@konkuk.ac.kr::8959b079-89b5-4d38-b2d4-1b84b06523eb" providerId="AD" clId="Web-{5BA96A56-1047-46F2-B096-428CCAE1C6E6}" dt="2019-05-18T12:34:23.067" v="4777"/>
          <ac:cxnSpMkLst>
            <pc:docMk/>
            <pc:sldMk cId="2956426951" sldId="275"/>
            <ac:cxnSpMk id="12" creationId="{324D8D82-9EBC-41BC-BA72-13E6FE852320}"/>
          </ac:cxnSpMkLst>
        </pc:cxnChg>
        <pc:cxnChg chg="add mod">
          <ac:chgData name="정주원" userId="S::edenjint3927@konkuk.ac.kr::8959b079-89b5-4d38-b2d4-1b84b06523eb" providerId="AD" clId="Web-{5BA96A56-1047-46F2-B096-428CCAE1C6E6}" dt="2019-05-18T12:34:23.067" v="4777"/>
          <ac:cxnSpMkLst>
            <pc:docMk/>
            <pc:sldMk cId="2956426951" sldId="275"/>
            <ac:cxnSpMk id="13" creationId="{39742D26-3595-40FC-BD6D-7C6C686EE434}"/>
          </ac:cxnSpMkLst>
        </pc:cxnChg>
        <pc:cxnChg chg="add mod">
          <ac:chgData name="정주원" userId="S::edenjint3927@konkuk.ac.kr::8959b079-89b5-4d38-b2d4-1b84b06523eb" providerId="AD" clId="Web-{5BA96A56-1047-46F2-B096-428CCAE1C6E6}" dt="2019-05-18T12:34:23.067" v="4777"/>
          <ac:cxnSpMkLst>
            <pc:docMk/>
            <pc:sldMk cId="2956426951" sldId="275"/>
            <ac:cxnSpMk id="14" creationId="{C59A7B39-EF57-4873-9882-30B7ED05A97A}"/>
          </ac:cxnSpMkLst>
        </pc:cxnChg>
      </pc:sldChg>
      <pc:sldChg chg="addSp delSp modSp new">
        <pc:chgData name="정주원" userId="S::edenjint3927@konkuk.ac.kr::8959b079-89b5-4d38-b2d4-1b84b06523eb" providerId="AD" clId="Web-{5BA96A56-1047-46F2-B096-428CCAE1C6E6}" dt="2019-05-18T12:35:55.222" v="4839" actId="1076"/>
        <pc:sldMkLst>
          <pc:docMk/>
          <pc:sldMk cId="2455759300" sldId="276"/>
        </pc:sldMkLst>
        <pc:spChg chg="mod">
          <ac:chgData name="정주원" userId="S::edenjint3927@konkuk.ac.kr::8959b079-89b5-4d38-b2d4-1b84b06523eb" providerId="AD" clId="Web-{5BA96A56-1047-46F2-B096-428CCAE1C6E6}" dt="2019-05-18T12:35:48.347" v="4836" actId="14100"/>
          <ac:spMkLst>
            <pc:docMk/>
            <pc:sldMk cId="2455759300" sldId="276"/>
            <ac:spMk id="2" creationId="{CBD1B14B-1FBD-4966-9F3D-26E1989D135C}"/>
          </ac:spMkLst>
        </pc:spChg>
        <pc:spChg chg="del">
          <ac:chgData name="정주원" userId="S::edenjint3927@konkuk.ac.kr::8959b079-89b5-4d38-b2d4-1b84b06523eb" providerId="AD" clId="Web-{5BA96A56-1047-46F2-B096-428CCAE1C6E6}" dt="2019-05-18T12:35:50.597" v="4837"/>
          <ac:spMkLst>
            <pc:docMk/>
            <pc:sldMk cId="2455759300" sldId="276"/>
            <ac:spMk id="3" creationId="{84F0630B-AB70-4664-9490-F091C2B38A0A}"/>
          </ac:spMkLst>
        </pc:spChg>
        <pc:picChg chg="add mod ord">
          <ac:chgData name="정주원" userId="S::edenjint3927@konkuk.ac.kr::8959b079-89b5-4d38-b2d4-1b84b06523eb" providerId="AD" clId="Web-{5BA96A56-1047-46F2-B096-428CCAE1C6E6}" dt="2019-05-18T12:35:55.222" v="4839" actId="1076"/>
          <ac:picMkLst>
            <pc:docMk/>
            <pc:sldMk cId="2455759300" sldId="276"/>
            <ac:picMk id="4" creationId="{4E074021-A25C-47B7-9388-7A5BA7C90AD2}"/>
          </ac:picMkLst>
        </pc:picChg>
      </pc:sldChg>
      <pc:sldChg chg="addSp modSp new">
        <pc:chgData name="정주원" userId="S::edenjint3927@konkuk.ac.kr::8959b079-89b5-4d38-b2d4-1b84b06523eb" providerId="AD" clId="Web-{5BA96A56-1047-46F2-B096-428CCAE1C6E6}" dt="2019-05-18T12:39:39.048" v="5068" actId="1076"/>
        <pc:sldMkLst>
          <pc:docMk/>
          <pc:sldMk cId="828567866" sldId="277"/>
        </pc:sldMkLst>
        <pc:spChg chg="mod">
          <ac:chgData name="정주원" userId="S::edenjint3927@konkuk.ac.kr::8959b079-89b5-4d38-b2d4-1b84b06523eb" providerId="AD" clId="Web-{5BA96A56-1047-46F2-B096-428CCAE1C6E6}" dt="2019-05-18T12:37:19.565" v="4863" actId="20577"/>
          <ac:spMkLst>
            <pc:docMk/>
            <pc:sldMk cId="828567866" sldId="277"/>
            <ac:spMk id="2" creationId="{8DA12B8A-77C5-4205-B718-EDFB4551001C}"/>
          </ac:spMkLst>
        </pc:spChg>
        <pc:spChg chg="mod">
          <ac:chgData name="정주원" userId="S::edenjint3927@konkuk.ac.kr::8959b079-89b5-4d38-b2d4-1b84b06523eb" providerId="AD" clId="Web-{5BA96A56-1047-46F2-B096-428CCAE1C6E6}" dt="2019-05-18T12:39:16.470" v="5060" actId="20577"/>
          <ac:spMkLst>
            <pc:docMk/>
            <pc:sldMk cId="828567866" sldId="277"/>
            <ac:spMk id="3" creationId="{FAC94BDC-2D37-4B3D-BD08-1E5C8A5E27A3}"/>
          </ac:spMkLst>
        </pc:spChg>
        <pc:spChg chg="add mod">
          <ac:chgData name="정주원" userId="S::edenjint3927@konkuk.ac.kr::8959b079-89b5-4d38-b2d4-1b84b06523eb" providerId="AD" clId="Web-{5BA96A56-1047-46F2-B096-428CCAE1C6E6}" dt="2019-05-18T12:39:39.048" v="5068" actId="1076"/>
          <ac:spMkLst>
            <pc:docMk/>
            <pc:sldMk cId="828567866" sldId="277"/>
            <ac:spMk id="6" creationId="{0027CA27-69FE-4B1D-800A-02391CE579F1}"/>
          </ac:spMkLst>
        </pc:spChg>
        <pc:picChg chg="add mod">
          <ac:chgData name="정주원" userId="S::edenjint3927@konkuk.ac.kr::8959b079-89b5-4d38-b2d4-1b84b06523eb" providerId="AD" clId="Web-{5BA96A56-1047-46F2-B096-428CCAE1C6E6}" dt="2019-05-18T12:39:26.189" v="5064" actId="1076"/>
          <ac:picMkLst>
            <pc:docMk/>
            <pc:sldMk cId="828567866" sldId="277"/>
            <ac:picMk id="4" creationId="{0104AFD4-16DE-4A9A-AC93-06A33F8875D1}"/>
          </ac:picMkLst>
        </pc:picChg>
      </pc:sldChg>
      <pc:sldChg chg="modSp new del">
        <pc:chgData name="정주원" userId="S::edenjint3927@konkuk.ac.kr::8959b079-89b5-4d38-b2d4-1b84b06523eb" providerId="AD" clId="Web-{5BA96A56-1047-46F2-B096-428CCAE1C6E6}" dt="2019-05-18T12:37:04.034" v="4855"/>
        <pc:sldMkLst>
          <pc:docMk/>
          <pc:sldMk cId="2152459816" sldId="277"/>
        </pc:sldMkLst>
        <pc:spChg chg="mod">
          <ac:chgData name="정주원" userId="S::edenjint3927@konkuk.ac.kr::8959b079-89b5-4d38-b2d4-1b84b06523eb" providerId="AD" clId="Web-{5BA96A56-1047-46F2-B096-428CCAE1C6E6}" dt="2019-05-18T12:37:03.175" v="4854" actId="20577"/>
          <ac:spMkLst>
            <pc:docMk/>
            <pc:sldMk cId="2152459816" sldId="277"/>
            <ac:spMk id="2" creationId="{A4885048-0472-4348-A4E9-514DCEA13DC8}"/>
          </ac:spMkLst>
        </pc:spChg>
      </pc:sldChg>
      <pc:sldChg chg="modSp new">
        <pc:chgData name="정주원" userId="S::edenjint3927@konkuk.ac.kr::8959b079-89b5-4d38-b2d4-1b84b06523eb" providerId="AD" clId="Web-{5BA96A56-1047-46F2-B096-428CCAE1C6E6}" dt="2019-05-18T13:15:56.479" v="5323" actId="20577"/>
        <pc:sldMkLst>
          <pc:docMk/>
          <pc:sldMk cId="2063045336" sldId="278"/>
        </pc:sldMkLst>
        <pc:spChg chg="mod">
          <ac:chgData name="정주원" userId="S::edenjint3927@konkuk.ac.kr::8959b079-89b5-4d38-b2d4-1b84b06523eb" providerId="AD" clId="Web-{5BA96A56-1047-46F2-B096-428CCAE1C6E6}" dt="2019-05-18T12:40:47.531" v="5076" actId="20577"/>
          <ac:spMkLst>
            <pc:docMk/>
            <pc:sldMk cId="2063045336" sldId="278"/>
            <ac:spMk id="2" creationId="{EE41D529-04FE-45F9-A92D-957EB3F1FAC8}"/>
          </ac:spMkLst>
        </pc:spChg>
        <pc:spChg chg="mod">
          <ac:chgData name="정주원" userId="S::edenjint3927@konkuk.ac.kr::8959b079-89b5-4d38-b2d4-1b84b06523eb" providerId="AD" clId="Web-{5BA96A56-1047-46F2-B096-428CCAE1C6E6}" dt="2019-05-18T13:15:56.479" v="5323" actId="20577"/>
          <ac:spMkLst>
            <pc:docMk/>
            <pc:sldMk cId="2063045336" sldId="278"/>
            <ac:spMk id="3" creationId="{BED88093-E761-4CA3-A788-61E8553EC3DE}"/>
          </ac:spMkLst>
        </pc:spChg>
      </pc:sldChg>
      <pc:sldChg chg="modSp add">
        <pc:chgData name="정주원" userId="S::edenjint3927@konkuk.ac.kr::8959b079-89b5-4d38-b2d4-1b84b06523eb" providerId="AD" clId="Web-{5BA96A56-1047-46F2-B096-428CCAE1C6E6}" dt="2019-05-18T13:35:17.084" v="5696" actId="20577"/>
        <pc:sldMkLst>
          <pc:docMk/>
          <pc:sldMk cId="3674723118" sldId="279"/>
        </pc:sldMkLst>
        <pc:spChg chg="mod">
          <ac:chgData name="정주원" userId="S::edenjint3927@konkuk.ac.kr::8959b079-89b5-4d38-b2d4-1b84b06523eb" providerId="AD" clId="Web-{5BA96A56-1047-46F2-B096-428CCAE1C6E6}" dt="2019-05-18T13:35:17.084" v="5696" actId="20577"/>
          <ac:spMkLst>
            <pc:docMk/>
            <pc:sldMk cId="3674723118" sldId="279"/>
            <ac:spMk id="2" creationId="{A7B8DFF8-D708-443B-807D-507713EFDC75}"/>
          </ac:spMkLst>
        </pc:spChg>
        <pc:spChg chg="mod">
          <ac:chgData name="정주원" userId="S::edenjint3927@konkuk.ac.kr::8959b079-89b5-4d38-b2d4-1b84b06523eb" providerId="AD" clId="Web-{5BA96A56-1047-46F2-B096-428CCAE1C6E6}" dt="2019-05-18T13:27:04.860" v="5387" actId="20577"/>
          <ac:spMkLst>
            <pc:docMk/>
            <pc:sldMk cId="3674723118" sldId="279"/>
            <ac:spMk id="3" creationId="{061EF91A-341E-4094-836D-8CDB2D61B5F4}"/>
          </ac:spMkLst>
        </pc:spChg>
      </pc:sldChg>
      <pc:sldChg chg="addSp modSp new">
        <pc:chgData name="정주원" userId="S::edenjint3927@konkuk.ac.kr::8959b079-89b5-4d38-b2d4-1b84b06523eb" providerId="AD" clId="Web-{5BA96A56-1047-46F2-B096-428CCAE1C6E6}" dt="2019-05-18T13:29:19.424" v="5486" actId="1076"/>
        <pc:sldMkLst>
          <pc:docMk/>
          <pc:sldMk cId="679784659" sldId="280"/>
        </pc:sldMkLst>
        <pc:spChg chg="mod">
          <ac:chgData name="정주원" userId="S::edenjint3927@konkuk.ac.kr::8959b079-89b5-4d38-b2d4-1b84b06523eb" providerId="AD" clId="Web-{5BA96A56-1047-46F2-B096-428CCAE1C6E6}" dt="2019-05-18T13:27:26.142" v="5404" actId="20577"/>
          <ac:spMkLst>
            <pc:docMk/>
            <pc:sldMk cId="679784659" sldId="280"/>
            <ac:spMk id="2" creationId="{836935CE-084D-4138-9210-79F1D124CD34}"/>
          </ac:spMkLst>
        </pc:spChg>
        <pc:spChg chg="mod">
          <ac:chgData name="정주원" userId="S::edenjint3927@konkuk.ac.kr::8959b079-89b5-4d38-b2d4-1b84b06523eb" providerId="AD" clId="Web-{5BA96A56-1047-46F2-B096-428CCAE1C6E6}" dt="2019-05-18T13:28:00.970" v="5467" actId="20577"/>
          <ac:spMkLst>
            <pc:docMk/>
            <pc:sldMk cId="679784659" sldId="280"/>
            <ac:spMk id="3" creationId="{0A6502DB-FFAD-464A-9C6B-4E8A0B69143E}"/>
          </ac:spMkLst>
        </pc:spChg>
        <pc:spChg chg="add mod">
          <ac:chgData name="정주원" userId="S::edenjint3927@konkuk.ac.kr::8959b079-89b5-4d38-b2d4-1b84b06523eb" providerId="AD" clId="Web-{5BA96A56-1047-46F2-B096-428CCAE1C6E6}" dt="2019-05-18T13:29:19.424" v="5486" actId="1076"/>
          <ac:spMkLst>
            <pc:docMk/>
            <pc:sldMk cId="679784659" sldId="280"/>
            <ac:spMk id="6" creationId="{53A93B94-5763-46BD-AEE0-4AE96402796E}"/>
          </ac:spMkLst>
        </pc:spChg>
        <pc:picChg chg="add mod">
          <ac:chgData name="정주원" userId="S::edenjint3927@konkuk.ac.kr::8959b079-89b5-4d38-b2d4-1b84b06523eb" providerId="AD" clId="Web-{5BA96A56-1047-46F2-B096-428CCAE1C6E6}" dt="2019-05-18T13:28:43.549" v="5477" actId="1076"/>
          <ac:picMkLst>
            <pc:docMk/>
            <pc:sldMk cId="679784659" sldId="280"/>
            <ac:picMk id="4" creationId="{31D457E2-4202-4989-A827-2E51BC91174C}"/>
          </ac:picMkLst>
        </pc:picChg>
      </pc:sldChg>
      <pc:sldChg chg="modSp new addAnim modAnim">
        <pc:chgData name="정주원" userId="S::edenjint3927@konkuk.ac.kr::8959b079-89b5-4d38-b2d4-1b84b06523eb" providerId="AD" clId="Web-{5BA96A56-1047-46F2-B096-428CCAE1C6E6}" dt="2019-05-18T13:33:40.348" v="5677"/>
        <pc:sldMkLst>
          <pc:docMk/>
          <pc:sldMk cId="748756533" sldId="281"/>
        </pc:sldMkLst>
        <pc:spChg chg="mod">
          <ac:chgData name="정주원" userId="S::edenjint3927@konkuk.ac.kr::8959b079-89b5-4d38-b2d4-1b84b06523eb" providerId="AD" clId="Web-{5BA96A56-1047-46F2-B096-428CCAE1C6E6}" dt="2019-05-18T13:30:04.971" v="5525" actId="14100"/>
          <ac:spMkLst>
            <pc:docMk/>
            <pc:sldMk cId="748756533" sldId="281"/>
            <ac:spMk id="2" creationId="{E2465E6A-B54E-45EC-B71F-0C5C28D58076}"/>
          </ac:spMkLst>
        </pc:spChg>
        <pc:spChg chg="mod">
          <ac:chgData name="정주원" userId="S::edenjint3927@konkuk.ac.kr::8959b079-89b5-4d38-b2d4-1b84b06523eb" providerId="AD" clId="Web-{5BA96A56-1047-46F2-B096-428CCAE1C6E6}" dt="2019-05-18T13:32:28.129" v="5675" actId="20577"/>
          <ac:spMkLst>
            <pc:docMk/>
            <pc:sldMk cId="748756533" sldId="281"/>
            <ac:spMk id="3" creationId="{E4C26050-E5E4-470C-9A0F-206EFF4554B5}"/>
          </ac:spMkLst>
        </pc:spChg>
      </pc:sldChg>
      <pc:sldChg chg="modSp new">
        <pc:chgData name="정주원" userId="S::edenjint3927@konkuk.ac.kr::8959b079-89b5-4d38-b2d4-1b84b06523eb" providerId="AD" clId="Web-{5BA96A56-1047-46F2-B096-428CCAE1C6E6}" dt="2019-05-18T13:33:59.145" v="5689" actId="20577"/>
        <pc:sldMkLst>
          <pc:docMk/>
          <pc:sldMk cId="3409294667" sldId="282"/>
        </pc:sldMkLst>
        <pc:spChg chg="mod">
          <ac:chgData name="정주원" userId="S::edenjint3927@konkuk.ac.kr::8959b079-89b5-4d38-b2d4-1b84b06523eb" providerId="AD" clId="Web-{5BA96A56-1047-46F2-B096-428CCAE1C6E6}" dt="2019-05-18T13:33:59.145" v="5689" actId="20577"/>
          <ac:spMkLst>
            <pc:docMk/>
            <pc:sldMk cId="3409294667" sldId="282"/>
            <ac:spMk id="2" creationId="{784EC9A7-9186-4A34-9AE4-2A0E30A8CF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957" TargetMode="External"/><Relationship Id="rId2" Type="http://schemas.openxmlformats.org/officeDocument/2006/relationships/hyperlink" Target="https://www.acmicpc.net/problem/1991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KCA2019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☆</a:t>
            </a:r>
            <a:r>
              <a:rPr lang="ko-KR" altLang="en-US" dirty="0" err="1">
                <a:ea typeface="맑은 고딕"/>
              </a:rPr>
              <a:t>여름방학특강</a:t>
            </a:r>
            <a:r>
              <a:rPr lang="ko-KR" altLang="en-US" dirty="0">
                <a:ea typeface="맑은 고딕"/>
              </a:rPr>
              <a:t>☆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ko-KR">
                <a:ea typeface="맑은 고딕"/>
              </a:rPr>
              <a:t>6</a:t>
            </a:r>
            <a:r>
              <a:rPr lang="ko-KR" altLang="en-US">
                <a:ea typeface="맑은 고딕"/>
              </a:rPr>
              <a:t>차시 </a:t>
            </a:r>
            <a:r>
              <a:rPr lang="ko-KR" altLang="en-US" dirty="0">
                <a:ea typeface="맑은 고딕"/>
              </a:rPr>
              <a:t>- Tree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algn="r"/>
            <a:r>
              <a:rPr lang="ko-KR" altLang="en-US" dirty="0">
                <a:ea typeface="맑은 고딕"/>
              </a:rPr>
              <a:t>By. Peter 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C01251-DF2C-4797-83B3-415AA261948F}"/>
              </a:ext>
            </a:extLst>
          </p:cNvPr>
          <p:cNvSpPr txBox="1"/>
          <p:nvPr/>
        </p:nvSpPr>
        <p:spPr>
          <a:xfrm>
            <a:off x="51758" y="6420928"/>
            <a:ext cx="12145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ea typeface="맑은 고딕"/>
              </a:rPr>
              <a:t>//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건국대학교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컴퓨터공학과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진현욱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교수님,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최윤정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교수님,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김강일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교수님의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수업자료를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참고하였음을 밝힙니다.</a:t>
            </a:r>
          </a:p>
        </p:txBody>
      </p:sp>
    </p:spTree>
    <p:extLst>
      <p:ext uri="{BB962C8B-B14F-4D97-AF65-F5344CB8AC3E}">
        <p14:creationId xmlns:p14="http://schemas.microsoft.com/office/powerpoint/2010/main" val="38644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4822B-A381-4DDB-8F53-590EEEED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이진트리 (binary tree)</a:t>
            </a:r>
            <a:endParaRPr lang="ko-KR" altLang="en-US"/>
          </a:p>
        </p:txBody>
      </p:sp>
      <p:pic>
        <p:nvPicPr>
          <p:cNvPr id="4" name="Picture 4" descr="개체이(가) 표시된 사진&#10;&#10;높은 신뢰도로 생성된 설명">
            <a:extLst>
              <a:ext uri="{FF2B5EF4-FFF2-40B4-BE49-F238E27FC236}">
                <a16:creationId xmlns:a16="http://schemas.microsoft.com/office/drawing/2014/main" xmlns="" id="{6BE35C84-116E-4EA4-A5CA-A22E9DF75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259" y="1646331"/>
            <a:ext cx="7728869" cy="481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8583F0-DEB2-4F7C-B379-01F5F621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이진트리의 응용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1FAD1-B92E-4990-A3BA-682ABFEDB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결정트리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사칙연산</a:t>
            </a:r>
            <a:endParaRPr lang="ko-KR" altLang="en-US" dirty="0">
              <a:ea typeface="맑은 고딕"/>
            </a:endParaRPr>
          </a:p>
        </p:txBody>
      </p:sp>
      <p:pic>
        <p:nvPicPr>
          <p:cNvPr id="6" name="Picture 6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4876DCFB-3EFD-4965-BC2F-63084C4B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192" y="1690817"/>
            <a:ext cx="6355976" cy="1963776"/>
          </a:xfrm>
          <a:prstGeom prst="rect">
            <a:avLst/>
          </a:prstGeom>
        </p:spPr>
      </p:pic>
      <p:pic>
        <p:nvPicPr>
          <p:cNvPr id="8" name="Picture 8" descr="시계이(가) 표시된 사진&#10;&#10;높은 신뢰도로 생성된 설명">
            <a:extLst>
              <a:ext uri="{FF2B5EF4-FFF2-40B4-BE49-F238E27FC236}">
                <a16:creationId xmlns:a16="http://schemas.microsoft.com/office/drawing/2014/main" xmlns="" id="{BFBAD851-CB9E-4425-9605-F0D26940D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886" y="3923650"/>
            <a:ext cx="6355977" cy="22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70BDC7-E239-4A08-814A-0303AF00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이진트리 ADT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99FEBA-4261-4C46-A1C4-BD5DFA1A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>
                <a:ea typeface="맑은 고딕"/>
              </a:rPr>
              <a:t>left(v): </a:t>
            </a:r>
            <a:r>
              <a:rPr lang="ko-KR" altLang="en-US" dirty="0" err="1">
                <a:ea typeface="맑은 고딕"/>
              </a:rPr>
              <a:t>노드</a:t>
            </a:r>
            <a:r>
              <a:rPr lang="ko-KR" altLang="en-US" dirty="0">
                <a:ea typeface="맑은 고딕"/>
              </a:rPr>
              <a:t> v의 왼쪽자식 반환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>
                <a:ea typeface="맑은 고딕"/>
              </a:rPr>
              <a:t>right(v): </a:t>
            </a:r>
            <a:r>
              <a:rPr lang="ko-KR" altLang="en-US" dirty="0" err="1">
                <a:ea typeface="맑은 고딕"/>
              </a:rPr>
              <a:t>노드</a:t>
            </a:r>
            <a:r>
              <a:rPr lang="ko-KR" altLang="en-US" dirty="0">
                <a:ea typeface="맑은 고딕"/>
              </a:rPr>
              <a:t> v의 오른쪽자식 반환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>
                <a:ea typeface="맑은 고딕"/>
              </a:rPr>
              <a:t>hasLeft(v): </a:t>
            </a:r>
            <a:r>
              <a:rPr lang="ko-KR" altLang="en-US" dirty="0" err="1">
                <a:ea typeface="맑은 고딕"/>
              </a:rPr>
              <a:t>노드</a:t>
            </a:r>
            <a:r>
              <a:rPr lang="ko-KR" altLang="en-US" dirty="0">
                <a:ea typeface="맑은 고딕"/>
              </a:rPr>
              <a:t> v에게 왼쪽자식이 있는지 검사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>
                <a:ea typeface="맑은 고딕"/>
              </a:rPr>
              <a:t>hasRight(v): </a:t>
            </a:r>
            <a:r>
              <a:rPr lang="ko-KR" altLang="en-US" dirty="0" err="1">
                <a:ea typeface="맑은 고딕"/>
              </a:rPr>
              <a:t>노드</a:t>
            </a:r>
            <a:r>
              <a:rPr lang="ko-KR" altLang="en-US" dirty="0">
                <a:ea typeface="맑은 고딕"/>
              </a:rPr>
              <a:t> v에게 오른쪽자식이 있는지 검사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>
                <a:ea typeface="맑은 고딕"/>
              </a:rPr>
              <a:t>getDepth(v): </a:t>
            </a:r>
            <a:r>
              <a:rPr lang="ko-KR" altLang="en-US" dirty="0" err="1">
                <a:ea typeface="맑은 고딕"/>
              </a:rPr>
              <a:t>노드</a:t>
            </a:r>
            <a:r>
              <a:rPr lang="ko-KR" altLang="en-US" dirty="0">
                <a:ea typeface="맑은 고딕"/>
              </a:rPr>
              <a:t> v의 깊이 반환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>
                <a:ea typeface="맑은 고딕"/>
              </a:rPr>
              <a:t>getHeight(v): </a:t>
            </a:r>
            <a:r>
              <a:rPr lang="ko-KR" altLang="en-US" dirty="0" err="1">
                <a:ea typeface="맑은 고딕"/>
              </a:rPr>
              <a:t>노드</a:t>
            </a:r>
            <a:r>
              <a:rPr lang="ko-KR" altLang="en-US" dirty="0">
                <a:ea typeface="맑은 고딕"/>
              </a:rPr>
              <a:t> v의 높이 반환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>
                <a:ea typeface="맑은 고딕"/>
              </a:rPr>
              <a:t>addRoot(e): 원소 e를 가진 루트를 맨 위에 추가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>
                <a:ea typeface="맑은 고딕"/>
              </a:rPr>
              <a:t>insertLeft(v, e): </a:t>
            </a:r>
            <a:r>
              <a:rPr lang="ko-KR" altLang="en-US" dirty="0" err="1">
                <a:ea typeface="맑은 고딕"/>
              </a:rPr>
              <a:t>노드</a:t>
            </a:r>
            <a:r>
              <a:rPr lang="ko-KR" altLang="en-US" dirty="0">
                <a:ea typeface="맑은 고딕"/>
              </a:rPr>
              <a:t> v에 원소가 e인 왼쪽자식 추가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>
                <a:ea typeface="맑은 고딕"/>
              </a:rPr>
              <a:t>insertRight(v, e): </a:t>
            </a:r>
            <a:r>
              <a:rPr lang="ko-KR" altLang="en-US" dirty="0" err="1">
                <a:ea typeface="맑은 고딕"/>
              </a:rPr>
              <a:t>노드</a:t>
            </a:r>
            <a:r>
              <a:rPr lang="ko-KR" altLang="en-US" dirty="0">
                <a:ea typeface="맑은 고딕"/>
              </a:rPr>
              <a:t> v에 원소가 e인 오른쪽자식 추가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>
                <a:ea typeface="맑은 고딕"/>
              </a:rPr>
              <a:t>remove(v): </a:t>
            </a:r>
            <a:r>
              <a:rPr lang="ko-KR" altLang="en-US" dirty="0" err="1">
                <a:ea typeface="맑은 고딕"/>
              </a:rPr>
              <a:t>노드</a:t>
            </a:r>
            <a:r>
              <a:rPr lang="ko-KR" altLang="en-US" dirty="0">
                <a:ea typeface="맑은 고딕"/>
              </a:rPr>
              <a:t> v 제거 (v의 차수가 2라면 예외처리)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>
                <a:ea typeface="맑은 고딕"/>
              </a:rPr>
              <a:t>attach(v, t1, t2): </a:t>
            </a:r>
            <a:r>
              <a:rPr lang="ko-KR" altLang="en-US" dirty="0" err="1">
                <a:ea typeface="맑은 고딕"/>
              </a:rPr>
              <a:t>노드</a:t>
            </a:r>
            <a:r>
              <a:rPr lang="ko-KR" altLang="en-US" dirty="0">
                <a:ea typeface="맑은 고딕"/>
              </a:rPr>
              <a:t> v에 t1, t2를 </a:t>
            </a:r>
            <a:r>
              <a:rPr lang="ko-KR" altLang="en-US" dirty="0" err="1">
                <a:ea typeface="맑은 고딕"/>
              </a:rPr>
              <a:t>서브트리로</a:t>
            </a:r>
            <a:r>
              <a:rPr lang="ko-KR" altLang="en-US" dirty="0">
                <a:ea typeface="맑은 고딕"/>
              </a:rPr>
              <a:t> 연결 (v가 </a:t>
            </a:r>
            <a:r>
              <a:rPr lang="ko-KR" altLang="en-US" dirty="0" err="1">
                <a:ea typeface="맑은 고딕"/>
              </a:rPr>
              <a:t>비단말노드면</a:t>
            </a:r>
            <a:r>
              <a:rPr lang="ko-KR" altLang="en-US" dirty="0">
                <a:ea typeface="맑은 고딕"/>
              </a:rPr>
              <a:t> 예외처리)</a:t>
            </a:r>
          </a:p>
        </p:txBody>
      </p:sp>
    </p:spTree>
    <p:extLst>
      <p:ext uri="{BB962C8B-B14F-4D97-AF65-F5344CB8AC3E}">
        <p14:creationId xmlns:p14="http://schemas.microsoft.com/office/powerpoint/2010/main" val="1140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C1DC8-EA35-469A-A8AE-F53634EE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배열리스트로 표현한 이진트리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4FABA7-8694-438D-A268-F0F0D03B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인덱스 0은 사용하지 않는다.</a:t>
            </a:r>
            <a:endParaRPr lang="ko-KR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88C0A2D1-1B3B-4952-8522-BF60893E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556" y="1826584"/>
            <a:ext cx="3307976" cy="434660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0808D6C5-A46F-4BF0-BD0C-92B380EEC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12" y="2406463"/>
            <a:ext cx="6033247" cy="1789786"/>
          </a:xfrm>
          <a:prstGeom prst="rect">
            <a:avLst/>
          </a:prstGeom>
        </p:spPr>
      </p:pic>
      <p:pic>
        <p:nvPicPr>
          <p:cNvPr id="8" name="Picture 8" descr="시계, 실내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630DC86A-A3D9-4526-853D-872BCA08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035" y="4425300"/>
            <a:ext cx="4572000" cy="175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25C0AA-AACB-44B3-97E3-2AE665FA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이진트리의 연결 구조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D575AF4B-DD0A-454B-9F51-CB8A7285E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552" y="1825625"/>
            <a:ext cx="7993942" cy="4602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44E158-F906-4787-9B18-E44C7DC2C854}"/>
              </a:ext>
            </a:extLst>
          </p:cNvPr>
          <p:cNvSpPr txBox="1"/>
          <p:nvPr/>
        </p:nvSpPr>
        <p:spPr>
          <a:xfrm>
            <a:off x="1485900" y="1858241"/>
            <a:ext cx="35398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latin typeface="Trebuchet MS"/>
                <a:ea typeface="맑은 고딕"/>
              </a:rPr>
              <a:t>typedef struct treeNode {​</a:t>
            </a:r>
          </a:p>
          <a:p>
            <a:r>
              <a:rPr lang="en-US" altLang="ko-KR">
                <a:latin typeface="Trebuchet MS"/>
                <a:ea typeface="맑은 고딕"/>
              </a:rPr>
              <a:t>    int data;​</a:t>
            </a:r>
          </a:p>
          <a:p>
            <a:r>
              <a:rPr lang="en-US" altLang="ko-KR">
                <a:latin typeface="Trebuchet MS"/>
                <a:ea typeface="맑은 고딕"/>
              </a:rPr>
              <a:t>    struct TreeNode *left, *right;​</a:t>
            </a:r>
          </a:p>
          <a:p>
            <a:r>
              <a:rPr lang="en-US" altLang="ko-KR">
                <a:latin typeface="Trebuchet MS"/>
                <a:ea typeface="맑은 고딕"/>
              </a:rPr>
              <a:t>} TreeNode;</a:t>
            </a:r>
          </a:p>
        </p:txBody>
      </p:sp>
    </p:spTree>
    <p:extLst>
      <p:ext uri="{BB962C8B-B14F-4D97-AF65-F5344CB8AC3E}">
        <p14:creationId xmlns:p14="http://schemas.microsoft.com/office/powerpoint/2010/main" val="37585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2411D-2F4E-4A7F-8097-133661E7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트리 순회 방법 (traversal)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105503-A4AF-4465-B209-7E557CC4B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latin typeface="Malgun Gothic"/>
                <a:ea typeface="Malgun Gothic"/>
              </a:rPr>
              <a:t>Preorder(전위탐색): 부모 → </a:t>
            </a:r>
            <a:r>
              <a:rPr lang="ko-KR" altLang="en-US">
                <a:latin typeface="Malgun Gothic"/>
                <a:ea typeface="Malgun Gothic"/>
              </a:rPr>
              <a:t>왼쪽서브트리</a:t>
            </a:r>
            <a:r>
              <a:rPr lang="ko-KR">
                <a:latin typeface="Malgun Gothic"/>
                <a:ea typeface="Malgun Gothic"/>
              </a:rPr>
              <a:t> → </a:t>
            </a:r>
            <a:r>
              <a:rPr lang="ko-KR" altLang="en-US">
                <a:latin typeface="Malgun Gothic"/>
                <a:ea typeface="Malgun Gothic"/>
              </a:rPr>
              <a:t>오른쪽서브트리</a:t>
            </a:r>
            <a:endParaRPr lang="ko-KR" altLang="en-US">
              <a:latin typeface="Malgun Gothic"/>
              <a:ea typeface="Malgun Gothic"/>
              <a:cs typeface="+mn-lt"/>
            </a:endParaRPr>
          </a:p>
          <a:p>
            <a:r>
              <a:rPr lang="ko-KR">
                <a:latin typeface="Malgun Gothic"/>
                <a:ea typeface="Malgun Gothic"/>
              </a:rPr>
              <a:t>Postorder(후위탐색): </a:t>
            </a:r>
            <a:r>
              <a:rPr lang="ko-KR" altLang="en-US">
                <a:latin typeface="Malgun Gothic"/>
                <a:ea typeface="Malgun Gothic"/>
              </a:rPr>
              <a:t>왼쪽서브트리 → 오른쪽서브트리</a:t>
            </a:r>
            <a:r>
              <a:rPr lang="ko-KR">
                <a:latin typeface="Malgun Gothic"/>
                <a:ea typeface="Malgun Gothic"/>
              </a:rPr>
              <a:t> → 부모</a:t>
            </a:r>
            <a:endParaRPr lang="en-US" altLang="ko-KR">
              <a:ea typeface="+mn-lt"/>
              <a:cs typeface="+mn-lt"/>
            </a:endParaRPr>
          </a:p>
          <a:p>
            <a:r>
              <a:rPr lang="ko-KR">
                <a:latin typeface="Malgun Gothic"/>
                <a:ea typeface="Malgun Gothic"/>
              </a:rPr>
              <a:t>Inorder(중위탐색): 왼쪽서브트리 → 부모 → 오른쪽서브트리</a:t>
            </a:r>
            <a:endParaRPr lang="ko-KR" altLang="en-US">
              <a:latin typeface="Malgun Gothic"/>
              <a:ea typeface="Malgun Gothic"/>
              <a:cs typeface="+mn-lt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2EC43E-8397-45FF-B503-47A29CF7F696}"/>
              </a:ext>
            </a:extLst>
          </p:cNvPr>
          <p:cNvSpPr txBox="1"/>
          <p:nvPr/>
        </p:nvSpPr>
        <p:spPr>
          <a:xfrm>
            <a:off x="453361" y="3616037"/>
            <a:ext cx="3401289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preorder( </a:t>
            </a:r>
            <a:r>
              <a:rPr lang="en-US" altLang="ko-KR" dirty="0" err="1"/>
              <a:t>TreeNode</a:t>
            </a:r>
            <a:r>
              <a:rPr lang="en-US" altLang="ko-KR" dirty="0"/>
              <a:t> *root ) {</a:t>
            </a:r>
          </a:p>
          <a:p>
            <a:r>
              <a:rPr lang="en-US" altLang="ko-KR" dirty="0"/>
              <a:t>    if ( root ){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        // </a:t>
            </a:r>
            <a:r>
              <a:rPr lang="en-US" altLang="ko-KR" dirty="0" err="1">
                <a:solidFill>
                  <a:srgbClr val="00B050"/>
                </a:solidFill>
              </a:rPr>
              <a:t>노드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방문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        </a:t>
            </a:r>
            <a:r>
              <a:rPr lang="en-US" altLang="ko-KR" dirty="0" err="1"/>
              <a:t>printf</a:t>
            </a:r>
            <a:r>
              <a:rPr lang="en-US" altLang="ko-KR" dirty="0"/>
              <a:t>("%d", root-&gt;data );</a:t>
            </a:r>
            <a:endParaRPr lang="ko-KR" altLang="en-US" dirty="0"/>
          </a:p>
          <a:p>
            <a:r>
              <a:rPr lang="en-US" altLang="ko-KR" dirty="0">
                <a:solidFill>
                  <a:srgbClr val="00B050"/>
                </a:solidFill>
              </a:rPr>
              <a:t>        // </a:t>
            </a:r>
            <a:r>
              <a:rPr lang="en-US" altLang="ko-KR" dirty="0" err="1">
                <a:solidFill>
                  <a:srgbClr val="00B050"/>
                </a:solidFill>
              </a:rPr>
              <a:t>왼쪽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서브트리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순회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en-US" altLang="ko-KR" dirty="0"/>
              <a:t>        preorder( root-&gt;left );</a:t>
            </a:r>
            <a:endParaRPr lang="ko-KR" altLang="en-US" dirty="0"/>
          </a:p>
          <a:p>
            <a:r>
              <a:rPr lang="en-US" altLang="ko-KR" dirty="0">
                <a:solidFill>
                  <a:srgbClr val="00B050"/>
                </a:solidFill>
              </a:rPr>
              <a:t>        // </a:t>
            </a:r>
            <a:r>
              <a:rPr lang="en-US" altLang="ko-KR" dirty="0" err="1">
                <a:solidFill>
                  <a:srgbClr val="00B050"/>
                </a:solidFill>
              </a:rPr>
              <a:t>오른쪽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서브트리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순회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        preorder( root-&gt;right );</a:t>
            </a:r>
            <a:endParaRPr lang="ko-KR" altLang="en-US" dirty="0"/>
          </a:p>
          <a:p>
            <a:r>
              <a:rPr lang="en-US" altLang="ko-KR" dirty="0"/>
              <a:t>    }</a:t>
            </a:r>
            <a:endParaRPr lang="ko-KR" dirty="0"/>
          </a:p>
          <a:p>
            <a:pPr algn="l"/>
            <a:r>
              <a:rPr lang="en-US" altLang="ko-KR" dirty="0"/>
              <a:t>}</a:t>
            </a:r>
            <a:endParaRPr 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A6C7699-9977-4457-A014-BB61FEB2E997}"/>
              </a:ext>
            </a:extLst>
          </p:cNvPr>
          <p:cNvSpPr txBox="1"/>
          <p:nvPr/>
        </p:nvSpPr>
        <p:spPr>
          <a:xfrm>
            <a:off x="8203247" y="3616036"/>
            <a:ext cx="3539834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( </a:t>
            </a:r>
            <a:r>
              <a:rPr lang="en-US" dirty="0" err="1"/>
              <a:t>TreeNode</a:t>
            </a:r>
            <a:r>
              <a:rPr lang="en-US" dirty="0"/>
              <a:t> *root ) {</a:t>
            </a:r>
          </a:p>
          <a:p>
            <a:r>
              <a:rPr lang="en-US" dirty="0"/>
              <a:t>    if ( root ){</a:t>
            </a:r>
          </a:p>
          <a:p>
            <a:r>
              <a:rPr lang="en-US" dirty="0">
                <a:solidFill>
                  <a:srgbClr val="00B050"/>
                </a:solidFill>
              </a:rPr>
              <a:t>        // </a:t>
            </a:r>
            <a:r>
              <a:rPr lang="ko-KR" altLang="en-US" dirty="0" err="1">
                <a:solidFill>
                  <a:srgbClr val="00B050"/>
                </a:solidFill>
              </a:rPr>
              <a:t>왼쪽서브트리</a:t>
            </a:r>
            <a:r>
              <a:rPr lang="ko-KR" altLang="en-US" dirty="0">
                <a:solidFill>
                  <a:srgbClr val="00B050"/>
                </a:solidFill>
              </a:rPr>
              <a:t> 순회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        </a:t>
            </a:r>
            <a:r>
              <a:rPr lang="en-US" dirty="0" err="1"/>
              <a:t>inorder</a:t>
            </a:r>
            <a:r>
              <a:rPr lang="en-US" dirty="0"/>
              <a:t>( root-&gt;left );</a:t>
            </a:r>
            <a:endParaRPr lang="ko-KR" altLang="en-US" dirty="0"/>
          </a:p>
          <a:p>
            <a:r>
              <a:rPr lang="en-US" dirty="0">
                <a:solidFill>
                  <a:srgbClr val="00B050"/>
                </a:solidFill>
              </a:rPr>
              <a:t>        // </a:t>
            </a:r>
            <a:r>
              <a:rPr lang="ko-KR" altLang="en-US" dirty="0">
                <a:solidFill>
                  <a:srgbClr val="00B050"/>
                </a:solidFill>
              </a:rPr>
              <a:t>노드 방문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        </a:t>
            </a:r>
            <a:r>
              <a:rPr lang="en-US" dirty="0" err="1"/>
              <a:t>printf</a:t>
            </a:r>
            <a:r>
              <a:rPr lang="en-US" dirty="0"/>
              <a:t>("%d", root-&gt;data );</a:t>
            </a:r>
            <a:endParaRPr lang="ko-KR" altLang="en-US" dirty="0"/>
          </a:p>
          <a:p>
            <a:r>
              <a:rPr lang="en-US" dirty="0">
                <a:solidFill>
                  <a:srgbClr val="00B050"/>
                </a:solidFill>
              </a:rPr>
              <a:t>        // </a:t>
            </a:r>
            <a:r>
              <a:rPr lang="ko-KR" altLang="en-US" dirty="0" err="1">
                <a:solidFill>
                  <a:srgbClr val="00B050"/>
                </a:solidFill>
              </a:rPr>
              <a:t>오른쪽서브트리</a:t>
            </a:r>
            <a:r>
              <a:rPr lang="ko-KR" altLang="en-US" dirty="0">
                <a:solidFill>
                  <a:srgbClr val="00B050"/>
                </a:solidFill>
              </a:rPr>
              <a:t> 순회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        </a:t>
            </a:r>
            <a:r>
              <a:rPr lang="en-US" dirty="0" err="1"/>
              <a:t>inorder</a:t>
            </a:r>
            <a:r>
              <a:rPr lang="en-US" dirty="0"/>
              <a:t>( root-&gt;right );</a:t>
            </a:r>
            <a:endParaRPr lang="ko-KR" altLang="en-US" dirty="0"/>
          </a:p>
          <a:p>
            <a:r>
              <a:rPr lang="en-US" dirty="0"/>
              <a:t>    }</a:t>
            </a:r>
            <a:endParaRPr lang="ko-KR" dirty="0"/>
          </a:p>
          <a:p>
            <a:pPr algn="l"/>
            <a:r>
              <a:rPr lang="en-US" dirty="0"/>
              <a:t>}</a:t>
            </a:r>
            <a:endParaRPr 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FFEE632-B172-4FBD-A625-73AB1C5B58DF}"/>
              </a:ext>
            </a:extLst>
          </p:cNvPr>
          <p:cNvSpPr txBox="1"/>
          <p:nvPr/>
        </p:nvSpPr>
        <p:spPr>
          <a:xfrm>
            <a:off x="4269912" y="3624695"/>
            <a:ext cx="3539834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ct val="0"/>
              </a:spcAft>
            </a:pPr>
            <a:r>
              <a:rPr lang="en-US" dirty="0" err="1"/>
              <a:t>postorder</a:t>
            </a:r>
            <a:r>
              <a:rPr lang="en-US" dirty="0"/>
              <a:t>( </a:t>
            </a:r>
            <a:r>
              <a:rPr lang="en-US" dirty="0" err="1"/>
              <a:t>TreeNode</a:t>
            </a:r>
            <a:r>
              <a:rPr lang="en-US" dirty="0"/>
              <a:t> *root ) {</a:t>
            </a:r>
            <a:endParaRPr lang="ko-KR" altLang="en-US" dirty="0"/>
          </a:p>
          <a:p>
            <a:pPr>
              <a:spcAft>
                <a:spcPct val="0"/>
              </a:spcAft>
            </a:pPr>
            <a:r>
              <a:rPr lang="en-US" dirty="0"/>
              <a:t>    if ( root ){</a:t>
            </a:r>
          </a:p>
          <a:p>
            <a:pPr>
              <a:spcAft>
                <a:spcPct val="0"/>
              </a:spcAft>
            </a:pPr>
            <a:r>
              <a:rPr lang="en-US" dirty="0">
                <a:solidFill>
                  <a:srgbClr val="00B050"/>
                </a:solidFill>
              </a:rPr>
              <a:t>        // </a:t>
            </a:r>
            <a:r>
              <a:rPr lang="ko-KR" dirty="0">
                <a:solidFill>
                  <a:srgbClr val="00B050"/>
                </a:solidFill>
              </a:rPr>
              <a:t>왼쪽 서브 트리 순회</a:t>
            </a:r>
          </a:p>
          <a:p>
            <a:pPr>
              <a:spcAft>
                <a:spcPct val="0"/>
              </a:spcAft>
            </a:pPr>
            <a:r>
              <a:rPr lang="en-US" dirty="0"/>
              <a:t>        </a:t>
            </a:r>
            <a:r>
              <a:rPr lang="en-US" dirty="0" err="1"/>
              <a:t>postorder</a:t>
            </a:r>
            <a:r>
              <a:rPr lang="en-US" dirty="0"/>
              <a:t>( root-&gt;</a:t>
            </a:r>
            <a:r>
              <a:rPr lang="en-US" altLang="ko-KR" dirty="0"/>
              <a:t>left );</a:t>
            </a:r>
            <a:endParaRPr lang="ko-KR" altLang="en-US" dirty="0"/>
          </a:p>
          <a:p>
            <a:pPr>
              <a:spcAft>
                <a:spcPct val="0"/>
              </a:spcAft>
            </a:pPr>
            <a:r>
              <a:rPr lang="ko-KR" altLang="en-US" dirty="0">
                <a:solidFill>
                  <a:srgbClr val="00B050"/>
                </a:solidFill>
              </a:rPr>
              <a:t>       </a:t>
            </a:r>
            <a:r>
              <a:rPr lang="en-US" dirty="0">
                <a:solidFill>
                  <a:srgbClr val="00B050"/>
                </a:solidFill>
              </a:rPr>
              <a:t> // </a:t>
            </a:r>
            <a:r>
              <a:rPr lang="ko-KR" dirty="0">
                <a:solidFill>
                  <a:srgbClr val="00B050"/>
                </a:solidFill>
              </a:rPr>
              <a:t>오른쪽 서브 트리 순회</a:t>
            </a:r>
          </a:p>
          <a:p>
            <a:pPr>
              <a:spcAft>
                <a:spcPct val="0"/>
              </a:spcAft>
            </a:pPr>
            <a:r>
              <a:rPr lang="en-US" dirty="0"/>
              <a:t>        </a:t>
            </a:r>
            <a:r>
              <a:rPr lang="en-US" dirty="0" err="1"/>
              <a:t>postorder</a:t>
            </a:r>
            <a:r>
              <a:rPr lang="en-US" dirty="0"/>
              <a:t>( root-&gt;right );</a:t>
            </a:r>
            <a:endParaRPr lang="ko-KR" altLang="en-US" dirty="0"/>
          </a:p>
          <a:p>
            <a:pPr>
              <a:spcAft>
                <a:spcPct val="0"/>
              </a:spcAft>
            </a:pPr>
            <a:r>
              <a:rPr lang="ko-KR" altLang="en-US" dirty="0">
                <a:solidFill>
                  <a:srgbClr val="00B050"/>
                </a:solidFill>
              </a:rPr>
              <a:t>        </a:t>
            </a:r>
            <a:r>
              <a:rPr lang="en-US" dirty="0">
                <a:solidFill>
                  <a:srgbClr val="00B050"/>
                </a:solidFill>
              </a:rPr>
              <a:t>// </a:t>
            </a:r>
            <a:r>
              <a:rPr lang="ko-KR" dirty="0">
                <a:solidFill>
                  <a:srgbClr val="00B050"/>
                </a:solidFill>
              </a:rPr>
              <a:t>노드 방문</a:t>
            </a:r>
            <a:endParaRPr lang="ko-KR" altLang="en-US" dirty="0">
              <a:solidFill>
                <a:srgbClr val="00B050"/>
              </a:solidFill>
            </a:endParaRPr>
          </a:p>
          <a:p>
            <a:pPr>
              <a:spcAft>
                <a:spcPct val="0"/>
              </a:spcAft>
            </a:pPr>
            <a:r>
              <a:rPr lang="en-US" dirty="0"/>
              <a:t>        </a:t>
            </a:r>
            <a:r>
              <a:rPr lang="en-US" dirty="0" err="1"/>
              <a:t>printf</a:t>
            </a:r>
            <a:r>
              <a:rPr lang="en-US" dirty="0"/>
              <a:t>("%d", root-&gt;data );</a:t>
            </a:r>
            <a:endParaRPr lang="ko-KR" altLang="en-US" dirty="0"/>
          </a:p>
          <a:p>
            <a:pPr>
              <a:spcAft>
                <a:spcPct val="0"/>
              </a:spcAft>
            </a:pPr>
            <a:r>
              <a:rPr lang="en-US" dirty="0"/>
              <a:t>    }</a:t>
            </a:r>
            <a:endParaRPr lang="ko-KR" dirty="0"/>
          </a:p>
          <a:p>
            <a:pPr algn="l">
              <a:spcAft>
                <a:spcPct val="0"/>
              </a:spcAft>
            </a:pPr>
            <a:r>
              <a:rPr lang="en-US" dirty="0"/>
              <a:t>}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78576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AEE56-147B-4BB2-9880-B2603282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Preorder의 응용 예시: 구조화된 체계</a:t>
            </a:r>
            <a:endParaRPr lang="ko-KR" altLang="en-US"/>
          </a:p>
        </p:txBody>
      </p:sp>
      <p:pic>
        <p:nvPicPr>
          <p:cNvPr id="26" name="Picture 26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xmlns="" id="{95178375-9110-4223-8309-0B850843E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7" y="2110581"/>
            <a:ext cx="93059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D1B14B-1FBD-4966-9F3D-26E1989D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7100" cy="1325563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Postorder의 응용 예시: 디렉토리 용량 계</a:t>
            </a:r>
            <a:r>
              <a:rPr lang="ko-KR" altLang="en-US" dirty="0">
                <a:ea typeface="맑은 고딕"/>
              </a:rPr>
              <a:t>산</a:t>
            </a:r>
            <a:endParaRPr lang="ko-KR" altLang="en-US"/>
          </a:p>
        </p:txBody>
      </p:sp>
      <p:pic>
        <p:nvPicPr>
          <p:cNvPr id="4" name="Picture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4E074021-A25C-47B7-9388-7A5BA7C90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809" y="2071921"/>
            <a:ext cx="5345205" cy="355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A12B8A-77C5-4205-B718-EDFB4551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Postorder의 응용 예시:</a:t>
            </a:r>
            <a:r>
              <a:rPr lang="ko-KR" altLang="en-US">
                <a:latin typeface="Malgun Gothic"/>
                <a:ea typeface="Malgun Gothic"/>
              </a:rPr>
              <a:t> 수식 트리</a:t>
            </a:r>
            <a:endParaRPr lang="ko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C94BDC-2D37-4B3D-BD08-1E5C8A5E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수식 트리: 산술식을 트리 형태로 표현한 것</a:t>
            </a:r>
            <a:endParaRPr lang="ko-KR" altLang="en-US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비단말노드: 연산자(operator)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단말노드: 피연산자(operand)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서브트리의 값을 순환호출로 계산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비단말노드를 방문할 때 양쪽 서브트리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값을 노드에 저장된 연산자를 이용하여 계산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Picture 4" descr="시계, 실내, 걸린이(가) 표시된 사진&#10;&#10;높은 신뢰도로 생성된 설명">
            <a:extLst>
              <a:ext uri="{FF2B5EF4-FFF2-40B4-BE49-F238E27FC236}">
                <a16:creationId xmlns:a16="http://schemas.microsoft.com/office/drawing/2014/main" xmlns="" id="{0104AFD4-16DE-4A9A-AC93-06A33F887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259" y="1827410"/>
            <a:ext cx="2743200" cy="21094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27CA27-69FE-4B1D-800A-02391CE57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387" y="4247520"/>
            <a:ext cx="3277815" cy="2408237"/>
          </a:xfrm>
          <a:prstGeom prst="rect">
            <a:avLst/>
          </a:prstGeom>
          <a:solidFill>
            <a:srgbClr val="FFFF9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en-US" sz="1600" dirty="0">
                <a:latin typeface="Trebuchet MS" pitchFamily="34" charset="0"/>
                <a:ea typeface="HY엽서M" pitchFamily="18" charset="-127"/>
              </a:rPr>
              <a:t>evaluate(</a:t>
            </a:r>
            <a:r>
              <a:rPr lang="en-US" altLang="en-US" sz="1600" dirty="0" err="1">
                <a:latin typeface="Trebuchet MS" pitchFamily="34" charset="0"/>
                <a:ea typeface="HY엽서M" pitchFamily="18" charset="-127"/>
              </a:rPr>
              <a:t>exp</a:t>
            </a:r>
            <a:r>
              <a:rPr lang="en-US" altLang="en-US" sz="1600" dirty="0">
                <a:latin typeface="Trebuchet MS" pitchFamily="34" charset="0"/>
                <a:ea typeface="HY엽서M" pitchFamily="18" charset="-127"/>
              </a:rPr>
              <a:t>)</a:t>
            </a:r>
          </a:p>
          <a:p>
            <a:pPr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altLang="en-US" sz="1600" dirty="0">
              <a:latin typeface="Trebuchet MS" pitchFamily="34" charset="0"/>
              <a:ea typeface="HY엽서M" pitchFamily="18" charset="-127"/>
            </a:endParaRPr>
          </a:p>
          <a:p>
            <a:pPr marL="342900" indent="-342900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en-US" sz="1600" dirty="0">
                <a:latin typeface="Trebuchet MS" pitchFamily="34" charset="0"/>
                <a:ea typeface="HY엽서M" pitchFamily="18" charset="-127"/>
              </a:rPr>
              <a:t>if </a:t>
            </a:r>
            <a:r>
              <a:rPr lang="en-US" altLang="en-US" sz="1600" dirty="0" err="1">
                <a:latin typeface="Trebuchet MS" pitchFamily="34" charset="0"/>
                <a:ea typeface="HY엽서M" pitchFamily="18" charset="-127"/>
              </a:rPr>
              <a:t>exp</a:t>
            </a:r>
            <a:r>
              <a:rPr lang="en-US" altLang="en-US" sz="1600" dirty="0">
                <a:latin typeface="Trebuchet MS" pitchFamily="34" charset="0"/>
                <a:ea typeface="HY엽서M" pitchFamily="18" charset="-127"/>
              </a:rPr>
              <a:t> = NULL</a:t>
            </a:r>
          </a:p>
          <a:p>
            <a:pPr marL="342900" indent="-342900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en-US" sz="1600" dirty="0">
                <a:latin typeface="Trebuchet MS" pitchFamily="34" charset="0"/>
                <a:ea typeface="HY엽서M" pitchFamily="18" charset="-127"/>
              </a:rPr>
              <a:t>  then return 0;</a:t>
            </a:r>
          </a:p>
          <a:p>
            <a:pPr marL="342900" indent="-342900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en-US" sz="1600" dirty="0">
                <a:latin typeface="Trebuchet MS" pitchFamily="34" charset="0"/>
                <a:ea typeface="HY엽서M" pitchFamily="18" charset="-127"/>
              </a:rPr>
              <a:t>  else </a:t>
            </a:r>
            <a:r>
              <a:rPr lang="en-US" altLang="en-US" sz="1600" dirty="0" err="1">
                <a:latin typeface="Trebuchet MS" pitchFamily="34" charset="0"/>
                <a:ea typeface="HY엽서M" pitchFamily="18" charset="-127"/>
              </a:rPr>
              <a:t>x←</a:t>
            </a:r>
            <a:r>
              <a:rPr lang="en-US" altLang="ko-KR" sz="1600" dirty="0" err="1">
                <a:latin typeface="Trebuchet MS" pitchFamily="34" charset="0"/>
                <a:ea typeface="HY엽서M" pitchFamily="18" charset="-127"/>
              </a:rPr>
              <a:t>evaluate</a:t>
            </a:r>
            <a:r>
              <a:rPr lang="en-US" altLang="ko-KR" sz="1600" dirty="0">
                <a:latin typeface="Trebuchet MS" pitchFamily="34" charset="0"/>
                <a:ea typeface="HY엽서M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M" pitchFamily="18" charset="-127"/>
              </a:rPr>
              <a:t>exp</a:t>
            </a:r>
            <a:r>
              <a:rPr lang="en-US" altLang="ko-KR" sz="1600" dirty="0">
                <a:latin typeface="Trebuchet MS" pitchFamily="34" charset="0"/>
                <a:ea typeface="HY엽서M" pitchFamily="18" charset="-127"/>
              </a:rPr>
              <a:t>-&gt;left);</a:t>
            </a:r>
          </a:p>
          <a:p>
            <a:pPr marL="342900" indent="-342900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en-US" sz="1600" dirty="0">
                <a:latin typeface="Trebuchet MS" pitchFamily="34" charset="0"/>
                <a:ea typeface="HY엽서M" pitchFamily="18" charset="-127"/>
              </a:rPr>
              <a:t>       </a:t>
            </a:r>
            <a:r>
              <a:rPr lang="en-US" altLang="en-US" sz="1600" dirty="0" err="1">
                <a:latin typeface="Trebuchet MS" pitchFamily="34" charset="0"/>
                <a:ea typeface="HY엽서M" pitchFamily="18" charset="-127"/>
              </a:rPr>
              <a:t>y←evaluate</a:t>
            </a:r>
            <a:r>
              <a:rPr lang="en-US" altLang="en-US" sz="1600" dirty="0">
                <a:latin typeface="Trebuchet MS" pitchFamily="34" charset="0"/>
                <a:ea typeface="HY엽서M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M" pitchFamily="18" charset="-127"/>
              </a:rPr>
              <a:t>exp</a:t>
            </a:r>
            <a:r>
              <a:rPr lang="en-US" altLang="ko-KR" sz="1600" dirty="0">
                <a:latin typeface="Trebuchet MS" pitchFamily="34" charset="0"/>
                <a:ea typeface="HY엽서M" pitchFamily="18" charset="-127"/>
              </a:rPr>
              <a:t>-&gt;right</a:t>
            </a:r>
            <a:r>
              <a:rPr lang="en-US" altLang="en-US" sz="1600" dirty="0">
                <a:latin typeface="Trebuchet MS" pitchFamily="34" charset="0"/>
                <a:ea typeface="HY엽서M" pitchFamily="18" charset="-127"/>
              </a:rPr>
              <a:t>);</a:t>
            </a:r>
            <a:endParaRPr lang="en-US" altLang="ko-KR" sz="1600" dirty="0">
              <a:latin typeface="Trebuchet MS" pitchFamily="34" charset="0"/>
              <a:ea typeface="HY엽서M" pitchFamily="18" charset="-127"/>
            </a:endParaRPr>
          </a:p>
          <a:p>
            <a:pPr marL="342900" indent="-342900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en-US" sz="1600" dirty="0">
                <a:latin typeface="Trebuchet MS" pitchFamily="34" charset="0"/>
                <a:ea typeface="HY엽서M" pitchFamily="18" charset="-127"/>
              </a:rPr>
              <a:t>       </a:t>
            </a:r>
            <a:r>
              <a:rPr lang="en-US" altLang="en-US" sz="1600" dirty="0" err="1">
                <a:latin typeface="Trebuchet MS" pitchFamily="34" charset="0"/>
                <a:ea typeface="HY엽서M" pitchFamily="18" charset="-127"/>
              </a:rPr>
              <a:t>op←</a:t>
            </a:r>
            <a:r>
              <a:rPr lang="en-US" altLang="ko-KR" sz="1600" dirty="0" err="1">
                <a:latin typeface="Trebuchet MS" pitchFamily="34" charset="0"/>
                <a:ea typeface="HY엽서M" pitchFamily="18" charset="-127"/>
              </a:rPr>
              <a:t>exp</a:t>
            </a:r>
            <a:r>
              <a:rPr lang="en-US" altLang="ko-KR" sz="1600" dirty="0">
                <a:latin typeface="Trebuchet MS" pitchFamily="34" charset="0"/>
                <a:ea typeface="HY엽서M" pitchFamily="18" charset="-127"/>
              </a:rPr>
              <a:t>-&gt;data</a:t>
            </a:r>
            <a:r>
              <a:rPr lang="en-US" altLang="en-US" sz="1600" dirty="0">
                <a:latin typeface="Trebuchet MS" pitchFamily="34" charset="0"/>
                <a:ea typeface="HY엽서M" pitchFamily="18" charset="-127"/>
              </a:rPr>
              <a:t>;</a:t>
            </a:r>
          </a:p>
          <a:p>
            <a:pPr marL="342900" indent="-342900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ko-KR" sz="1600" dirty="0">
                <a:latin typeface="Trebuchet MS" pitchFamily="34" charset="0"/>
                <a:ea typeface="HY엽서M" pitchFamily="18" charset="-127"/>
              </a:rPr>
              <a:t> </a:t>
            </a:r>
            <a:r>
              <a:rPr lang="en-US" altLang="en-US" sz="1600" dirty="0">
                <a:latin typeface="Trebuchet MS" pitchFamily="34" charset="0"/>
                <a:ea typeface="HY엽서M" pitchFamily="18" charset="-127"/>
              </a:rPr>
              <a:t>      return (x op y);</a:t>
            </a:r>
          </a:p>
        </p:txBody>
      </p:sp>
    </p:spTree>
    <p:extLst>
      <p:ext uri="{BB962C8B-B14F-4D97-AF65-F5344CB8AC3E}">
        <p14:creationId xmlns:p14="http://schemas.microsoft.com/office/powerpoint/2010/main" val="8285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D8C37B-3201-4402-859E-84A803E9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트리 탐색 방법 (search)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4E5B72-6567-4ED9-B2D9-6120DF4C4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ko-KR" dirty="0">
                <a:latin typeface="Malgun Gothic"/>
                <a:ea typeface="Malgun Gothic"/>
              </a:rPr>
              <a:t>DFS(</a:t>
            </a:r>
            <a:r>
              <a:rPr lang="ko-KR" dirty="0" err="1">
                <a:latin typeface="Malgun Gothic"/>
                <a:ea typeface="Malgun Gothic"/>
              </a:rPr>
              <a:t>Depth</a:t>
            </a:r>
            <a:r>
              <a:rPr lang="ko-KR" dirty="0">
                <a:latin typeface="Malgun Gothic"/>
                <a:ea typeface="Malgun Gothic"/>
              </a:rPr>
              <a:t> First </a:t>
            </a:r>
            <a:r>
              <a:rPr lang="ko-KR" dirty="0" err="1">
                <a:latin typeface="Malgun Gothic"/>
                <a:ea typeface="Malgun Gothic"/>
              </a:rPr>
              <a:t>Search</a:t>
            </a:r>
            <a:r>
              <a:rPr lang="ko-KR" dirty="0">
                <a:latin typeface="Malgun Gothic"/>
                <a:ea typeface="Malgun Gothic"/>
              </a:rPr>
              <a:t>; 깊이우선탐색)</a:t>
            </a:r>
            <a:endParaRPr lang="ko-KR" dirty="0">
              <a:ea typeface="+mn-lt"/>
              <a:cs typeface="+mn-lt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ko-KR" dirty="0">
                <a:latin typeface="Malgun Gothic"/>
                <a:ea typeface="Malgun Gothic"/>
              </a:rPr>
              <a:t>BFS(</a:t>
            </a:r>
            <a:r>
              <a:rPr lang="ko-KR" dirty="0" err="1">
                <a:latin typeface="Malgun Gothic"/>
                <a:ea typeface="Malgun Gothic"/>
              </a:rPr>
              <a:t>Breadth</a:t>
            </a:r>
            <a:r>
              <a:rPr lang="ko-KR" dirty="0">
                <a:latin typeface="Malgun Gothic"/>
                <a:ea typeface="Malgun Gothic"/>
              </a:rPr>
              <a:t> First </a:t>
            </a:r>
            <a:r>
              <a:rPr lang="ko-KR" dirty="0" err="1">
                <a:latin typeface="Malgun Gothic"/>
                <a:ea typeface="Malgun Gothic"/>
              </a:rPr>
              <a:t>Search</a:t>
            </a:r>
            <a:r>
              <a:rPr lang="ko-KR" dirty="0">
                <a:latin typeface="Malgun Gothic"/>
                <a:ea typeface="Malgun Gothic"/>
              </a:rPr>
              <a:t>; 너비우선탐색)</a:t>
            </a:r>
            <a:endParaRPr lang="en-US" altLang="ko-KR" dirty="0">
              <a:ea typeface="+mn-lt"/>
              <a:cs typeface="+mn-lt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ko-KR" dirty="0" err="1">
                <a:latin typeface="Malgun Gothic"/>
                <a:ea typeface="Malgun Gothic"/>
              </a:rPr>
              <a:t>A</a:t>
            </a:r>
            <a:r>
              <a:rPr lang="ko-KR" dirty="0">
                <a:latin typeface="Malgun Gothic"/>
                <a:ea typeface="Malgun Gothic"/>
              </a:rPr>
              <a:t>* </a:t>
            </a:r>
            <a:r>
              <a:rPr lang="ko-KR" dirty="0" err="1">
                <a:latin typeface="Malgun Gothic"/>
                <a:ea typeface="Malgun Gothic"/>
              </a:rPr>
              <a:t>algorithm</a:t>
            </a:r>
            <a:endParaRPr lang="en-US" altLang="ko-KR" dirty="0">
              <a:latin typeface="Malgun Gothic"/>
              <a:ea typeface="Malgun Gothic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altLang="ko-KR" dirty="0">
              <a:latin typeface="Malgun Gothic"/>
              <a:ea typeface="Malgun Gothic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ko-KR" altLang="en-US" dirty="0">
                <a:latin typeface="Malgun Gothic"/>
                <a:ea typeface="Malgun Gothic"/>
              </a:rPr>
              <a:t>사실 이들은 </a:t>
            </a:r>
            <a:r>
              <a:rPr lang="en-US" altLang="ko-KR" dirty="0">
                <a:latin typeface="Malgun Gothic"/>
                <a:ea typeface="Malgun Gothic"/>
              </a:rPr>
              <a:t>graph</a:t>
            </a:r>
            <a:r>
              <a:rPr lang="ko-KR" altLang="en-US" dirty="0">
                <a:latin typeface="Malgun Gothic"/>
                <a:ea typeface="Malgun Gothic"/>
              </a:rPr>
              <a:t> 탐색 방법으로</a:t>
            </a:r>
            <a:r>
              <a:rPr lang="en-US" altLang="ko-KR" dirty="0">
                <a:latin typeface="Malgun Gothic"/>
                <a:ea typeface="Malgun Gothic"/>
              </a:rPr>
              <a:t>, tree</a:t>
            </a:r>
            <a:r>
              <a:rPr lang="ko-KR" altLang="en-US" dirty="0">
                <a:latin typeface="Malgun Gothic"/>
                <a:ea typeface="Malgun Gothic"/>
              </a:rPr>
              <a:t>도 </a:t>
            </a:r>
            <a:r>
              <a:rPr lang="en-US" altLang="ko-KR" dirty="0">
                <a:latin typeface="Malgun Gothic"/>
                <a:ea typeface="Malgun Gothic"/>
              </a:rPr>
              <a:t>graph</a:t>
            </a:r>
            <a:r>
              <a:rPr lang="ko-KR" altLang="en-US" dirty="0">
                <a:latin typeface="Malgun Gothic"/>
                <a:ea typeface="Malgun Gothic"/>
              </a:rPr>
              <a:t>의 일종이기에 사용할 수 있다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ko-KR" altLang="en-US" dirty="0">
                <a:latin typeface="Malgun Gothic"/>
                <a:ea typeface="Malgun Gothic"/>
              </a:rPr>
              <a:t>우선은 </a:t>
            </a:r>
            <a:r>
              <a:rPr lang="en-US" altLang="ko-KR" dirty="0">
                <a:latin typeface="Malgun Gothic"/>
                <a:ea typeface="Malgun Gothic"/>
              </a:rPr>
              <a:t>tree</a:t>
            </a:r>
            <a:r>
              <a:rPr lang="ko-KR" altLang="en-US" dirty="0">
                <a:latin typeface="Malgun Gothic"/>
                <a:ea typeface="Malgun Gothic"/>
              </a:rPr>
              <a:t>에 특화된 방식으로 알아본 뒤</a:t>
            </a:r>
            <a:r>
              <a:rPr lang="en-US" altLang="ko-KR" dirty="0">
                <a:latin typeface="Malgun Gothic"/>
                <a:ea typeface="Malgun Gothic"/>
              </a:rPr>
              <a:t>, graph</a:t>
            </a:r>
            <a:r>
              <a:rPr lang="ko-KR" altLang="en-US" dirty="0">
                <a:latin typeface="Malgun Gothic"/>
                <a:ea typeface="Malgun Gothic"/>
              </a:rPr>
              <a:t>를 배울 때 </a:t>
            </a:r>
            <a:r>
              <a:rPr lang="en-US" altLang="ko-KR" dirty="0">
                <a:latin typeface="Malgun Gothic"/>
                <a:ea typeface="Malgun Gothic"/>
              </a:rPr>
              <a:t>graph</a:t>
            </a:r>
            <a:r>
              <a:rPr lang="ko-KR" altLang="en-US" dirty="0">
                <a:latin typeface="Malgun Gothic"/>
                <a:ea typeface="Malgun Gothic"/>
              </a:rPr>
              <a:t>에서의 일반화된 방식으로 확장해서 배워보도록 하자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27029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D27AC-9F61-49C0-9DE3-B8F201B5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Tree의 개념 및 구조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006C92-CF64-4A53-B428-7EC4EA25F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트리: 계층적인 구조를 나타내는 자료구조</a:t>
            </a:r>
          </a:p>
          <a:p>
            <a:r>
              <a:rPr lang="ko-KR" altLang="en-US">
                <a:ea typeface="맑은 고딕"/>
              </a:rPr>
              <a:t>상위 원소에서 하위 원소로 내려가며 확장</a:t>
            </a:r>
          </a:p>
          <a:p>
            <a:r>
              <a:rPr lang="ko-KR" altLang="en-US">
                <a:ea typeface="맑은 고딕"/>
              </a:rPr>
              <a:t>부모-자식 관계의 노드들로 이루어짐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원소들 간에 1:n 관계를 가지는 비선형 자료구조</a:t>
            </a:r>
          </a:p>
          <a:p>
            <a:pPr marL="0" indent="0">
              <a:buNone/>
            </a:pPr>
            <a:r>
              <a:rPr lang="ko-KR" altLang="en-US" sz="2000">
                <a:solidFill>
                  <a:srgbClr val="00B050"/>
                </a:solidFill>
                <a:ea typeface="맑은 고딕"/>
              </a:rPr>
              <a:t>  // 리스트, 스택, 큐 등은 1:1로 연결되는 선형 자료구조</a:t>
            </a:r>
            <a:endParaRPr lang="ko-KR" altLang="en-US" dirty="0">
              <a:solidFill>
                <a:srgbClr val="00B050"/>
              </a:solidFill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예시: 파일 시스템, 가계도, 인공지능 결정트리 등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C45E09DB-65DF-406E-91FD-5186AAD8A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605" y="4384094"/>
            <a:ext cx="2743200" cy="210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E67577-C23B-4B0C-81E3-4CC4F2A8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DFS(Depth First Search; 깊이우선탐색)</a:t>
            </a:r>
            <a:endParaRPr lang="ko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74D6F1-7065-464E-BDDD-EF87CA02F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root</a:t>
            </a:r>
            <a:r>
              <a:rPr lang="ko-KR" altLang="en-US" dirty="0"/>
              <a:t>에서 시작하여 </a:t>
            </a:r>
            <a:r>
              <a:rPr lang="en-US" altLang="ko-KR" dirty="0"/>
              <a:t>link</a:t>
            </a:r>
            <a:r>
              <a:rPr lang="ko-KR" altLang="en-US" dirty="0"/>
              <a:t>를 타고 내려갈 수 있는 곳까지 내려갔다가 더 이상 갈 수 없게 되면 가장 가까운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subtree</a:t>
            </a:r>
            <a:r>
              <a:rPr lang="ko-KR" altLang="en-US" dirty="0"/>
              <a:t>를 가진 </a:t>
            </a:r>
            <a:r>
              <a:rPr lang="en-US" altLang="ko-KR" dirty="0"/>
              <a:t>node</a:t>
            </a:r>
            <a:r>
              <a:rPr lang="ko-KR" altLang="en-US" dirty="0"/>
              <a:t>로 올라가서 다른 </a:t>
            </a:r>
            <a:r>
              <a:rPr lang="en-US" altLang="ko-KR" dirty="0"/>
              <a:t>subtree</a:t>
            </a:r>
            <a:r>
              <a:rPr lang="ko-KR" altLang="en-US" dirty="0"/>
              <a:t>에서 같은 과정을 목적지에 도달할 때까지 반복한다</a:t>
            </a:r>
            <a:r>
              <a:rPr lang="en-US" altLang="ko-KR" dirty="0"/>
              <a:t>.</a:t>
            </a:r>
          </a:p>
          <a:p>
            <a:pPr algn="just"/>
            <a:r>
              <a:rPr lang="ko-KR" altLang="en-US" dirty="0"/>
              <a:t>되돌아가기 위해서 스택 또는 재귀호출 필요</a:t>
            </a:r>
          </a:p>
        </p:txBody>
      </p:sp>
      <p:pic>
        <p:nvPicPr>
          <p:cNvPr id="4098" name="Picture 2" descr="https://upload.wikimedia.org/wikipedia/commons/thumb/2/2c/Depthfirst.png/250px-Depthfirst.png">
            <a:extLst>
              <a:ext uri="{FF2B5EF4-FFF2-40B4-BE49-F238E27FC236}">
                <a16:creationId xmlns:a16="http://schemas.microsoft.com/office/drawing/2014/main" xmlns="" id="{A6BA2DB8-CEBC-4E7D-90CC-47BDABB2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4001294"/>
            <a:ext cx="23812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2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9F21D0-9DB6-453E-BBC7-7106CC47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1BEEFD-4543-4948-847F-F3BEF4D4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현재 경로 상의 </a:t>
            </a:r>
            <a:r>
              <a:rPr lang="en-US" altLang="ko-KR" dirty="0"/>
              <a:t>node</a:t>
            </a:r>
            <a:r>
              <a:rPr lang="ko-KR" altLang="en-US" dirty="0"/>
              <a:t>들만 기억하면 되므로 저장공간 수요 적다</a:t>
            </a:r>
            <a:r>
              <a:rPr lang="en-US" altLang="ko-KR" dirty="0"/>
              <a:t>.</a:t>
            </a:r>
          </a:p>
          <a:p>
            <a:pPr algn="just"/>
            <a:r>
              <a:rPr lang="ko-KR" altLang="en-US" dirty="0"/>
              <a:t>목적지가 깊은 </a:t>
            </a:r>
            <a:r>
              <a:rPr lang="en-US" altLang="ko-KR" dirty="0"/>
              <a:t>level</a:t>
            </a:r>
            <a:r>
              <a:rPr lang="ko-KR" altLang="en-US" dirty="0"/>
              <a:t>에 있을 경우 비교적 빨리 구할 수 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깊이가 무수히 깊은 </a:t>
            </a:r>
            <a:r>
              <a:rPr lang="en-US" altLang="ko-KR" dirty="0"/>
              <a:t>subtree</a:t>
            </a:r>
            <a:r>
              <a:rPr lang="ko-KR" altLang="en-US" dirty="0"/>
              <a:t>가 있다면 영원히 목적지에 도달하지 못할 수 있다</a:t>
            </a:r>
            <a:r>
              <a:rPr lang="en-US" altLang="ko-KR" dirty="0"/>
              <a:t>.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이건 </a:t>
            </a:r>
            <a:r>
              <a:rPr lang="en-US" altLang="ko-KR" sz="2000" dirty="0">
                <a:solidFill>
                  <a:srgbClr val="00B050"/>
                </a:solidFill>
              </a:rPr>
              <a:t>tree</a:t>
            </a:r>
            <a:r>
              <a:rPr lang="ko-KR" altLang="en-US" sz="2000" dirty="0">
                <a:solidFill>
                  <a:srgbClr val="00B050"/>
                </a:solidFill>
              </a:rPr>
              <a:t>보다는 나중에 배울 </a:t>
            </a:r>
            <a:r>
              <a:rPr lang="en-US" altLang="ko-KR" sz="2000" dirty="0">
                <a:solidFill>
                  <a:srgbClr val="00B050"/>
                </a:solidFill>
              </a:rPr>
              <a:t>graph</a:t>
            </a:r>
            <a:r>
              <a:rPr lang="ko-KR" altLang="en-US" sz="2000" dirty="0">
                <a:solidFill>
                  <a:srgbClr val="00B050"/>
                </a:solidFill>
              </a:rPr>
              <a:t>에서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en-US" altLang="ko-KR" dirty="0">
              <a:solidFill>
                <a:srgbClr val="00B050"/>
              </a:solidFill>
            </a:endParaRPr>
          </a:p>
          <a:p>
            <a:pPr algn="just"/>
            <a:r>
              <a:rPr lang="ko-KR" altLang="en-US" dirty="0"/>
              <a:t>목적지에 다다르면 탐색을 </a:t>
            </a:r>
            <a:r>
              <a:rPr lang="ko-KR" altLang="en-US" dirty="0" err="1"/>
              <a:t>끝내버리므로</a:t>
            </a:r>
            <a:r>
              <a:rPr lang="ko-KR" altLang="en-US" dirty="0"/>
              <a:t> 경로가 다양한 경우 최적의 해가 아닐 수 있다</a:t>
            </a:r>
            <a:r>
              <a:rPr lang="en-US" altLang="ko-KR" dirty="0"/>
              <a:t>.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이것도 마찬가지로 </a:t>
            </a:r>
            <a:r>
              <a:rPr lang="en-US" altLang="ko-KR" sz="2000" dirty="0">
                <a:solidFill>
                  <a:srgbClr val="00B050"/>
                </a:solidFill>
              </a:rPr>
              <a:t>graph</a:t>
            </a:r>
            <a:r>
              <a:rPr lang="ko-KR" altLang="en-US" sz="2000" dirty="0">
                <a:solidFill>
                  <a:srgbClr val="00B050"/>
                </a:solidFill>
              </a:rPr>
              <a:t>에서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2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9F0821-CDD3-43E8-8EF4-D1508747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BFS(Breadth First Search; 너비우선탐색)</a:t>
            </a:r>
            <a:endParaRPr lang="ko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FDB5F2-B64D-43D9-BED8-5C5547C3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root</a:t>
            </a:r>
            <a:r>
              <a:rPr lang="ko-KR" altLang="en-US" dirty="0"/>
              <a:t>에서 시작하여 </a:t>
            </a:r>
            <a:r>
              <a:rPr lang="ko-KR" altLang="en-US" dirty="0" err="1"/>
              <a:t>자식노드들을</a:t>
            </a:r>
            <a:r>
              <a:rPr lang="ko-KR" altLang="en-US" dirty="0"/>
              <a:t> 탐색하고 그곳에 목적지가 없다면 그 아래 </a:t>
            </a:r>
            <a:r>
              <a:rPr lang="en-US" altLang="ko-KR" dirty="0"/>
              <a:t>level</a:t>
            </a:r>
            <a:r>
              <a:rPr lang="ko-KR" altLang="en-US" dirty="0"/>
              <a:t>의 자손들을 탐색하는 방식을 목적지에 도달할 때까지 반복한다</a:t>
            </a:r>
            <a:r>
              <a:rPr lang="en-US" altLang="ko-KR" dirty="0"/>
              <a:t>.</a:t>
            </a:r>
          </a:p>
          <a:p>
            <a:pPr algn="just"/>
            <a:r>
              <a:rPr lang="ko-KR" altLang="en-US" dirty="0"/>
              <a:t>같은 </a:t>
            </a:r>
            <a:r>
              <a:rPr lang="en-US" altLang="ko-KR" dirty="0"/>
              <a:t>level</a:t>
            </a:r>
            <a:r>
              <a:rPr lang="ko-KR" altLang="en-US" dirty="0"/>
              <a:t>에 있는 </a:t>
            </a:r>
            <a:r>
              <a:rPr lang="en-US" altLang="ko-KR" dirty="0"/>
              <a:t>node</a:t>
            </a:r>
            <a:r>
              <a:rPr lang="ko-KR" altLang="en-US" dirty="0"/>
              <a:t>들을 먼저 순회하기 위해 큐 사용</a:t>
            </a:r>
          </a:p>
        </p:txBody>
      </p:sp>
    </p:spTree>
    <p:extLst>
      <p:ext uri="{BB962C8B-B14F-4D97-AF65-F5344CB8AC3E}">
        <p14:creationId xmlns:p14="http://schemas.microsoft.com/office/powerpoint/2010/main" val="38373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41D529-04FE-45F9-A92D-957EB3F1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이진탐색트리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D88093-E761-4CA3-A788-61E8553E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각 노드들은 비교할 수 있는 값을 가지고 있다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노드의 왼쪽 서브트리는 그 노드의 값보다 작은 값들을 지닌 노드들로 이루어져 있다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노드의 오른쪽 서브트리는 그 노드의 값보다 큰 값을 지닌 노드들로 이루어져 있다</a:t>
            </a:r>
          </a:p>
          <a:p>
            <a:r>
              <a:rPr lang="ko-KR" altLang="en-US">
                <a:ea typeface="맑은 고딕"/>
              </a:rPr>
              <a:t>이진탐색트리의 서브트리는 각각이 다시 이진탐색트리다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630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737EF9-7184-44F8-9F3B-08466EB0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이진탐색트리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탐색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40405177-E2BC-45CE-9B4C-DFAED3D963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root</a:t>
            </a:r>
            <a:r>
              <a:rPr lang="ko-KR" altLang="en-US" dirty="0"/>
              <a:t>에서 시작하여</a:t>
            </a:r>
            <a:r>
              <a:rPr lang="en-US" altLang="ko-KR" dirty="0"/>
              <a:t>, </a:t>
            </a:r>
            <a:r>
              <a:rPr lang="ko-KR" altLang="en-US" dirty="0"/>
              <a:t>찾고자 하는 값이 현재 </a:t>
            </a:r>
            <a:r>
              <a:rPr lang="en-US" altLang="ko-KR" dirty="0"/>
              <a:t>node</a:t>
            </a:r>
            <a:r>
              <a:rPr lang="ko-KR" altLang="en-US" dirty="0"/>
              <a:t>의 값보다 작다면 왼쪽 </a:t>
            </a:r>
            <a:r>
              <a:rPr lang="en-US" altLang="ko-KR" dirty="0"/>
              <a:t>subtree,</a:t>
            </a:r>
            <a:r>
              <a:rPr lang="ko-KR" altLang="en-US" dirty="0"/>
              <a:t> 크다면 오른쪽 </a:t>
            </a:r>
            <a:r>
              <a:rPr lang="en-US" altLang="ko-KR" dirty="0"/>
              <a:t>subtree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탐색한다</a:t>
            </a:r>
            <a:r>
              <a:rPr lang="en-US" altLang="ko-KR" dirty="0"/>
              <a:t>. </a:t>
            </a:r>
            <a:r>
              <a:rPr lang="ko-KR" altLang="en-US" dirty="0"/>
              <a:t>원하는 값을 찾을 때까지 반복하며</a:t>
            </a:r>
            <a:r>
              <a:rPr lang="en-US" altLang="ko-KR" dirty="0"/>
              <a:t>, leaf node</a:t>
            </a:r>
            <a:r>
              <a:rPr lang="ko-KR" altLang="en-US" dirty="0"/>
              <a:t>에 도달할 때까지 찾지 못하면 존재하지 않는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17D27635-16F1-4843-B070-0FDCA1C0BF1C}"/>
              </a:ext>
            </a:extLst>
          </p:cNvPr>
          <p:cNvSpPr/>
          <p:nvPr/>
        </p:nvSpPr>
        <p:spPr>
          <a:xfrm>
            <a:off x="2918792" y="196132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A29B070-7200-4F6C-AA8D-4D13A646A78A}"/>
              </a:ext>
            </a:extLst>
          </p:cNvPr>
          <p:cNvSpPr/>
          <p:nvPr/>
        </p:nvSpPr>
        <p:spPr>
          <a:xfrm>
            <a:off x="1560445" y="270013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2ED6BA32-F681-41F6-9CD1-749CACDA9B1C}"/>
              </a:ext>
            </a:extLst>
          </p:cNvPr>
          <p:cNvSpPr/>
          <p:nvPr/>
        </p:nvSpPr>
        <p:spPr>
          <a:xfrm>
            <a:off x="4184373" y="2690190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5B3A6F8F-4E1B-4AD3-AD25-21F7FC067365}"/>
              </a:ext>
            </a:extLst>
          </p:cNvPr>
          <p:cNvSpPr/>
          <p:nvPr/>
        </p:nvSpPr>
        <p:spPr>
          <a:xfrm>
            <a:off x="838200" y="3560625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3E6E2724-AD44-4852-BD8E-0C9DBA5D013F}"/>
              </a:ext>
            </a:extLst>
          </p:cNvPr>
          <p:cNvSpPr/>
          <p:nvPr/>
        </p:nvSpPr>
        <p:spPr>
          <a:xfrm>
            <a:off x="2239616" y="356062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08F6335-2813-4EAF-86F4-7D8827DF03DA}"/>
              </a:ext>
            </a:extLst>
          </p:cNvPr>
          <p:cNvSpPr/>
          <p:nvPr/>
        </p:nvSpPr>
        <p:spPr>
          <a:xfrm>
            <a:off x="3703983" y="356062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CAD4F73-6626-4DAD-A0E1-8AEE1A96057A}"/>
              </a:ext>
            </a:extLst>
          </p:cNvPr>
          <p:cNvSpPr/>
          <p:nvPr/>
        </p:nvSpPr>
        <p:spPr>
          <a:xfrm>
            <a:off x="4913242" y="353863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9931A34F-4829-4982-AD33-A549BC31D990}"/>
              </a:ext>
            </a:extLst>
          </p:cNvPr>
          <p:cNvSpPr/>
          <p:nvPr/>
        </p:nvSpPr>
        <p:spPr>
          <a:xfrm>
            <a:off x="1567069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A9603A8-D7C9-4E7A-B936-CE1777C3C6B3}"/>
              </a:ext>
            </a:extLst>
          </p:cNvPr>
          <p:cNvSpPr/>
          <p:nvPr/>
        </p:nvSpPr>
        <p:spPr>
          <a:xfrm>
            <a:off x="3243466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2335617-80C9-414F-98E9-6AFE294CA9AC}"/>
              </a:ext>
            </a:extLst>
          </p:cNvPr>
          <p:cNvSpPr/>
          <p:nvPr/>
        </p:nvSpPr>
        <p:spPr>
          <a:xfrm>
            <a:off x="4151243" y="443105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3BA301A-841B-4AE7-A46B-41083E730FA2}"/>
              </a:ext>
            </a:extLst>
          </p:cNvPr>
          <p:cNvSpPr/>
          <p:nvPr/>
        </p:nvSpPr>
        <p:spPr>
          <a:xfrm>
            <a:off x="5307494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1989AA5-2927-4B50-9BBB-E67131217EA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24880" y="2325756"/>
            <a:ext cx="993912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B8277FB2-38CC-4EED-96F8-49CF8303F59B}"/>
              </a:ext>
            </a:extLst>
          </p:cNvPr>
          <p:cNvCxnSpPr>
            <a:stCxn id="6" idx="6"/>
            <a:endCxn id="8" idx="0"/>
          </p:cNvCxnSpPr>
          <p:nvPr/>
        </p:nvCxnSpPr>
        <p:spPr>
          <a:xfrm>
            <a:off x="3647661" y="2325756"/>
            <a:ext cx="901147" cy="36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15D553C9-0C0C-4471-B907-9B4CC08CA2DB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202635" y="3064566"/>
            <a:ext cx="357810" cy="49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AFB57FDD-DD75-4F3A-A6A4-7A3D12FB3B65}"/>
              </a:ext>
            </a:extLst>
          </p:cNvPr>
          <p:cNvCxnSpPr>
            <a:stCxn id="7" idx="6"/>
            <a:endCxn id="10" idx="0"/>
          </p:cNvCxnSpPr>
          <p:nvPr/>
        </p:nvCxnSpPr>
        <p:spPr>
          <a:xfrm>
            <a:off x="2289314" y="3064566"/>
            <a:ext cx="314737" cy="49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3C9EFF65-AEEA-44A2-8F14-BA0E31AA636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4068418" y="3054625"/>
            <a:ext cx="115955" cy="50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D681ECDD-6E9B-405B-807D-8238EAB79CBE}"/>
              </a:ext>
            </a:extLst>
          </p:cNvPr>
          <p:cNvSpPr/>
          <p:nvPr/>
        </p:nvSpPr>
        <p:spPr>
          <a:xfrm>
            <a:off x="3740426" y="5319749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AD1073D8-D418-4FEC-8639-508DCC383634}"/>
              </a:ext>
            </a:extLst>
          </p:cNvPr>
          <p:cNvCxnSpPr>
            <a:cxnSpLocks/>
            <a:stCxn id="8" idx="6"/>
            <a:endCxn id="13" idx="0"/>
          </p:cNvCxnSpPr>
          <p:nvPr/>
        </p:nvCxnSpPr>
        <p:spPr>
          <a:xfrm>
            <a:off x="4913242" y="3054625"/>
            <a:ext cx="364435" cy="48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45532812-B7BA-4E62-AA35-8BACFF806C49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1931504" y="3925059"/>
            <a:ext cx="308112" cy="51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ED51E17E-6786-4F01-A708-B8592C60F03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3607901" y="3925059"/>
            <a:ext cx="96082" cy="51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6BCBFDC4-FBC0-4B01-9B8C-794B9DC97C6E}"/>
              </a:ext>
            </a:extLst>
          </p:cNvPr>
          <p:cNvCxnSpPr>
            <a:stCxn id="12" idx="6"/>
            <a:endCxn id="18" idx="0"/>
          </p:cNvCxnSpPr>
          <p:nvPr/>
        </p:nvCxnSpPr>
        <p:spPr>
          <a:xfrm>
            <a:off x="4432852" y="3925059"/>
            <a:ext cx="82826" cy="50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C0F9496D-23B4-4E1B-8DE2-BFFB0FB8EABC}"/>
              </a:ext>
            </a:extLst>
          </p:cNvPr>
          <p:cNvCxnSpPr>
            <a:stCxn id="13" idx="6"/>
            <a:endCxn id="19" idx="0"/>
          </p:cNvCxnSpPr>
          <p:nvPr/>
        </p:nvCxnSpPr>
        <p:spPr>
          <a:xfrm>
            <a:off x="5642111" y="3903073"/>
            <a:ext cx="29818" cy="53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243B43BB-BD9D-4FFB-966F-A641CB753B7A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 flipH="1">
            <a:off x="4104861" y="4795493"/>
            <a:ext cx="46382" cy="52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6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737EF9-7184-44F8-9F3B-08466EB0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이진탐색트리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탐색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40405177-E2BC-45CE-9B4C-DFAED3D96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65381"/>
            <a:ext cx="5181600" cy="50013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if…</a:t>
            </a:r>
            <a:r>
              <a:rPr lang="ko-KR" altLang="en-US" dirty="0"/>
              <a:t> </a:t>
            </a:r>
            <a:r>
              <a:rPr lang="en-US" altLang="ko-KR" dirty="0"/>
              <a:t>130 </a:t>
            </a:r>
            <a:r>
              <a:rPr lang="ko-KR" altLang="en-US" dirty="0"/>
              <a:t>탐색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17D27635-16F1-4843-B070-0FDCA1C0BF1C}"/>
              </a:ext>
            </a:extLst>
          </p:cNvPr>
          <p:cNvSpPr/>
          <p:nvPr/>
        </p:nvSpPr>
        <p:spPr>
          <a:xfrm>
            <a:off x="2918792" y="196132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A29B070-7200-4F6C-AA8D-4D13A646A78A}"/>
              </a:ext>
            </a:extLst>
          </p:cNvPr>
          <p:cNvSpPr/>
          <p:nvPr/>
        </p:nvSpPr>
        <p:spPr>
          <a:xfrm>
            <a:off x="1560445" y="270013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2ED6BA32-F681-41F6-9CD1-749CACDA9B1C}"/>
              </a:ext>
            </a:extLst>
          </p:cNvPr>
          <p:cNvSpPr/>
          <p:nvPr/>
        </p:nvSpPr>
        <p:spPr>
          <a:xfrm>
            <a:off x="4184373" y="2690190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5B3A6F8F-4E1B-4AD3-AD25-21F7FC067365}"/>
              </a:ext>
            </a:extLst>
          </p:cNvPr>
          <p:cNvSpPr/>
          <p:nvPr/>
        </p:nvSpPr>
        <p:spPr>
          <a:xfrm>
            <a:off x="838200" y="3560625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3E6E2724-AD44-4852-BD8E-0C9DBA5D013F}"/>
              </a:ext>
            </a:extLst>
          </p:cNvPr>
          <p:cNvSpPr/>
          <p:nvPr/>
        </p:nvSpPr>
        <p:spPr>
          <a:xfrm>
            <a:off x="2239616" y="356062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08F6335-2813-4EAF-86F4-7D8827DF03DA}"/>
              </a:ext>
            </a:extLst>
          </p:cNvPr>
          <p:cNvSpPr/>
          <p:nvPr/>
        </p:nvSpPr>
        <p:spPr>
          <a:xfrm>
            <a:off x="3703983" y="356062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CAD4F73-6626-4DAD-A0E1-8AEE1A96057A}"/>
              </a:ext>
            </a:extLst>
          </p:cNvPr>
          <p:cNvSpPr/>
          <p:nvPr/>
        </p:nvSpPr>
        <p:spPr>
          <a:xfrm>
            <a:off x="4913242" y="353863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9931A34F-4829-4982-AD33-A549BC31D990}"/>
              </a:ext>
            </a:extLst>
          </p:cNvPr>
          <p:cNvSpPr/>
          <p:nvPr/>
        </p:nvSpPr>
        <p:spPr>
          <a:xfrm>
            <a:off x="1567069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A9603A8-D7C9-4E7A-B936-CE1777C3C6B3}"/>
              </a:ext>
            </a:extLst>
          </p:cNvPr>
          <p:cNvSpPr/>
          <p:nvPr/>
        </p:nvSpPr>
        <p:spPr>
          <a:xfrm>
            <a:off x="3243466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2335617-80C9-414F-98E9-6AFE294CA9AC}"/>
              </a:ext>
            </a:extLst>
          </p:cNvPr>
          <p:cNvSpPr/>
          <p:nvPr/>
        </p:nvSpPr>
        <p:spPr>
          <a:xfrm>
            <a:off x="4151243" y="443105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3BA301A-841B-4AE7-A46B-41083E730FA2}"/>
              </a:ext>
            </a:extLst>
          </p:cNvPr>
          <p:cNvSpPr/>
          <p:nvPr/>
        </p:nvSpPr>
        <p:spPr>
          <a:xfrm>
            <a:off x="5307494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1989AA5-2927-4B50-9BBB-E67131217EA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24880" y="2325756"/>
            <a:ext cx="993912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B8277FB2-38CC-4EED-96F8-49CF8303F59B}"/>
              </a:ext>
            </a:extLst>
          </p:cNvPr>
          <p:cNvCxnSpPr>
            <a:stCxn id="6" idx="6"/>
            <a:endCxn id="8" idx="0"/>
          </p:cNvCxnSpPr>
          <p:nvPr/>
        </p:nvCxnSpPr>
        <p:spPr>
          <a:xfrm>
            <a:off x="3647661" y="2325756"/>
            <a:ext cx="901147" cy="36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15D553C9-0C0C-4471-B907-9B4CC08CA2DB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202635" y="3064566"/>
            <a:ext cx="357810" cy="49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AFB57FDD-DD75-4F3A-A6A4-7A3D12FB3B65}"/>
              </a:ext>
            </a:extLst>
          </p:cNvPr>
          <p:cNvCxnSpPr>
            <a:stCxn id="7" idx="6"/>
            <a:endCxn id="10" idx="0"/>
          </p:cNvCxnSpPr>
          <p:nvPr/>
        </p:nvCxnSpPr>
        <p:spPr>
          <a:xfrm>
            <a:off x="2289314" y="3064566"/>
            <a:ext cx="314737" cy="49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3C9EFF65-AEEA-44A2-8F14-BA0E31AA636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4068418" y="3054625"/>
            <a:ext cx="115955" cy="50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D681ECDD-6E9B-405B-807D-8238EAB79CBE}"/>
              </a:ext>
            </a:extLst>
          </p:cNvPr>
          <p:cNvSpPr/>
          <p:nvPr/>
        </p:nvSpPr>
        <p:spPr>
          <a:xfrm>
            <a:off x="3740426" y="5319749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AD1073D8-D418-4FEC-8639-508DCC383634}"/>
              </a:ext>
            </a:extLst>
          </p:cNvPr>
          <p:cNvCxnSpPr>
            <a:cxnSpLocks/>
            <a:stCxn id="8" idx="6"/>
            <a:endCxn id="13" idx="0"/>
          </p:cNvCxnSpPr>
          <p:nvPr/>
        </p:nvCxnSpPr>
        <p:spPr>
          <a:xfrm>
            <a:off x="4913242" y="3054625"/>
            <a:ext cx="364435" cy="48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45532812-B7BA-4E62-AA35-8BACFF806C49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1931504" y="3925059"/>
            <a:ext cx="308112" cy="51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ED51E17E-6786-4F01-A708-B8592C60F03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3607901" y="3925059"/>
            <a:ext cx="96082" cy="51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6BCBFDC4-FBC0-4B01-9B8C-794B9DC97C6E}"/>
              </a:ext>
            </a:extLst>
          </p:cNvPr>
          <p:cNvCxnSpPr>
            <a:stCxn id="12" idx="6"/>
            <a:endCxn id="18" idx="0"/>
          </p:cNvCxnSpPr>
          <p:nvPr/>
        </p:nvCxnSpPr>
        <p:spPr>
          <a:xfrm>
            <a:off x="4432852" y="3925059"/>
            <a:ext cx="82826" cy="50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C0F9496D-23B4-4E1B-8DE2-BFFB0FB8EABC}"/>
              </a:ext>
            </a:extLst>
          </p:cNvPr>
          <p:cNvCxnSpPr>
            <a:stCxn id="13" idx="6"/>
            <a:endCxn id="19" idx="0"/>
          </p:cNvCxnSpPr>
          <p:nvPr/>
        </p:nvCxnSpPr>
        <p:spPr>
          <a:xfrm>
            <a:off x="5642111" y="3903073"/>
            <a:ext cx="29818" cy="53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243B43BB-BD9D-4FFB-966F-A641CB753B7A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 flipH="1">
            <a:off x="4104861" y="4795493"/>
            <a:ext cx="46382" cy="52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내용 개체 틀 4">
            <a:extLst>
              <a:ext uri="{FF2B5EF4-FFF2-40B4-BE49-F238E27FC236}">
                <a16:creationId xmlns:a16="http://schemas.microsoft.com/office/drawing/2014/main" xmlns="" id="{58F0A63C-A436-4F56-8C57-F2685762B758}"/>
              </a:ext>
            </a:extLst>
          </p:cNvPr>
          <p:cNvSpPr txBox="1">
            <a:spLocks/>
          </p:cNvSpPr>
          <p:nvPr/>
        </p:nvSpPr>
        <p:spPr>
          <a:xfrm>
            <a:off x="6178828" y="2282821"/>
            <a:ext cx="5181600" cy="500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100 </a:t>
            </a:r>
            <a:r>
              <a:rPr lang="ko-KR" altLang="en-US" dirty="0"/>
              <a:t>보다 크므로 오른쪽 탐색</a:t>
            </a:r>
            <a:endParaRPr lang="en-US" altLang="ko-KR" dirty="0"/>
          </a:p>
        </p:txBody>
      </p:sp>
      <p:sp>
        <p:nvSpPr>
          <p:cNvPr id="39" name="내용 개체 틀 4">
            <a:extLst>
              <a:ext uri="{FF2B5EF4-FFF2-40B4-BE49-F238E27FC236}">
                <a16:creationId xmlns:a16="http://schemas.microsoft.com/office/drawing/2014/main" xmlns="" id="{A6C4BEB0-7459-4F46-9126-9766580B7CCD}"/>
              </a:ext>
            </a:extLst>
          </p:cNvPr>
          <p:cNvSpPr txBox="1">
            <a:spLocks/>
          </p:cNvSpPr>
          <p:nvPr/>
        </p:nvSpPr>
        <p:spPr>
          <a:xfrm>
            <a:off x="6178828" y="2716692"/>
            <a:ext cx="5181600" cy="500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150 </a:t>
            </a:r>
            <a:r>
              <a:rPr lang="ko-KR" altLang="en-US" dirty="0"/>
              <a:t>보다 작으므로 왼쪽 탐색</a:t>
            </a:r>
            <a:endParaRPr lang="en-US" altLang="ko-KR" dirty="0"/>
          </a:p>
        </p:txBody>
      </p:sp>
      <p:sp>
        <p:nvSpPr>
          <p:cNvPr id="41" name="내용 개체 틀 4">
            <a:extLst>
              <a:ext uri="{FF2B5EF4-FFF2-40B4-BE49-F238E27FC236}">
                <a16:creationId xmlns:a16="http://schemas.microsoft.com/office/drawing/2014/main" xmlns="" id="{68B0F34A-EEDA-4D16-9C95-52CA1C62F17F}"/>
              </a:ext>
            </a:extLst>
          </p:cNvPr>
          <p:cNvSpPr txBox="1">
            <a:spLocks/>
          </p:cNvSpPr>
          <p:nvPr/>
        </p:nvSpPr>
        <p:spPr>
          <a:xfrm>
            <a:off x="6172200" y="3134132"/>
            <a:ext cx="5181600" cy="500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120 </a:t>
            </a:r>
            <a:r>
              <a:rPr lang="ko-KR" altLang="en-US" dirty="0"/>
              <a:t>보다 크므로 오른쪽 탐색</a:t>
            </a:r>
            <a:endParaRPr lang="en-US" altLang="ko-KR" dirty="0"/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xmlns="" id="{BC726740-FC9B-4078-AA70-F680D3D3AD69}"/>
              </a:ext>
            </a:extLst>
          </p:cNvPr>
          <p:cNvSpPr txBox="1">
            <a:spLocks/>
          </p:cNvSpPr>
          <p:nvPr/>
        </p:nvSpPr>
        <p:spPr>
          <a:xfrm>
            <a:off x="6202018" y="3560624"/>
            <a:ext cx="5181600" cy="500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130 </a:t>
            </a:r>
            <a:r>
              <a:rPr lang="ko-KR" altLang="en-US" dirty="0"/>
              <a:t>발견</a:t>
            </a:r>
            <a:r>
              <a:rPr lang="en-US" altLang="ko-KR" dirty="0"/>
              <a:t>! </a:t>
            </a:r>
            <a:r>
              <a:rPr lang="ko-KR" altLang="en-US" dirty="0"/>
              <a:t>탐색 완료☆</a:t>
            </a:r>
            <a:endParaRPr lang="en-US" altLang="ko-KR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02F40FAF-4485-4972-B769-362D0F807431}"/>
              </a:ext>
            </a:extLst>
          </p:cNvPr>
          <p:cNvSpPr/>
          <p:nvPr/>
        </p:nvSpPr>
        <p:spPr>
          <a:xfrm>
            <a:off x="2905540" y="1948069"/>
            <a:ext cx="755371" cy="7553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70E25D9F-BC32-4A3D-9AAF-0A3AF6F865FF}"/>
              </a:ext>
            </a:extLst>
          </p:cNvPr>
          <p:cNvSpPr/>
          <p:nvPr/>
        </p:nvSpPr>
        <p:spPr>
          <a:xfrm>
            <a:off x="4177747" y="2671660"/>
            <a:ext cx="755371" cy="7553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885C2D72-2D05-443B-AE1F-2106D7920689}"/>
              </a:ext>
            </a:extLst>
          </p:cNvPr>
          <p:cNvSpPr/>
          <p:nvPr/>
        </p:nvSpPr>
        <p:spPr>
          <a:xfrm>
            <a:off x="3694040" y="3554373"/>
            <a:ext cx="755371" cy="7553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295250C5-72E3-4A55-A5D6-A60BC7D783DC}"/>
              </a:ext>
            </a:extLst>
          </p:cNvPr>
          <p:cNvSpPr/>
          <p:nvPr/>
        </p:nvSpPr>
        <p:spPr>
          <a:xfrm>
            <a:off x="4131372" y="4414564"/>
            <a:ext cx="755371" cy="7553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5CEC67F8-A188-47AC-8897-C862B9488EBC}"/>
              </a:ext>
            </a:extLst>
          </p:cNvPr>
          <p:cNvCxnSpPr>
            <a:stCxn id="11" idx="6"/>
            <a:endCxn id="45" idx="0"/>
          </p:cNvCxnSpPr>
          <p:nvPr/>
        </p:nvCxnSpPr>
        <p:spPr>
          <a:xfrm>
            <a:off x="3660911" y="2325755"/>
            <a:ext cx="894522" cy="34590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6AAA9BA7-0961-4A53-AC3E-5213F4329449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 flipH="1">
            <a:off x="4071726" y="3049346"/>
            <a:ext cx="106021" cy="50502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8CD9E2D1-3551-45A3-BAE4-EBBA528DC3B4}"/>
              </a:ext>
            </a:extLst>
          </p:cNvPr>
          <p:cNvCxnSpPr>
            <a:stCxn id="47" idx="6"/>
            <a:endCxn id="48" idx="0"/>
          </p:cNvCxnSpPr>
          <p:nvPr/>
        </p:nvCxnSpPr>
        <p:spPr>
          <a:xfrm>
            <a:off x="4449411" y="3932059"/>
            <a:ext cx="59647" cy="48250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12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9" grpId="0"/>
      <p:bldP spid="41" grpId="0"/>
      <p:bldP spid="43" grpId="0"/>
      <p:bldP spid="11" grpId="0" animBg="1"/>
      <p:bldP spid="45" grpId="0" animBg="1"/>
      <p:bldP spid="47" grpId="0" animBg="1"/>
      <p:bldP spid="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6935CE-084D-4138-9210-79F1D124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이진탐색트리의 삽입연산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6502DB-FFAD-464A-9C6B-4E8A0B69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이진탐색트리에 원소를 삽입하기 위해서는 먼저 탐색 수행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탐색에 실패한 위치가 새로운 노드를 삽입하는 위치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31D457E2-4202-4989-A827-2E51BC91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56" y="2931135"/>
            <a:ext cx="5065058" cy="32475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3A93B94-5763-46BD-AEE0-4AE964027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940" y="3046167"/>
            <a:ext cx="4905375" cy="3668697"/>
          </a:xfrm>
          <a:prstGeom prst="rect">
            <a:avLst/>
          </a:prstGeom>
          <a:solidFill>
            <a:srgbClr val="EDF5F7"/>
          </a:solidFill>
          <a:ln w="25400" algn="ctr">
            <a:noFill/>
            <a:miter lim="800000"/>
            <a:headEnd/>
            <a:tailEnd/>
          </a:ln>
        </p:spPr>
        <p:txBody>
          <a:bodyPr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b="1" i="1" err="1">
                <a:latin typeface="Trebuchet MS"/>
                <a:ea typeface="HY엽서L"/>
              </a:rPr>
              <a:t>insert_node</a:t>
            </a:r>
            <a:r>
              <a:rPr lang="en-US" altLang="en-US" sz="1400" dirty="0">
                <a:latin typeface="Trebuchet MS"/>
                <a:ea typeface="HY엽서L"/>
              </a:rPr>
              <a:t>(</a:t>
            </a:r>
            <a:r>
              <a:rPr lang="en-US" altLang="en-US" sz="1400" err="1">
                <a:latin typeface="Trebuchet MS"/>
                <a:ea typeface="HY엽서L"/>
              </a:rPr>
              <a:t>T,z</a:t>
            </a:r>
            <a:r>
              <a:rPr lang="en-US" altLang="en-US" sz="1400" dirty="0">
                <a:latin typeface="Trebuchet MS"/>
                <a:ea typeface="HY엽서L"/>
              </a:rPr>
              <a:t>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en-US" sz="1400" dirty="0">
              <a:latin typeface="Trebuchet MS" pitchFamily="34" charset="0"/>
              <a:ea typeface="HY엽서L" pitchFamily="18" charset="-127"/>
            </a:endParaRP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err="1">
                <a:latin typeface="Trebuchet MS"/>
                <a:ea typeface="HY엽서L"/>
              </a:rPr>
              <a:t>p←NULL</a:t>
            </a:r>
            <a:r>
              <a:rPr lang="en-US" altLang="en-US" sz="1400" dirty="0">
                <a:latin typeface="Trebuchet MS"/>
                <a:ea typeface="HY엽서L"/>
              </a:rPr>
              <a:t>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err="1">
                <a:latin typeface="Trebuchet MS"/>
                <a:ea typeface="HY엽서L"/>
              </a:rPr>
              <a:t>t←root</a:t>
            </a:r>
            <a:r>
              <a:rPr lang="en-US" altLang="en-US" sz="1400" dirty="0">
                <a:latin typeface="Trebuchet MS"/>
                <a:ea typeface="HY엽서L"/>
              </a:rPr>
              <a:t>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b="1" dirty="0">
                <a:latin typeface="Trebuchet MS"/>
                <a:ea typeface="HY엽서L"/>
              </a:rPr>
              <a:t>while</a:t>
            </a:r>
            <a:r>
              <a:rPr lang="en-US" altLang="en-US" sz="1400" dirty="0">
                <a:latin typeface="Trebuchet MS"/>
                <a:ea typeface="HY엽서L"/>
              </a:rPr>
              <a:t> </a:t>
            </a:r>
            <a:r>
              <a:rPr lang="en-US" altLang="en-US" sz="1400" err="1">
                <a:latin typeface="Trebuchet MS"/>
                <a:ea typeface="HY엽서L"/>
              </a:rPr>
              <a:t>t≠NULL</a:t>
            </a:r>
            <a:r>
              <a:rPr lang="en-US" altLang="en-US" sz="1400" dirty="0">
                <a:latin typeface="Trebuchet MS"/>
                <a:ea typeface="HY엽서L"/>
              </a:rPr>
              <a:t> </a:t>
            </a:r>
            <a:r>
              <a:rPr lang="en-US" altLang="en-US" sz="1400" b="1" dirty="0">
                <a:latin typeface="Trebuchet MS"/>
                <a:ea typeface="HY엽서L"/>
              </a:rPr>
              <a:t>do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/>
                <a:ea typeface="HY엽서L"/>
              </a:rPr>
              <a:t>  </a:t>
            </a:r>
            <a:r>
              <a:rPr lang="en-US" altLang="en-US" sz="1400" err="1">
                <a:latin typeface="Trebuchet MS"/>
                <a:ea typeface="HY엽서L"/>
              </a:rPr>
              <a:t>p←t</a:t>
            </a:r>
            <a:r>
              <a:rPr lang="en-US" altLang="en-US" sz="1400" dirty="0">
                <a:latin typeface="Trebuchet MS"/>
                <a:ea typeface="HY엽서L"/>
              </a:rPr>
              <a:t>;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b="1" dirty="0">
                <a:latin typeface="Trebuchet MS"/>
                <a:ea typeface="HY엽서L" pitchFamily="18" charset="-127"/>
              </a:rPr>
              <a:t>  </a:t>
            </a:r>
            <a:r>
              <a:rPr lang="en-US" altLang="en-US" sz="1400" b="1" dirty="0">
                <a:latin typeface="Trebuchet MS"/>
                <a:ea typeface="HY엽서L" pitchFamily="18" charset="-127"/>
              </a:rPr>
              <a:t>if</a:t>
            </a:r>
            <a:r>
              <a:rPr lang="en-US" altLang="en-US" sz="1400" dirty="0">
                <a:latin typeface="Trebuchet MS"/>
                <a:ea typeface="HY엽서L" pitchFamily="18" charset="-127"/>
              </a:rPr>
              <a:t> </a:t>
            </a:r>
            <a:r>
              <a:rPr lang="en-US" altLang="ko-KR" sz="1400" dirty="0">
                <a:latin typeface="Trebuchet MS"/>
                <a:ea typeface="HY엽서L" pitchFamily="18" charset="-127"/>
              </a:rPr>
              <a:t>z-&gt;key</a:t>
            </a:r>
            <a:r>
              <a:rPr lang="en-US" altLang="en-US" sz="1400" dirty="0">
                <a:latin typeface="Trebuchet MS"/>
                <a:ea typeface="HY엽서L" pitchFamily="18" charset="-127"/>
              </a:rPr>
              <a:t> &lt; </a:t>
            </a:r>
            <a:r>
              <a:rPr lang="en-US" altLang="ko-KR" sz="1400" dirty="0">
                <a:latin typeface="Trebuchet MS"/>
                <a:ea typeface="HY엽서L" pitchFamily="18" charset="-127"/>
              </a:rPr>
              <a:t>p-&gt;key</a:t>
            </a:r>
            <a:endParaRPr lang="en-US" altLang="en-US" sz="1400" dirty="0">
              <a:latin typeface="Trebuchet MS"/>
              <a:ea typeface="HY엽서L" pitchFamily="18" charset="-127"/>
            </a:endParaRP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b="1" dirty="0">
                <a:latin typeface="Trebuchet MS"/>
                <a:ea typeface="HY엽서L"/>
              </a:rPr>
              <a:t>      </a:t>
            </a:r>
            <a:r>
              <a:rPr lang="en-US" altLang="en-US" sz="1400" b="1" dirty="0">
                <a:latin typeface="Trebuchet MS"/>
                <a:ea typeface="HY엽서L"/>
              </a:rPr>
              <a:t>then</a:t>
            </a:r>
            <a:r>
              <a:rPr lang="en-US" altLang="en-US" sz="1400" dirty="0">
                <a:latin typeface="Trebuchet MS"/>
                <a:ea typeface="HY엽서L"/>
              </a:rPr>
              <a:t> </a:t>
            </a:r>
            <a:r>
              <a:rPr lang="en-US" altLang="en-US" sz="1400" err="1">
                <a:latin typeface="Trebuchet MS"/>
                <a:ea typeface="HY엽서L"/>
              </a:rPr>
              <a:t>t←</a:t>
            </a:r>
            <a:r>
              <a:rPr lang="en-US" altLang="ko-KR" sz="1400" err="1">
                <a:latin typeface="Trebuchet MS"/>
                <a:ea typeface="HY엽서L"/>
              </a:rPr>
              <a:t>p</a:t>
            </a:r>
            <a:r>
              <a:rPr lang="en-US" altLang="ko-KR" sz="1400" dirty="0">
                <a:latin typeface="Trebuchet MS"/>
                <a:ea typeface="HY엽서L"/>
              </a:rPr>
              <a:t>-&gt;left</a:t>
            </a:r>
            <a:r>
              <a:rPr lang="en-US" altLang="en-US" sz="1400" dirty="0">
                <a:latin typeface="Trebuchet MS"/>
                <a:ea typeface="HY엽서L"/>
              </a:rPr>
              <a:t>;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b="1" dirty="0">
                <a:latin typeface="Trebuchet MS"/>
                <a:ea typeface="HY엽서L"/>
              </a:rPr>
              <a:t>      </a:t>
            </a:r>
            <a:r>
              <a:rPr lang="en-US" altLang="en-US" sz="1400" b="1" dirty="0">
                <a:latin typeface="Trebuchet MS"/>
                <a:ea typeface="HY엽서L"/>
              </a:rPr>
              <a:t>else</a:t>
            </a:r>
            <a:r>
              <a:rPr lang="en-US" altLang="en-US" sz="1400" dirty="0">
                <a:latin typeface="Trebuchet MS"/>
                <a:ea typeface="HY엽서L"/>
              </a:rPr>
              <a:t> </a:t>
            </a:r>
            <a:r>
              <a:rPr lang="en-US" altLang="en-US" sz="1400" err="1">
                <a:latin typeface="Trebuchet MS"/>
                <a:ea typeface="HY엽서L"/>
              </a:rPr>
              <a:t>t←</a:t>
            </a:r>
            <a:r>
              <a:rPr lang="en-US" altLang="ko-KR" sz="1400" err="1">
                <a:latin typeface="Trebuchet MS"/>
                <a:ea typeface="HY엽서L"/>
              </a:rPr>
              <a:t>p</a:t>
            </a:r>
            <a:r>
              <a:rPr lang="en-US" altLang="ko-KR" sz="1400" dirty="0">
                <a:latin typeface="Trebuchet MS"/>
                <a:ea typeface="HY엽서L"/>
              </a:rPr>
              <a:t>-&gt;right</a:t>
            </a:r>
            <a:r>
              <a:rPr lang="en-US" altLang="en-US" sz="1400" dirty="0">
                <a:latin typeface="Trebuchet MS"/>
                <a:ea typeface="HY엽서L"/>
              </a:rPr>
              <a:t>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b="1" dirty="0">
                <a:latin typeface="Trebuchet MS"/>
                <a:ea typeface="HY엽서L" pitchFamily="18" charset="-127"/>
              </a:rPr>
              <a:t>if</a:t>
            </a:r>
            <a:r>
              <a:rPr lang="en-US" altLang="en-US" sz="1400" dirty="0">
                <a:latin typeface="Trebuchet MS"/>
                <a:ea typeface="HY엽서L" pitchFamily="18" charset="-127"/>
              </a:rPr>
              <a:t> p=NULL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b="1" dirty="0">
                <a:latin typeface="Trebuchet MS"/>
                <a:ea typeface="HY엽서L"/>
              </a:rPr>
              <a:t>  </a:t>
            </a:r>
            <a:r>
              <a:rPr lang="en-US" altLang="en-US" sz="1400" b="1" dirty="0">
                <a:latin typeface="Trebuchet MS"/>
                <a:ea typeface="HY엽서L"/>
              </a:rPr>
              <a:t>then</a:t>
            </a:r>
            <a:r>
              <a:rPr lang="en-US" altLang="en-US" sz="1400" dirty="0">
                <a:latin typeface="Trebuchet MS"/>
                <a:ea typeface="HY엽서L"/>
              </a:rPr>
              <a:t> </a:t>
            </a:r>
            <a:r>
              <a:rPr lang="en-US" altLang="en-US" sz="1400" err="1">
                <a:latin typeface="Trebuchet MS"/>
                <a:ea typeface="HY엽서L"/>
              </a:rPr>
              <a:t>root←z</a:t>
            </a:r>
            <a:r>
              <a:rPr lang="en-US" altLang="en-US" sz="1400" dirty="0">
                <a:latin typeface="Trebuchet MS"/>
                <a:ea typeface="HY엽서L"/>
              </a:rPr>
              <a:t>;		// </a:t>
            </a:r>
            <a:r>
              <a:rPr lang="en-US" altLang="en-US" sz="1400" err="1">
                <a:latin typeface="Trebuchet MS"/>
                <a:ea typeface="HY엽서L"/>
              </a:rPr>
              <a:t>트리가</a:t>
            </a:r>
            <a:r>
              <a:rPr lang="en-US" altLang="en-US" sz="1400" dirty="0">
                <a:latin typeface="Trebuchet MS"/>
                <a:ea typeface="HY엽서L"/>
              </a:rPr>
              <a:t> </a:t>
            </a:r>
            <a:r>
              <a:rPr lang="en-US" altLang="en-US" sz="1400" err="1">
                <a:latin typeface="Trebuchet MS"/>
                <a:ea typeface="HY엽서L"/>
              </a:rPr>
              <a:t>비어있음</a:t>
            </a:r>
            <a:endParaRPr lang="en-US" altLang="en-US" sz="1400">
              <a:latin typeface="Trebuchet MS"/>
              <a:ea typeface="HY엽서L"/>
            </a:endParaRP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ko-KR" altLang="en-US" sz="1400" b="1" dirty="0">
                <a:latin typeface="Trebuchet MS"/>
                <a:ea typeface="HY엽서L" pitchFamily="18" charset="-127"/>
              </a:rPr>
              <a:t>  </a:t>
            </a:r>
            <a:r>
              <a:rPr lang="en-US" altLang="en-US" sz="1400" b="1" dirty="0">
                <a:latin typeface="Trebuchet MS"/>
                <a:ea typeface="HY엽서L" pitchFamily="18" charset="-127"/>
              </a:rPr>
              <a:t>else</a:t>
            </a:r>
            <a:r>
              <a:rPr lang="en-US" altLang="en-US" sz="1400" dirty="0">
                <a:latin typeface="Trebuchet MS"/>
                <a:ea typeface="HY엽서L" pitchFamily="18" charset="-127"/>
              </a:rPr>
              <a:t> </a:t>
            </a:r>
            <a:r>
              <a:rPr lang="en-US" altLang="en-US" sz="1400" b="1" dirty="0">
                <a:latin typeface="Trebuchet MS"/>
                <a:ea typeface="HY엽서L" pitchFamily="18" charset="-127"/>
              </a:rPr>
              <a:t>if</a:t>
            </a:r>
            <a:r>
              <a:rPr lang="en-US" altLang="en-US" sz="1400" dirty="0">
                <a:latin typeface="Trebuchet MS"/>
                <a:ea typeface="HY엽서L" pitchFamily="18" charset="-127"/>
              </a:rPr>
              <a:t> </a:t>
            </a:r>
            <a:r>
              <a:rPr lang="en-US" altLang="ko-KR" sz="1400" dirty="0">
                <a:latin typeface="Trebuchet MS"/>
                <a:ea typeface="HY엽서L" pitchFamily="18" charset="-127"/>
              </a:rPr>
              <a:t>z-&gt;key</a:t>
            </a:r>
            <a:r>
              <a:rPr lang="en-US" altLang="en-US" sz="1400" dirty="0">
                <a:latin typeface="Trebuchet MS"/>
                <a:ea typeface="HY엽서L" pitchFamily="18" charset="-127"/>
              </a:rPr>
              <a:t> &lt; </a:t>
            </a:r>
            <a:r>
              <a:rPr lang="en-US" altLang="ko-KR" sz="1400" dirty="0">
                <a:latin typeface="Trebuchet MS"/>
                <a:ea typeface="HY엽서L" pitchFamily="18" charset="-127"/>
              </a:rPr>
              <a:t>p-&gt;key</a:t>
            </a:r>
            <a:endParaRPr lang="en-US" altLang="en-US" sz="1400" dirty="0">
              <a:latin typeface="Trebuchet MS"/>
              <a:ea typeface="HY엽서L" pitchFamily="18" charset="-127"/>
            </a:endParaRP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b="1" dirty="0">
                <a:latin typeface="Trebuchet MS"/>
                <a:ea typeface="HY엽서L"/>
              </a:rPr>
              <a:t>          </a:t>
            </a:r>
            <a:r>
              <a:rPr lang="en-US" altLang="en-US" sz="1400" b="1" dirty="0">
                <a:latin typeface="Trebuchet MS"/>
                <a:ea typeface="HY엽서L"/>
              </a:rPr>
              <a:t>then</a:t>
            </a:r>
            <a:r>
              <a:rPr lang="en-US" altLang="en-US" sz="1400" dirty="0">
                <a:latin typeface="Trebuchet MS"/>
                <a:ea typeface="HY엽서L"/>
              </a:rPr>
              <a:t> </a:t>
            </a:r>
            <a:r>
              <a:rPr lang="en-US" altLang="ko-KR" sz="1400" dirty="0">
                <a:latin typeface="Trebuchet MS"/>
                <a:ea typeface="HY엽서L"/>
              </a:rPr>
              <a:t>p-&gt;</a:t>
            </a:r>
            <a:r>
              <a:rPr lang="en-US" altLang="ko-KR" sz="1400" err="1">
                <a:latin typeface="Trebuchet MS"/>
                <a:ea typeface="HY엽서L"/>
              </a:rPr>
              <a:t>left</a:t>
            </a:r>
            <a:r>
              <a:rPr lang="en-US" altLang="en-US" sz="1400" err="1">
                <a:latin typeface="Trebuchet MS"/>
                <a:ea typeface="HY엽서L"/>
              </a:rPr>
              <a:t>←z</a:t>
            </a:r>
            <a:endParaRPr lang="en-US" altLang="en-US" sz="1400">
              <a:latin typeface="Trebuchet MS"/>
              <a:ea typeface="HY엽서L"/>
            </a:endParaRP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b="1" dirty="0">
                <a:latin typeface="Trebuchet MS"/>
                <a:ea typeface="HY엽서L"/>
              </a:rPr>
              <a:t>          </a:t>
            </a:r>
            <a:r>
              <a:rPr lang="en-US" altLang="en-US" sz="1400" b="1" dirty="0">
                <a:latin typeface="Trebuchet MS"/>
                <a:ea typeface="HY엽서L"/>
              </a:rPr>
              <a:t>else</a:t>
            </a:r>
            <a:r>
              <a:rPr lang="en-US" altLang="en-US" sz="1400" dirty="0">
                <a:latin typeface="Trebuchet MS"/>
                <a:ea typeface="HY엽서L"/>
              </a:rPr>
              <a:t> </a:t>
            </a:r>
            <a:r>
              <a:rPr lang="en-US" altLang="ko-KR" sz="1400" dirty="0">
                <a:latin typeface="Trebuchet MS"/>
                <a:ea typeface="HY엽서L"/>
              </a:rPr>
              <a:t>p-&gt;</a:t>
            </a:r>
            <a:r>
              <a:rPr lang="en-US" altLang="ko-KR" sz="1400" err="1">
                <a:latin typeface="Trebuchet MS"/>
                <a:ea typeface="HY엽서L"/>
              </a:rPr>
              <a:t>right</a:t>
            </a:r>
            <a:r>
              <a:rPr lang="en-US" altLang="en-US" sz="1400" err="1">
                <a:latin typeface="Trebuchet MS"/>
                <a:ea typeface="HY엽서L"/>
              </a:rPr>
              <a:t>←z</a:t>
            </a:r>
            <a:endParaRPr lang="en-US" altLang="en-US" sz="1400">
              <a:latin typeface="Trebuchet MS"/>
              <a:ea typeface="HY엽서L"/>
            </a:endParaRPr>
          </a:p>
        </p:txBody>
      </p:sp>
    </p:spTree>
    <p:extLst>
      <p:ext uri="{BB962C8B-B14F-4D97-AF65-F5344CB8AC3E}">
        <p14:creationId xmlns:p14="http://schemas.microsoft.com/office/powerpoint/2010/main" val="6797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737EF9-7184-44F8-9F3B-08466EB0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이진탐색트리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삽입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40405177-E2BC-45CE-9B4C-DFAED3D963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삽입하고자 하는 </a:t>
            </a:r>
            <a:r>
              <a:rPr lang="en-US" altLang="ko-KR" dirty="0"/>
              <a:t>node</a:t>
            </a:r>
            <a:r>
              <a:rPr lang="ko-KR" altLang="en-US" dirty="0"/>
              <a:t>를 탐색하여 탐색 실패로 도달하는 </a:t>
            </a:r>
            <a:r>
              <a:rPr lang="en-US" altLang="ko-KR" dirty="0"/>
              <a:t>leaf node</a:t>
            </a:r>
            <a:r>
              <a:rPr lang="ko-KR" altLang="en-US" dirty="0"/>
              <a:t>의 자식으로 새로운 </a:t>
            </a:r>
            <a:r>
              <a:rPr lang="en-US" altLang="ko-KR" dirty="0"/>
              <a:t>node </a:t>
            </a:r>
            <a:r>
              <a:rPr lang="ko-KR" altLang="en-US" dirty="0"/>
              <a:t>삽입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17D27635-16F1-4843-B070-0FDCA1C0BF1C}"/>
              </a:ext>
            </a:extLst>
          </p:cNvPr>
          <p:cNvSpPr/>
          <p:nvPr/>
        </p:nvSpPr>
        <p:spPr>
          <a:xfrm>
            <a:off x="2918792" y="196132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A29B070-7200-4F6C-AA8D-4D13A646A78A}"/>
              </a:ext>
            </a:extLst>
          </p:cNvPr>
          <p:cNvSpPr/>
          <p:nvPr/>
        </p:nvSpPr>
        <p:spPr>
          <a:xfrm>
            <a:off x="1560445" y="270013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2ED6BA32-F681-41F6-9CD1-749CACDA9B1C}"/>
              </a:ext>
            </a:extLst>
          </p:cNvPr>
          <p:cNvSpPr/>
          <p:nvPr/>
        </p:nvSpPr>
        <p:spPr>
          <a:xfrm>
            <a:off x="4184373" y="2690190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5B3A6F8F-4E1B-4AD3-AD25-21F7FC067365}"/>
              </a:ext>
            </a:extLst>
          </p:cNvPr>
          <p:cNvSpPr/>
          <p:nvPr/>
        </p:nvSpPr>
        <p:spPr>
          <a:xfrm>
            <a:off x="838200" y="3560625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3E6E2724-AD44-4852-BD8E-0C9DBA5D013F}"/>
              </a:ext>
            </a:extLst>
          </p:cNvPr>
          <p:cNvSpPr/>
          <p:nvPr/>
        </p:nvSpPr>
        <p:spPr>
          <a:xfrm>
            <a:off x="2239616" y="356062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08F6335-2813-4EAF-86F4-7D8827DF03DA}"/>
              </a:ext>
            </a:extLst>
          </p:cNvPr>
          <p:cNvSpPr/>
          <p:nvPr/>
        </p:nvSpPr>
        <p:spPr>
          <a:xfrm>
            <a:off x="3703983" y="356062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CAD4F73-6626-4DAD-A0E1-8AEE1A96057A}"/>
              </a:ext>
            </a:extLst>
          </p:cNvPr>
          <p:cNvSpPr/>
          <p:nvPr/>
        </p:nvSpPr>
        <p:spPr>
          <a:xfrm>
            <a:off x="4913242" y="353863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9931A34F-4829-4982-AD33-A549BC31D990}"/>
              </a:ext>
            </a:extLst>
          </p:cNvPr>
          <p:cNvSpPr/>
          <p:nvPr/>
        </p:nvSpPr>
        <p:spPr>
          <a:xfrm>
            <a:off x="1567069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A9603A8-D7C9-4E7A-B936-CE1777C3C6B3}"/>
              </a:ext>
            </a:extLst>
          </p:cNvPr>
          <p:cNvSpPr/>
          <p:nvPr/>
        </p:nvSpPr>
        <p:spPr>
          <a:xfrm>
            <a:off x="3243466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2335617-80C9-414F-98E9-6AFE294CA9AC}"/>
              </a:ext>
            </a:extLst>
          </p:cNvPr>
          <p:cNvSpPr/>
          <p:nvPr/>
        </p:nvSpPr>
        <p:spPr>
          <a:xfrm>
            <a:off x="4151243" y="443105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3BA301A-841B-4AE7-A46B-41083E730FA2}"/>
              </a:ext>
            </a:extLst>
          </p:cNvPr>
          <p:cNvSpPr/>
          <p:nvPr/>
        </p:nvSpPr>
        <p:spPr>
          <a:xfrm>
            <a:off x="5307494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1989AA5-2927-4B50-9BBB-E67131217EA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24880" y="2325756"/>
            <a:ext cx="993912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B8277FB2-38CC-4EED-96F8-49CF8303F59B}"/>
              </a:ext>
            </a:extLst>
          </p:cNvPr>
          <p:cNvCxnSpPr>
            <a:stCxn id="6" idx="6"/>
            <a:endCxn id="8" idx="0"/>
          </p:cNvCxnSpPr>
          <p:nvPr/>
        </p:nvCxnSpPr>
        <p:spPr>
          <a:xfrm>
            <a:off x="3647661" y="2325756"/>
            <a:ext cx="901147" cy="36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15D553C9-0C0C-4471-B907-9B4CC08CA2DB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202635" y="3064566"/>
            <a:ext cx="357810" cy="49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AFB57FDD-DD75-4F3A-A6A4-7A3D12FB3B65}"/>
              </a:ext>
            </a:extLst>
          </p:cNvPr>
          <p:cNvCxnSpPr>
            <a:stCxn id="7" idx="6"/>
            <a:endCxn id="10" idx="0"/>
          </p:cNvCxnSpPr>
          <p:nvPr/>
        </p:nvCxnSpPr>
        <p:spPr>
          <a:xfrm>
            <a:off x="2289314" y="3064566"/>
            <a:ext cx="314737" cy="49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3C9EFF65-AEEA-44A2-8F14-BA0E31AA636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4068418" y="3054625"/>
            <a:ext cx="115955" cy="50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D681ECDD-6E9B-405B-807D-8238EAB79CBE}"/>
              </a:ext>
            </a:extLst>
          </p:cNvPr>
          <p:cNvSpPr/>
          <p:nvPr/>
        </p:nvSpPr>
        <p:spPr>
          <a:xfrm>
            <a:off x="3740426" y="5319749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AD1073D8-D418-4FEC-8639-508DCC383634}"/>
              </a:ext>
            </a:extLst>
          </p:cNvPr>
          <p:cNvCxnSpPr>
            <a:cxnSpLocks/>
            <a:stCxn id="8" idx="6"/>
            <a:endCxn id="13" idx="0"/>
          </p:cNvCxnSpPr>
          <p:nvPr/>
        </p:nvCxnSpPr>
        <p:spPr>
          <a:xfrm>
            <a:off x="4913242" y="3054625"/>
            <a:ext cx="364435" cy="48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45532812-B7BA-4E62-AA35-8BACFF806C49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1931504" y="3925059"/>
            <a:ext cx="308112" cy="51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ED51E17E-6786-4F01-A708-B8592C60F03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3607901" y="3925059"/>
            <a:ext cx="96082" cy="51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6BCBFDC4-FBC0-4B01-9B8C-794B9DC97C6E}"/>
              </a:ext>
            </a:extLst>
          </p:cNvPr>
          <p:cNvCxnSpPr>
            <a:stCxn id="12" idx="6"/>
            <a:endCxn id="18" idx="0"/>
          </p:cNvCxnSpPr>
          <p:nvPr/>
        </p:nvCxnSpPr>
        <p:spPr>
          <a:xfrm>
            <a:off x="4432852" y="3925059"/>
            <a:ext cx="82826" cy="50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C0F9496D-23B4-4E1B-8DE2-BFFB0FB8EABC}"/>
              </a:ext>
            </a:extLst>
          </p:cNvPr>
          <p:cNvCxnSpPr>
            <a:stCxn id="13" idx="6"/>
            <a:endCxn id="19" idx="0"/>
          </p:cNvCxnSpPr>
          <p:nvPr/>
        </p:nvCxnSpPr>
        <p:spPr>
          <a:xfrm>
            <a:off x="5642111" y="3903073"/>
            <a:ext cx="29818" cy="53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243B43BB-BD9D-4FFB-966F-A641CB753B7A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 flipH="1">
            <a:off x="4104861" y="4795493"/>
            <a:ext cx="46382" cy="52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737EF9-7184-44F8-9F3B-08466EB0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이진탐색트리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삽입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40405177-E2BC-45CE-9B4C-DFAED3D96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65381"/>
            <a:ext cx="5181600" cy="50013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if…</a:t>
            </a:r>
            <a:r>
              <a:rPr lang="ko-KR" altLang="en-US" dirty="0"/>
              <a:t> </a:t>
            </a:r>
            <a:r>
              <a:rPr lang="en-US" altLang="ko-KR" dirty="0"/>
              <a:t>140 </a:t>
            </a:r>
            <a:r>
              <a:rPr lang="ko-KR" altLang="en-US" dirty="0"/>
              <a:t>삽입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17D27635-16F1-4843-B070-0FDCA1C0BF1C}"/>
              </a:ext>
            </a:extLst>
          </p:cNvPr>
          <p:cNvSpPr/>
          <p:nvPr/>
        </p:nvSpPr>
        <p:spPr>
          <a:xfrm>
            <a:off x="2918792" y="196132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A29B070-7200-4F6C-AA8D-4D13A646A78A}"/>
              </a:ext>
            </a:extLst>
          </p:cNvPr>
          <p:cNvSpPr/>
          <p:nvPr/>
        </p:nvSpPr>
        <p:spPr>
          <a:xfrm>
            <a:off x="1560445" y="270013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2ED6BA32-F681-41F6-9CD1-749CACDA9B1C}"/>
              </a:ext>
            </a:extLst>
          </p:cNvPr>
          <p:cNvSpPr/>
          <p:nvPr/>
        </p:nvSpPr>
        <p:spPr>
          <a:xfrm>
            <a:off x="4184373" y="2690190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5B3A6F8F-4E1B-4AD3-AD25-21F7FC067365}"/>
              </a:ext>
            </a:extLst>
          </p:cNvPr>
          <p:cNvSpPr/>
          <p:nvPr/>
        </p:nvSpPr>
        <p:spPr>
          <a:xfrm>
            <a:off x="838200" y="3560625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3E6E2724-AD44-4852-BD8E-0C9DBA5D013F}"/>
              </a:ext>
            </a:extLst>
          </p:cNvPr>
          <p:cNvSpPr/>
          <p:nvPr/>
        </p:nvSpPr>
        <p:spPr>
          <a:xfrm>
            <a:off x="2239616" y="356062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08F6335-2813-4EAF-86F4-7D8827DF03DA}"/>
              </a:ext>
            </a:extLst>
          </p:cNvPr>
          <p:cNvSpPr/>
          <p:nvPr/>
        </p:nvSpPr>
        <p:spPr>
          <a:xfrm>
            <a:off x="3703983" y="356062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CAD4F73-6626-4DAD-A0E1-8AEE1A96057A}"/>
              </a:ext>
            </a:extLst>
          </p:cNvPr>
          <p:cNvSpPr/>
          <p:nvPr/>
        </p:nvSpPr>
        <p:spPr>
          <a:xfrm>
            <a:off x="4913242" y="353863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9931A34F-4829-4982-AD33-A549BC31D990}"/>
              </a:ext>
            </a:extLst>
          </p:cNvPr>
          <p:cNvSpPr/>
          <p:nvPr/>
        </p:nvSpPr>
        <p:spPr>
          <a:xfrm>
            <a:off x="1567069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A9603A8-D7C9-4E7A-B936-CE1777C3C6B3}"/>
              </a:ext>
            </a:extLst>
          </p:cNvPr>
          <p:cNvSpPr/>
          <p:nvPr/>
        </p:nvSpPr>
        <p:spPr>
          <a:xfrm>
            <a:off x="3243466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2335617-80C9-414F-98E9-6AFE294CA9AC}"/>
              </a:ext>
            </a:extLst>
          </p:cNvPr>
          <p:cNvSpPr/>
          <p:nvPr/>
        </p:nvSpPr>
        <p:spPr>
          <a:xfrm>
            <a:off x="4151243" y="443105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3BA301A-841B-4AE7-A46B-41083E730FA2}"/>
              </a:ext>
            </a:extLst>
          </p:cNvPr>
          <p:cNvSpPr/>
          <p:nvPr/>
        </p:nvSpPr>
        <p:spPr>
          <a:xfrm>
            <a:off x="5307494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1989AA5-2927-4B50-9BBB-E67131217EA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24880" y="2325756"/>
            <a:ext cx="993912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B8277FB2-38CC-4EED-96F8-49CF8303F59B}"/>
              </a:ext>
            </a:extLst>
          </p:cNvPr>
          <p:cNvCxnSpPr>
            <a:stCxn id="6" idx="6"/>
            <a:endCxn id="8" idx="0"/>
          </p:cNvCxnSpPr>
          <p:nvPr/>
        </p:nvCxnSpPr>
        <p:spPr>
          <a:xfrm>
            <a:off x="3647661" y="2325756"/>
            <a:ext cx="901147" cy="36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15D553C9-0C0C-4471-B907-9B4CC08CA2DB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202635" y="3064566"/>
            <a:ext cx="357810" cy="49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AFB57FDD-DD75-4F3A-A6A4-7A3D12FB3B65}"/>
              </a:ext>
            </a:extLst>
          </p:cNvPr>
          <p:cNvCxnSpPr>
            <a:stCxn id="7" idx="6"/>
            <a:endCxn id="10" idx="0"/>
          </p:cNvCxnSpPr>
          <p:nvPr/>
        </p:nvCxnSpPr>
        <p:spPr>
          <a:xfrm>
            <a:off x="2289314" y="3064566"/>
            <a:ext cx="314737" cy="49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3C9EFF65-AEEA-44A2-8F14-BA0E31AA636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4068418" y="3054625"/>
            <a:ext cx="115955" cy="50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D681ECDD-6E9B-405B-807D-8238EAB79CBE}"/>
              </a:ext>
            </a:extLst>
          </p:cNvPr>
          <p:cNvSpPr/>
          <p:nvPr/>
        </p:nvSpPr>
        <p:spPr>
          <a:xfrm>
            <a:off x="3740426" y="5319749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AD1073D8-D418-4FEC-8639-508DCC383634}"/>
              </a:ext>
            </a:extLst>
          </p:cNvPr>
          <p:cNvCxnSpPr>
            <a:cxnSpLocks/>
            <a:stCxn id="8" idx="6"/>
            <a:endCxn id="13" idx="0"/>
          </p:cNvCxnSpPr>
          <p:nvPr/>
        </p:nvCxnSpPr>
        <p:spPr>
          <a:xfrm>
            <a:off x="4913242" y="3054625"/>
            <a:ext cx="364435" cy="48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45532812-B7BA-4E62-AA35-8BACFF806C49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1931504" y="3925059"/>
            <a:ext cx="308112" cy="51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ED51E17E-6786-4F01-A708-B8592C60F03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3607901" y="3925059"/>
            <a:ext cx="96082" cy="51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6BCBFDC4-FBC0-4B01-9B8C-794B9DC97C6E}"/>
              </a:ext>
            </a:extLst>
          </p:cNvPr>
          <p:cNvCxnSpPr>
            <a:stCxn id="12" idx="6"/>
            <a:endCxn id="18" idx="0"/>
          </p:cNvCxnSpPr>
          <p:nvPr/>
        </p:nvCxnSpPr>
        <p:spPr>
          <a:xfrm>
            <a:off x="4432852" y="3925059"/>
            <a:ext cx="82826" cy="50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C0F9496D-23B4-4E1B-8DE2-BFFB0FB8EABC}"/>
              </a:ext>
            </a:extLst>
          </p:cNvPr>
          <p:cNvCxnSpPr>
            <a:stCxn id="13" idx="6"/>
            <a:endCxn id="19" idx="0"/>
          </p:cNvCxnSpPr>
          <p:nvPr/>
        </p:nvCxnSpPr>
        <p:spPr>
          <a:xfrm>
            <a:off x="5642111" y="3903073"/>
            <a:ext cx="29818" cy="53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243B43BB-BD9D-4FFB-966F-A641CB753B7A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 flipH="1">
            <a:off x="4104861" y="4795493"/>
            <a:ext cx="46382" cy="52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내용 개체 틀 4">
            <a:extLst>
              <a:ext uri="{FF2B5EF4-FFF2-40B4-BE49-F238E27FC236}">
                <a16:creationId xmlns:a16="http://schemas.microsoft.com/office/drawing/2014/main" xmlns="" id="{58F0A63C-A436-4F56-8C57-F2685762B758}"/>
              </a:ext>
            </a:extLst>
          </p:cNvPr>
          <p:cNvSpPr txBox="1">
            <a:spLocks/>
          </p:cNvSpPr>
          <p:nvPr/>
        </p:nvSpPr>
        <p:spPr>
          <a:xfrm>
            <a:off x="6178828" y="2282821"/>
            <a:ext cx="5181600" cy="500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앞서 배운 탐색으로 </a:t>
            </a:r>
            <a:r>
              <a:rPr lang="en-US" altLang="ko-KR" dirty="0"/>
              <a:t>140 </a:t>
            </a:r>
            <a:r>
              <a:rPr lang="ko-KR" altLang="en-US" dirty="0"/>
              <a:t>탐색</a:t>
            </a:r>
            <a:endParaRPr lang="en-US" altLang="ko-KR" dirty="0"/>
          </a:p>
        </p:txBody>
      </p:sp>
      <p:sp>
        <p:nvSpPr>
          <p:cNvPr id="39" name="내용 개체 틀 4">
            <a:extLst>
              <a:ext uri="{FF2B5EF4-FFF2-40B4-BE49-F238E27FC236}">
                <a16:creationId xmlns:a16="http://schemas.microsoft.com/office/drawing/2014/main" xmlns="" id="{A6C4BEB0-7459-4F46-9126-9766580B7CCD}"/>
              </a:ext>
            </a:extLst>
          </p:cNvPr>
          <p:cNvSpPr txBox="1">
            <a:spLocks/>
          </p:cNvSpPr>
          <p:nvPr/>
        </p:nvSpPr>
        <p:spPr>
          <a:xfrm>
            <a:off x="6178828" y="2716692"/>
            <a:ext cx="5181600" cy="500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도달한 위치에</a:t>
            </a:r>
            <a:r>
              <a:rPr lang="en-US" altLang="ko-KR" dirty="0"/>
              <a:t> 140 </a:t>
            </a:r>
            <a:r>
              <a:rPr lang="ko-KR" altLang="en-US" dirty="0"/>
              <a:t>삽입</a:t>
            </a:r>
            <a:endParaRPr lang="en-US" altLang="ko-KR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02F40FAF-4485-4972-B769-362D0F807431}"/>
              </a:ext>
            </a:extLst>
          </p:cNvPr>
          <p:cNvSpPr/>
          <p:nvPr/>
        </p:nvSpPr>
        <p:spPr>
          <a:xfrm>
            <a:off x="2905540" y="1948069"/>
            <a:ext cx="755371" cy="7553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70E25D9F-BC32-4A3D-9AAF-0A3AF6F865FF}"/>
              </a:ext>
            </a:extLst>
          </p:cNvPr>
          <p:cNvSpPr/>
          <p:nvPr/>
        </p:nvSpPr>
        <p:spPr>
          <a:xfrm>
            <a:off x="4177747" y="2671660"/>
            <a:ext cx="755371" cy="7553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885C2D72-2D05-443B-AE1F-2106D7920689}"/>
              </a:ext>
            </a:extLst>
          </p:cNvPr>
          <p:cNvSpPr/>
          <p:nvPr/>
        </p:nvSpPr>
        <p:spPr>
          <a:xfrm>
            <a:off x="3694040" y="3554373"/>
            <a:ext cx="755371" cy="7553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295250C5-72E3-4A55-A5D6-A60BC7D783DC}"/>
              </a:ext>
            </a:extLst>
          </p:cNvPr>
          <p:cNvSpPr/>
          <p:nvPr/>
        </p:nvSpPr>
        <p:spPr>
          <a:xfrm>
            <a:off x="4131372" y="4414564"/>
            <a:ext cx="755371" cy="7553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5CEC67F8-A188-47AC-8897-C862B9488EBC}"/>
              </a:ext>
            </a:extLst>
          </p:cNvPr>
          <p:cNvCxnSpPr>
            <a:stCxn id="11" idx="6"/>
            <a:endCxn id="45" idx="0"/>
          </p:cNvCxnSpPr>
          <p:nvPr/>
        </p:nvCxnSpPr>
        <p:spPr>
          <a:xfrm>
            <a:off x="3660911" y="2325755"/>
            <a:ext cx="894522" cy="34590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6AAA9BA7-0961-4A53-AC3E-5213F4329449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 flipH="1">
            <a:off x="4071726" y="3049346"/>
            <a:ext cx="106021" cy="50502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8CD9E2D1-3551-45A3-BAE4-EBBA528DC3B4}"/>
              </a:ext>
            </a:extLst>
          </p:cNvPr>
          <p:cNvCxnSpPr>
            <a:stCxn id="47" idx="6"/>
            <a:endCxn id="48" idx="0"/>
          </p:cNvCxnSpPr>
          <p:nvPr/>
        </p:nvCxnSpPr>
        <p:spPr>
          <a:xfrm>
            <a:off x="4449411" y="3932059"/>
            <a:ext cx="59647" cy="48250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E93261B7-7E2B-4B7D-B314-5B7F4945BEB2}"/>
              </a:ext>
            </a:extLst>
          </p:cNvPr>
          <p:cNvSpPr/>
          <p:nvPr/>
        </p:nvSpPr>
        <p:spPr>
          <a:xfrm>
            <a:off x="4717773" y="5255040"/>
            <a:ext cx="755371" cy="755371"/>
          </a:xfrm>
          <a:prstGeom prst="ellipse">
            <a:avLst/>
          </a:prstGeom>
          <a:solidFill>
            <a:schemeClr val="bg2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140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1B76B6DE-3084-4E8A-93AF-AD01282C679C}"/>
              </a:ext>
            </a:extLst>
          </p:cNvPr>
          <p:cNvCxnSpPr>
            <a:cxnSpLocks/>
            <a:stCxn id="48" idx="6"/>
            <a:endCxn id="50" idx="0"/>
          </p:cNvCxnSpPr>
          <p:nvPr/>
        </p:nvCxnSpPr>
        <p:spPr>
          <a:xfrm>
            <a:off x="4886743" y="4792250"/>
            <a:ext cx="208716" cy="4627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가산 접합 23">
            <a:extLst>
              <a:ext uri="{FF2B5EF4-FFF2-40B4-BE49-F238E27FC236}">
                <a16:creationId xmlns:a16="http://schemas.microsoft.com/office/drawing/2014/main" xmlns="" id="{DCC98297-8BFC-4407-8187-4EB2802161FB}"/>
              </a:ext>
            </a:extLst>
          </p:cNvPr>
          <p:cNvSpPr/>
          <p:nvPr/>
        </p:nvSpPr>
        <p:spPr>
          <a:xfrm>
            <a:off x="4717773" y="5247897"/>
            <a:ext cx="762010" cy="796162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9" grpId="0"/>
      <p:bldP spid="11" grpId="0" animBg="1"/>
      <p:bldP spid="45" grpId="0" animBg="1"/>
      <p:bldP spid="47" grpId="0" animBg="1"/>
      <p:bldP spid="48" grpId="0" animBg="1"/>
      <p:bldP spid="50" grpId="0" animBg="1"/>
      <p:bldP spid="24" grpId="0" animBg="1"/>
      <p:bldP spid="2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465E6A-B54E-45EC-B71F-0C5C28D5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8054" cy="1325563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이진탐색트리의 삽입연산을 구현해보자☆</a:t>
            </a:r>
            <a:endParaRPr lang="ko-KR">
              <a:ea typeface="맑은 고딕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A551197-184F-42DD-8768-3AA1280C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1862" cy="4351338"/>
          </a:xfrm>
        </p:spPr>
        <p:txBody>
          <a:bodyPr/>
          <a:lstStyle/>
          <a:p>
            <a:r>
              <a:rPr lang="en-US" altLang="ko-KR" dirty="0" err="1"/>
              <a:t>TreeNode</a:t>
            </a:r>
            <a:r>
              <a:rPr lang="en-US" altLang="ko-KR" dirty="0"/>
              <a:t>** root: root</a:t>
            </a:r>
            <a:r>
              <a:rPr lang="ko-KR" altLang="en-US" dirty="0"/>
              <a:t>를 가리키는 포인터의 </a:t>
            </a:r>
            <a:r>
              <a:rPr lang="ko-KR" altLang="en-US" dirty="0" err="1"/>
              <a:t>주소값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key:</a:t>
            </a:r>
            <a:r>
              <a:rPr lang="ko-KR" altLang="en-US" dirty="0"/>
              <a:t> 삽입할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5D23F2D1-5FEA-43CD-9775-89902A0F426A}"/>
              </a:ext>
            </a:extLst>
          </p:cNvPr>
          <p:cNvSpPr txBox="1">
            <a:spLocks/>
          </p:cNvSpPr>
          <p:nvPr/>
        </p:nvSpPr>
        <p:spPr>
          <a:xfrm>
            <a:off x="7610062" y="1397241"/>
            <a:ext cx="4409661" cy="5208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void </a:t>
            </a:r>
            <a:r>
              <a:rPr lang="en-US" altLang="ko-KR" sz="1400" dirty="0" err="1"/>
              <a:t>insert_node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TreeNode</a:t>
            </a:r>
            <a:r>
              <a:rPr lang="en-US" altLang="ko-KR" sz="1400" dirty="0"/>
              <a:t> **root, int key)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</a:t>
            </a:r>
            <a:r>
              <a:rPr lang="en-US" altLang="ko-KR" sz="1400" dirty="0" err="1"/>
              <a:t>TreeNode</a:t>
            </a:r>
            <a:r>
              <a:rPr lang="en-US" altLang="ko-KR" sz="1400" dirty="0"/>
              <a:t> *p, *t;</a:t>
            </a:r>
            <a:r>
              <a:rPr lang="en-US" altLang="ko-KR" sz="1400" dirty="0">
                <a:solidFill>
                  <a:srgbClr val="00B050"/>
                </a:solidFill>
              </a:rPr>
              <a:t> // p</a:t>
            </a:r>
            <a:r>
              <a:rPr lang="ko-KR" sz="1400" dirty="0">
                <a:solidFill>
                  <a:srgbClr val="00B050"/>
                </a:solidFill>
              </a:rPr>
              <a:t>는 </a:t>
            </a:r>
            <a:r>
              <a:rPr lang="ko-KR" sz="1400" dirty="0" err="1">
                <a:solidFill>
                  <a:srgbClr val="00B050"/>
                </a:solidFill>
              </a:rPr>
              <a:t>부모노드</a:t>
            </a:r>
            <a:r>
              <a:rPr lang="en-US" altLang="ko-KR" sz="1400" dirty="0">
                <a:solidFill>
                  <a:srgbClr val="00B050"/>
                </a:solidFill>
              </a:rPr>
              <a:t>, t</a:t>
            </a:r>
            <a:r>
              <a:rPr lang="ko-KR" sz="1400" dirty="0">
                <a:solidFill>
                  <a:srgbClr val="00B050"/>
                </a:solidFill>
              </a:rPr>
              <a:t>는 </a:t>
            </a:r>
            <a:r>
              <a:rPr lang="ko-KR" sz="1400" dirty="0" err="1">
                <a:solidFill>
                  <a:srgbClr val="00B050"/>
                </a:solidFill>
              </a:rPr>
              <a:t>현재노드</a:t>
            </a:r>
            <a:r>
              <a:rPr lang="ko-KR" sz="1400" dirty="0"/>
              <a:t> 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</a:t>
            </a:r>
            <a:r>
              <a:rPr lang="en-US" altLang="ko-KR" sz="1400" dirty="0" err="1"/>
              <a:t>TreeNode</a:t>
            </a:r>
            <a:r>
              <a:rPr lang="en-US" altLang="ko-KR" sz="1400" dirty="0"/>
              <a:t> *n; </a:t>
            </a:r>
            <a:r>
              <a:rPr lang="en-US" altLang="ko-KR" sz="1400" dirty="0">
                <a:solidFill>
                  <a:srgbClr val="00B050"/>
                </a:solidFill>
              </a:rPr>
              <a:t>// n</a:t>
            </a:r>
            <a:r>
              <a:rPr lang="ko-KR" sz="1400" dirty="0">
                <a:solidFill>
                  <a:srgbClr val="00B050"/>
                </a:solidFill>
              </a:rPr>
              <a:t>은 새로운 노드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t = *root;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p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    // </a:t>
            </a:r>
            <a:r>
              <a:rPr lang="ko-KR" sz="1400" dirty="0">
                <a:solidFill>
                  <a:srgbClr val="00B050"/>
                </a:solidFill>
              </a:rPr>
              <a:t>탐색을 먼저 수행 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while (t != NULL){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    if( key == t-&gt;key ) return;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    p = 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    if( key &lt; t-&gt;key ) t = t-&gt;left;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    else t = t-&gt;right;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    // key</a:t>
            </a:r>
            <a:r>
              <a:rPr lang="ko-KR" sz="1400" dirty="0">
                <a:solidFill>
                  <a:srgbClr val="00B050"/>
                </a:solidFill>
              </a:rPr>
              <a:t>가 트리 안에 없으므로 삽입 가능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n = (</a:t>
            </a:r>
            <a:r>
              <a:rPr lang="en-US" altLang="ko-KR" sz="1400" dirty="0" err="1"/>
              <a:t>TreeNode</a:t>
            </a:r>
            <a:r>
              <a:rPr lang="en-US" altLang="ko-KR" sz="1400" dirty="0"/>
              <a:t> *) malloc(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TreeNode</a:t>
            </a:r>
            <a:r>
              <a:rPr lang="en-US" altLang="ko-KR" sz="1400" dirty="0"/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if( n == NULL ) return;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n-&gt;key = key;</a:t>
            </a:r>
            <a:r>
              <a:rPr lang="en-US" sz="1400" dirty="0"/>
              <a:t>    </a:t>
            </a:r>
            <a:r>
              <a:rPr lang="en-US" sz="1400" dirty="0">
                <a:solidFill>
                  <a:srgbClr val="00B050"/>
                </a:solidFill>
              </a:rPr>
              <a:t>// </a:t>
            </a:r>
            <a:r>
              <a:rPr lang="ko-KR" altLang="en-US" sz="1400" dirty="0">
                <a:solidFill>
                  <a:srgbClr val="00B050"/>
                </a:solidFill>
              </a:rPr>
              <a:t>데이터 복사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n-&gt;left = n-&gt;right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    // </a:t>
            </a:r>
            <a:r>
              <a:rPr lang="ko-KR" sz="1400" dirty="0">
                <a:solidFill>
                  <a:srgbClr val="00B050"/>
                </a:solidFill>
              </a:rPr>
              <a:t>부모 노드와 링크 연결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if( p != NULL )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    if( key &lt; p-&gt;key )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        p-&gt;left =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    else p-&gt;right =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    else *root =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875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91A8E-609D-48E4-9F38-6D417216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트리의 용어 (1)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E5B38F-0D4C-4112-AA4C-EDF6CA602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866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노드(node): 트리의 구성 요소</a:t>
            </a:r>
          </a:p>
          <a:p>
            <a:r>
              <a:rPr lang="ko-KR" altLang="en-US">
                <a:ea typeface="맑은 고딕"/>
              </a:rPr>
              <a:t>루트(root): 부모가 없는 노드; 트리의 시작 노드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간선(link, edge): 노드와 노드를 연결하는 선 (부모와 자식 연결)</a:t>
            </a:r>
          </a:p>
          <a:p>
            <a:r>
              <a:rPr lang="ko-KR" altLang="en-US">
                <a:ea typeface="맑은 고딕"/>
              </a:rPr>
              <a:t>서브트리(subtree): 하나의 노드와 그 자손들로 이루어진 트리. 부모와의 연결된 링크를 끊어 생성되는 트리로, 각 노드는 자식 노드의 개수만큼의 서브트리 보유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형제노드(sibling node): 부모노드가 같은 자식노드들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조상노드(ancestor): 간선을 따라 루트노드 경로에 있는 모든 노드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자손노드(descendants): 서브트리에 있는 하위 레벨의 모든 노드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818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4EC9A7-9186-4A34-9AE4-2A0E30A8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이진탐색트리의</a:t>
            </a:r>
            <a:r>
              <a:rPr lang="ko-KR" altLang="en-US" dirty="0">
                <a:ea typeface="맑은 고딕"/>
              </a:rPr>
              <a:t> 삭제연산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A4BA65-9873-420F-B7DD-D03AD80F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 가지 경우를 나누어 판단</a:t>
            </a:r>
            <a:endParaRPr lang="en-US" altLang="ko-KR" dirty="0"/>
          </a:p>
          <a:p>
            <a:r>
              <a:rPr lang="en-US" altLang="ko-KR" dirty="0"/>
              <a:t>CASE1: </a:t>
            </a:r>
            <a:r>
              <a:rPr lang="ko-KR" altLang="en-US" dirty="0"/>
              <a:t>삭제하려는 </a:t>
            </a:r>
            <a:r>
              <a:rPr lang="en-US" altLang="ko-KR" dirty="0"/>
              <a:t>node</a:t>
            </a:r>
            <a:r>
              <a:rPr lang="ko-KR" altLang="en-US" dirty="0"/>
              <a:t>가 </a:t>
            </a:r>
            <a:r>
              <a:rPr lang="ko-KR" altLang="en-US" dirty="0" err="1"/>
              <a:t>단말노드일</a:t>
            </a:r>
            <a:r>
              <a:rPr lang="ko-KR" altLang="en-US" dirty="0"/>
              <a:t> 경우</a:t>
            </a:r>
            <a:endParaRPr lang="en-US" altLang="ko-KR" dirty="0"/>
          </a:p>
          <a:p>
            <a:r>
              <a:rPr lang="en-US" altLang="ko-KR" dirty="0"/>
              <a:t>CASE2: </a:t>
            </a:r>
            <a:r>
              <a:rPr lang="ko-KR" altLang="en-US" dirty="0"/>
              <a:t>삭제하려는 </a:t>
            </a:r>
            <a:r>
              <a:rPr lang="en-US" altLang="ko-KR" dirty="0"/>
              <a:t>node</a:t>
            </a:r>
            <a:r>
              <a:rPr lang="ko-KR" altLang="en-US" dirty="0"/>
              <a:t>가 하나의 </a:t>
            </a:r>
            <a:r>
              <a:rPr lang="en-US" altLang="ko-KR" dirty="0"/>
              <a:t>subtree</a:t>
            </a:r>
            <a:r>
              <a:rPr lang="ko-KR" altLang="en-US" dirty="0"/>
              <a:t>를 갖는 경우</a:t>
            </a:r>
            <a:endParaRPr lang="en-US" altLang="ko-KR" dirty="0"/>
          </a:p>
          <a:p>
            <a:r>
              <a:rPr lang="en-US" altLang="ko-KR" dirty="0"/>
              <a:t>CASE3: </a:t>
            </a:r>
            <a:r>
              <a:rPr lang="ko-KR" altLang="en-US" dirty="0"/>
              <a:t>삭제하려는 </a:t>
            </a:r>
            <a:r>
              <a:rPr lang="en-US" altLang="ko-KR" dirty="0"/>
              <a:t>node </a:t>
            </a:r>
            <a:r>
              <a:rPr lang="ko-KR" altLang="en-US" dirty="0"/>
              <a:t>가 두 개의 </a:t>
            </a:r>
            <a:r>
              <a:rPr lang="en-US" altLang="ko-KR" dirty="0"/>
              <a:t>subtree</a:t>
            </a:r>
            <a:r>
              <a:rPr lang="ko-KR" altLang="en-US" dirty="0"/>
              <a:t>를 모두 갖는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 연산 내에서 </a:t>
            </a:r>
            <a:r>
              <a:rPr lang="en-US" altLang="ko-KR" dirty="0"/>
              <a:t>if</a:t>
            </a:r>
            <a:r>
              <a:rPr lang="ko-KR" altLang="en-US" dirty="0"/>
              <a:t>문을 통해 각각의 경우를 처리해준다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2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737EF9-7184-44F8-9F3B-08466EB0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이진탐색트리</a:t>
            </a:r>
            <a:r>
              <a:rPr lang="en-US" altLang="ko-KR" dirty="0"/>
              <a:t> - </a:t>
            </a:r>
            <a:r>
              <a:rPr lang="ko-KR" altLang="en-US" dirty="0"/>
              <a:t>삭제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40405177-E2BC-45CE-9B4C-DFAED3D96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삭제하고자 하는 </a:t>
            </a:r>
            <a:r>
              <a:rPr lang="en-US" altLang="ko-KR" dirty="0"/>
              <a:t>node</a:t>
            </a:r>
            <a:r>
              <a:rPr lang="ko-KR" altLang="en-US" dirty="0"/>
              <a:t>를 탐색하여 해당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degree</a:t>
            </a:r>
            <a:r>
              <a:rPr lang="ko-KR" altLang="en-US" dirty="0"/>
              <a:t>에 따라 삭제 연산 수행</a:t>
            </a:r>
            <a:endParaRPr lang="en-US" altLang="ko-KR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d==0</a:t>
            </a:r>
            <a:r>
              <a:rPr lang="ko-KR" altLang="en-US" dirty="0"/>
              <a:t>이면 해당 </a:t>
            </a:r>
            <a:r>
              <a:rPr lang="en-US" altLang="ko-KR" dirty="0"/>
              <a:t>node </a:t>
            </a:r>
            <a:r>
              <a:rPr lang="ko-KR" altLang="en-US" dirty="0"/>
              <a:t>삭제</a:t>
            </a:r>
            <a:endParaRPr lang="en-US" altLang="ko-KR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d==1</a:t>
            </a:r>
            <a:r>
              <a:rPr lang="ko-KR" altLang="en-US" dirty="0"/>
              <a:t>이면 해당 </a:t>
            </a:r>
            <a:r>
              <a:rPr lang="en-US" altLang="ko-KR" dirty="0"/>
              <a:t>node </a:t>
            </a:r>
            <a:r>
              <a:rPr lang="ko-KR" altLang="en-US" dirty="0"/>
              <a:t>삭제 후 그 자리에 그것의 자식을 연결</a:t>
            </a:r>
            <a:endParaRPr lang="en-US" altLang="ko-KR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d==2</a:t>
            </a:r>
            <a:r>
              <a:rPr lang="ko-KR" altLang="en-US" dirty="0"/>
              <a:t>이면 해당 </a:t>
            </a:r>
            <a:r>
              <a:rPr lang="en-US" altLang="ko-KR" dirty="0"/>
              <a:t>node </a:t>
            </a:r>
            <a:r>
              <a:rPr lang="ko-KR" altLang="en-US" dirty="0"/>
              <a:t>삭제 후 그 자리에 왼쪽 </a:t>
            </a:r>
            <a:r>
              <a:rPr lang="en-US" altLang="ko-KR" dirty="0"/>
              <a:t>subtree </a:t>
            </a:r>
            <a:r>
              <a:rPr lang="ko-KR" altLang="en-US" dirty="0"/>
              <a:t>최대값 또는 오른쪽 </a:t>
            </a:r>
            <a:r>
              <a:rPr lang="en-US" altLang="ko-KR" dirty="0"/>
              <a:t>subtree </a:t>
            </a:r>
            <a:r>
              <a:rPr lang="ko-KR" altLang="en-US" dirty="0"/>
              <a:t>최소값 </a:t>
            </a:r>
            <a:r>
              <a:rPr lang="ko-KR" altLang="en-US" dirty="0" smtClean="0"/>
              <a:t>이동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17D27635-16F1-4843-B070-0FDCA1C0BF1C}"/>
              </a:ext>
            </a:extLst>
          </p:cNvPr>
          <p:cNvSpPr/>
          <p:nvPr/>
        </p:nvSpPr>
        <p:spPr>
          <a:xfrm>
            <a:off x="2918792" y="196132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A29B070-7200-4F6C-AA8D-4D13A646A78A}"/>
              </a:ext>
            </a:extLst>
          </p:cNvPr>
          <p:cNvSpPr/>
          <p:nvPr/>
        </p:nvSpPr>
        <p:spPr>
          <a:xfrm>
            <a:off x="1560445" y="270013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2ED6BA32-F681-41F6-9CD1-749CACDA9B1C}"/>
              </a:ext>
            </a:extLst>
          </p:cNvPr>
          <p:cNvSpPr/>
          <p:nvPr/>
        </p:nvSpPr>
        <p:spPr>
          <a:xfrm>
            <a:off x="4184373" y="2690190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5B3A6F8F-4E1B-4AD3-AD25-21F7FC067365}"/>
              </a:ext>
            </a:extLst>
          </p:cNvPr>
          <p:cNvSpPr/>
          <p:nvPr/>
        </p:nvSpPr>
        <p:spPr>
          <a:xfrm>
            <a:off x="838200" y="3560625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3E6E2724-AD44-4852-BD8E-0C9DBA5D013F}"/>
              </a:ext>
            </a:extLst>
          </p:cNvPr>
          <p:cNvSpPr/>
          <p:nvPr/>
        </p:nvSpPr>
        <p:spPr>
          <a:xfrm>
            <a:off x="2239616" y="356062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08F6335-2813-4EAF-86F4-7D8827DF03DA}"/>
              </a:ext>
            </a:extLst>
          </p:cNvPr>
          <p:cNvSpPr/>
          <p:nvPr/>
        </p:nvSpPr>
        <p:spPr>
          <a:xfrm>
            <a:off x="3703983" y="356062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CAD4F73-6626-4DAD-A0E1-8AEE1A96057A}"/>
              </a:ext>
            </a:extLst>
          </p:cNvPr>
          <p:cNvSpPr/>
          <p:nvPr/>
        </p:nvSpPr>
        <p:spPr>
          <a:xfrm>
            <a:off x="4913242" y="353863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9931A34F-4829-4982-AD33-A549BC31D990}"/>
              </a:ext>
            </a:extLst>
          </p:cNvPr>
          <p:cNvSpPr/>
          <p:nvPr/>
        </p:nvSpPr>
        <p:spPr>
          <a:xfrm>
            <a:off x="1567069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A9603A8-D7C9-4E7A-B936-CE1777C3C6B3}"/>
              </a:ext>
            </a:extLst>
          </p:cNvPr>
          <p:cNvSpPr/>
          <p:nvPr/>
        </p:nvSpPr>
        <p:spPr>
          <a:xfrm>
            <a:off x="3243466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2335617-80C9-414F-98E9-6AFE294CA9AC}"/>
              </a:ext>
            </a:extLst>
          </p:cNvPr>
          <p:cNvSpPr/>
          <p:nvPr/>
        </p:nvSpPr>
        <p:spPr>
          <a:xfrm>
            <a:off x="4151243" y="443105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3BA301A-841B-4AE7-A46B-41083E730FA2}"/>
              </a:ext>
            </a:extLst>
          </p:cNvPr>
          <p:cNvSpPr/>
          <p:nvPr/>
        </p:nvSpPr>
        <p:spPr>
          <a:xfrm>
            <a:off x="5307494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1989AA5-2927-4B50-9BBB-E67131217EA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24880" y="2325756"/>
            <a:ext cx="993912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B8277FB2-38CC-4EED-96F8-49CF8303F59B}"/>
              </a:ext>
            </a:extLst>
          </p:cNvPr>
          <p:cNvCxnSpPr>
            <a:stCxn id="6" idx="6"/>
            <a:endCxn id="8" idx="0"/>
          </p:cNvCxnSpPr>
          <p:nvPr/>
        </p:nvCxnSpPr>
        <p:spPr>
          <a:xfrm>
            <a:off x="3647661" y="2325756"/>
            <a:ext cx="901147" cy="36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15D553C9-0C0C-4471-B907-9B4CC08CA2DB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202635" y="3064566"/>
            <a:ext cx="357810" cy="49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AFB57FDD-DD75-4F3A-A6A4-7A3D12FB3B65}"/>
              </a:ext>
            </a:extLst>
          </p:cNvPr>
          <p:cNvCxnSpPr>
            <a:stCxn id="7" idx="6"/>
            <a:endCxn id="10" idx="0"/>
          </p:cNvCxnSpPr>
          <p:nvPr/>
        </p:nvCxnSpPr>
        <p:spPr>
          <a:xfrm>
            <a:off x="2289314" y="3064566"/>
            <a:ext cx="314737" cy="49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3C9EFF65-AEEA-44A2-8F14-BA0E31AA636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4068418" y="3054625"/>
            <a:ext cx="115955" cy="50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D681ECDD-6E9B-405B-807D-8238EAB79CBE}"/>
              </a:ext>
            </a:extLst>
          </p:cNvPr>
          <p:cNvSpPr/>
          <p:nvPr/>
        </p:nvSpPr>
        <p:spPr>
          <a:xfrm>
            <a:off x="3740426" y="5319749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AD1073D8-D418-4FEC-8639-508DCC383634}"/>
              </a:ext>
            </a:extLst>
          </p:cNvPr>
          <p:cNvCxnSpPr>
            <a:cxnSpLocks/>
            <a:stCxn id="8" idx="6"/>
            <a:endCxn id="13" idx="0"/>
          </p:cNvCxnSpPr>
          <p:nvPr/>
        </p:nvCxnSpPr>
        <p:spPr>
          <a:xfrm>
            <a:off x="4913242" y="3054625"/>
            <a:ext cx="364435" cy="48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45532812-B7BA-4E62-AA35-8BACFF806C49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1931504" y="3925059"/>
            <a:ext cx="308112" cy="51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ED51E17E-6786-4F01-A708-B8592C60F03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3607901" y="3925059"/>
            <a:ext cx="96082" cy="51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6BCBFDC4-FBC0-4B01-9B8C-794B9DC97C6E}"/>
              </a:ext>
            </a:extLst>
          </p:cNvPr>
          <p:cNvCxnSpPr>
            <a:stCxn id="12" idx="6"/>
            <a:endCxn id="18" idx="0"/>
          </p:cNvCxnSpPr>
          <p:nvPr/>
        </p:nvCxnSpPr>
        <p:spPr>
          <a:xfrm>
            <a:off x="4432852" y="3925059"/>
            <a:ext cx="82826" cy="50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C0F9496D-23B4-4E1B-8DE2-BFFB0FB8EABC}"/>
              </a:ext>
            </a:extLst>
          </p:cNvPr>
          <p:cNvCxnSpPr>
            <a:stCxn id="13" idx="6"/>
            <a:endCxn id="19" idx="0"/>
          </p:cNvCxnSpPr>
          <p:nvPr/>
        </p:nvCxnSpPr>
        <p:spPr>
          <a:xfrm>
            <a:off x="5642111" y="3903073"/>
            <a:ext cx="29818" cy="53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243B43BB-BD9D-4FFB-966F-A641CB753B7A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 flipH="1">
            <a:off x="4104861" y="4795493"/>
            <a:ext cx="46382" cy="52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D6F5AA-E812-479A-863A-8A66B4FD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이진탐색트리의</a:t>
            </a:r>
            <a:r>
              <a:rPr lang="ko-KR" altLang="en-US" dirty="0">
                <a:ea typeface="맑은 고딕"/>
              </a:rPr>
              <a:t> 삭제연산 </a:t>
            </a:r>
            <a:r>
              <a:rPr lang="en-US" altLang="ko-KR" dirty="0">
                <a:ea typeface="맑은 고딕"/>
              </a:rPr>
              <a:t>- CASE1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790D7CD-5A8F-4644-986A-E8D287F6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삭제하려는 </a:t>
            </a:r>
            <a:r>
              <a:rPr lang="en-US" altLang="ko-KR" dirty="0"/>
              <a:t>node</a:t>
            </a:r>
            <a:r>
              <a:rPr lang="ko-KR" altLang="en-US" dirty="0"/>
              <a:t>가 </a:t>
            </a:r>
            <a:r>
              <a:rPr lang="ko-KR" altLang="en-US" dirty="0" err="1"/>
              <a:t>단말노드일</a:t>
            </a:r>
            <a:r>
              <a:rPr lang="ko-KR" altLang="en-US" dirty="0"/>
              <a:t> 경우</a:t>
            </a:r>
            <a:endParaRPr lang="en-US" altLang="ko-KR" dirty="0"/>
          </a:p>
          <a:p>
            <a:r>
              <a:rPr lang="ko-KR" altLang="en-US" dirty="0"/>
              <a:t>다른 작업 없이 그저 </a:t>
            </a:r>
            <a:r>
              <a:rPr lang="ko-KR" altLang="en-US" dirty="0" err="1"/>
              <a:t>단말노드의</a:t>
            </a:r>
            <a:r>
              <a:rPr lang="ko-KR" altLang="en-US" dirty="0"/>
              <a:t> </a:t>
            </a:r>
            <a:r>
              <a:rPr lang="ko-KR" altLang="en-US" dirty="0" err="1"/>
              <a:t>부모노드를</a:t>
            </a:r>
            <a:r>
              <a:rPr lang="ko-KR" altLang="en-US" dirty="0"/>
              <a:t> 찾아가서 자식을 삭제한다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F2E890D-139A-49F8-9A59-E39CFEB67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7" y="4662488"/>
            <a:ext cx="43148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737EF9-7184-44F8-9F3B-08466EB0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이진탐색트리</a:t>
            </a:r>
            <a:r>
              <a:rPr lang="en-US" altLang="ko-KR" dirty="0"/>
              <a:t> - </a:t>
            </a:r>
            <a:r>
              <a:rPr lang="ko-KR" altLang="en-US" dirty="0"/>
              <a:t>삭제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40405177-E2BC-45CE-9B4C-DFAED3D96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65381"/>
            <a:ext cx="5181600" cy="50013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if…</a:t>
            </a:r>
            <a:r>
              <a:rPr lang="ko-KR" altLang="en-US" dirty="0"/>
              <a:t> </a:t>
            </a:r>
            <a:r>
              <a:rPr lang="en-US" altLang="ko-KR" dirty="0"/>
              <a:t>80 </a:t>
            </a:r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17D27635-16F1-4843-B070-0FDCA1C0BF1C}"/>
              </a:ext>
            </a:extLst>
          </p:cNvPr>
          <p:cNvSpPr/>
          <p:nvPr/>
        </p:nvSpPr>
        <p:spPr>
          <a:xfrm>
            <a:off x="2918792" y="196132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A29B070-7200-4F6C-AA8D-4D13A646A78A}"/>
              </a:ext>
            </a:extLst>
          </p:cNvPr>
          <p:cNvSpPr/>
          <p:nvPr/>
        </p:nvSpPr>
        <p:spPr>
          <a:xfrm>
            <a:off x="1560445" y="270013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2ED6BA32-F681-41F6-9CD1-749CACDA9B1C}"/>
              </a:ext>
            </a:extLst>
          </p:cNvPr>
          <p:cNvSpPr/>
          <p:nvPr/>
        </p:nvSpPr>
        <p:spPr>
          <a:xfrm>
            <a:off x="4184373" y="2690190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5B3A6F8F-4E1B-4AD3-AD25-21F7FC067365}"/>
              </a:ext>
            </a:extLst>
          </p:cNvPr>
          <p:cNvSpPr/>
          <p:nvPr/>
        </p:nvSpPr>
        <p:spPr>
          <a:xfrm>
            <a:off x="838200" y="3560625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3E6E2724-AD44-4852-BD8E-0C9DBA5D013F}"/>
              </a:ext>
            </a:extLst>
          </p:cNvPr>
          <p:cNvSpPr/>
          <p:nvPr/>
        </p:nvSpPr>
        <p:spPr>
          <a:xfrm>
            <a:off x="2239616" y="356062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08F6335-2813-4EAF-86F4-7D8827DF03DA}"/>
              </a:ext>
            </a:extLst>
          </p:cNvPr>
          <p:cNvSpPr/>
          <p:nvPr/>
        </p:nvSpPr>
        <p:spPr>
          <a:xfrm>
            <a:off x="3703983" y="356062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CAD4F73-6626-4DAD-A0E1-8AEE1A96057A}"/>
              </a:ext>
            </a:extLst>
          </p:cNvPr>
          <p:cNvSpPr/>
          <p:nvPr/>
        </p:nvSpPr>
        <p:spPr>
          <a:xfrm>
            <a:off x="4913242" y="353863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9931A34F-4829-4982-AD33-A549BC31D990}"/>
              </a:ext>
            </a:extLst>
          </p:cNvPr>
          <p:cNvSpPr/>
          <p:nvPr/>
        </p:nvSpPr>
        <p:spPr>
          <a:xfrm>
            <a:off x="1567069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A9603A8-D7C9-4E7A-B936-CE1777C3C6B3}"/>
              </a:ext>
            </a:extLst>
          </p:cNvPr>
          <p:cNvSpPr/>
          <p:nvPr/>
        </p:nvSpPr>
        <p:spPr>
          <a:xfrm>
            <a:off x="3243466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2335617-80C9-414F-98E9-6AFE294CA9AC}"/>
              </a:ext>
            </a:extLst>
          </p:cNvPr>
          <p:cNvSpPr/>
          <p:nvPr/>
        </p:nvSpPr>
        <p:spPr>
          <a:xfrm>
            <a:off x="4151243" y="443105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3BA301A-841B-4AE7-A46B-41083E730FA2}"/>
              </a:ext>
            </a:extLst>
          </p:cNvPr>
          <p:cNvSpPr/>
          <p:nvPr/>
        </p:nvSpPr>
        <p:spPr>
          <a:xfrm>
            <a:off x="5307494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1989AA5-2927-4B50-9BBB-E67131217EA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24880" y="2325756"/>
            <a:ext cx="993912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B8277FB2-38CC-4EED-96F8-49CF8303F59B}"/>
              </a:ext>
            </a:extLst>
          </p:cNvPr>
          <p:cNvCxnSpPr>
            <a:stCxn id="6" idx="6"/>
            <a:endCxn id="8" idx="0"/>
          </p:cNvCxnSpPr>
          <p:nvPr/>
        </p:nvCxnSpPr>
        <p:spPr>
          <a:xfrm>
            <a:off x="3647661" y="2325756"/>
            <a:ext cx="901147" cy="36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15D553C9-0C0C-4471-B907-9B4CC08CA2DB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202635" y="3064566"/>
            <a:ext cx="357810" cy="49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AFB57FDD-DD75-4F3A-A6A4-7A3D12FB3B65}"/>
              </a:ext>
            </a:extLst>
          </p:cNvPr>
          <p:cNvCxnSpPr>
            <a:stCxn id="7" idx="6"/>
            <a:endCxn id="10" idx="0"/>
          </p:cNvCxnSpPr>
          <p:nvPr/>
        </p:nvCxnSpPr>
        <p:spPr>
          <a:xfrm>
            <a:off x="2289314" y="3064566"/>
            <a:ext cx="314737" cy="49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3C9EFF65-AEEA-44A2-8F14-BA0E31AA636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4068418" y="3054625"/>
            <a:ext cx="115955" cy="50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D681ECDD-6E9B-405B-807D-8238EAB79CBE}"/>
              </a:ext>
            </a:extLst>
          </p:cNvPr>
          <p:cNvSpPr/>
          <p:nvPr/>
        </p:nvSpPr>
        <p:spPr>
          <a:xfrm>
            <a:off x="3740426" y="5319749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AD1073D8-D418-4FEC-8639-508DCC383634}"/>
              </a:ext>
            </a:extLst>
          </p:cNvPr>
          <p:cNvCxnSpPr>
            <a:cxnSpLocks/>
            <a:stCxn id="8" idx="6"/>
            <a:endCxn id="13" idx="0"/>
          </p:cNvCxnSpPr>
          <p:nvPr/>
        </p:nvCxnSpPr>
        <p:spPr>
          <a:xfrm>
            <a:off x="4913242" y="3054625"/>
            <a:ext cx="364435" cy="48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45532812-B7BA-4E62-AA35-8BACFF806C49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1931504" y="3925059"/>
            <a:ext cx="308112" cy="51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ED51E17E-6786-4F01-A708-B8592C60F03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3607901" y="3925059"/>
            <a:ext cx="96082" cy="51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6BCBFDC4-FBC0-4B01-9B8C-794B9DC97C6E}"/>
              </a:ext>
            </a:extLst>
          </p:cNvPr>
          <p:cNvCxnSpPr>
            <a:stCxn id="12" idx="6"/>
            <a:endCxn id="18" idx="0"/>
          </p:cNvCxnSpPr>
          <p:nvPr/>
        </p:nvCxnSpPr>
        <p:spPr>
          <a:xfrm>
            <a:off x="4432852" y="3925059"/>
            <a:ext cx="82826" cy="50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C0F9496D-23B4-4E1B-8DE2-BFFB0FB8EABC}"/>
              </a:ext>
            </a:extLst>
          </p:cNvPr>
          <p:cNvCxnSpPr>
            <a:stCxn id="13" idx="6"/>
            <a:endCxn id="19" idx="0"/>
          </p:cNvCxnSpPr>
          <p:nvPr/>
        </p:nvCxnSpPr>
        <p:spPr>
          <a:xfrm>
            <a:off x="5642111" y="3903073"/>
            <a:ext cx="29818" cy="53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243B43BB-BD9D-4FFB-966F-A641CB753B7A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 flipH="1">
            <a:off x="4104861" y="4795493"/>
            <a:ext cx="46382" cy="52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내용 개체 틀 4">
            <a:extLst>
              <a:ext uri="{FF2B5EF4-FFF2-40B4-BE49-F238E27FC236}">
                <a16:creationId xmlns:a16="http://schemas.microsoft.com/office/drawing/2014/main" xmlns="" id="{58F0A63C-A436-4F56-8C57-F2685762B758}"/>
              </a:ext>
            </a:extLst>
          </p:cNvPr>
          <p:cNvSpPr txBox="1">
            <a:spLocks/>
          </p:cNvSpPr>
          <p:nvPr/>
        </p:nvSpPr>
        <p:spPr>
          <a:xfrm>
            <a:off x="6178828" y="2282821"/>
            <a:ext cx="5181600" cy="500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앞서 배운 탐색으로 </a:t>
            </a:r>
            <a:r>
              <a:rPr lang="en-US" altLang="ko-KR" dirty="0"/>
              <a:t>80 </a:t>
            </a:r>
            <a:r>
              <a:rPr lang="ko-KR" altLang="en-US" dirty="0"/>
              <a:t>탐색</a:t>
            </a:r>
            <a:endParaRPr lang="en-US" altLang="ko-KR" dirty="0"/>
          </a:p>
        </p:txBody>
      </p:sp>
      <p:sp>
        <p:nvSpPr>
          <p:cNvPr id="39" name="내용 개체 틀 4">
            <a:extLst>
              <a:ext uri="{FF2B5EF4-FFF2-40B4-BE49-F238E27FC236}">
                <a16:creationId xmlns:a16="http://schemas.microsoft.com/office/drawing/2014/main" xmlns="" id="{A6C4BEB0-7459-4F46-9126-9766580B7CCD}"/>
              </a:ext>
            </a:extLst>
          </p:cNvPr>
          <p:cNvSpPr txBox="1">
            <a:spLocks/>
          </p:cNvSpPr>
          <p:nvPr/>
        </p:nvSpPr>
        <p:spPr>
          <a:xfrm>
            <a:off x="6178828" y="2716692"/>
            <a:ext cx="5181600" cy="500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degree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이므로 그냥 삭제</a:t>
            </a:r>
            <a:endParaRPr lang="en-US" altLang="ko-KR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02F40FAF-4485-4972-B769-362D0F807431}"/>
              </a:ext>
            </a:extLst>
          </p:cNvPr>
          <p:cNvSpPr/>
          <p:nvPr/>
        </p:nvSpPr>
        <p:spPr>
          <a:xfrm>
            <a:off x="2905540" y="1948069"/>
            <a:ext cx="755371" cy="7553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70E25D9F-BC32-4A3D-9AAF-0A3AF6F865FF}"/>
              </a:ext>
            </a:extLst>
          </p:cNvPr>
          <p:cNvSpPr/>
          <p:nvPr/>
        </p:nvSpPr>
        <p:spPr>
          <a:xfrm>
            <a:off x="1553818" y="2699939"/>
            <a:ext cx="755371" cy="7553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885C2D72-2D05-443B-AE1F-2106D7920689}"/>
              </a:ext>
            </a:extLst>
          </p:cNvPr>
          <p:cNvSpPr/>
          <p:nvPr/>
        </p:nvSpPr>
        <p:spPr>
          <a:xfrm>
            <a:off x="2223051" y="3560624"/>
            <a:ext cx="755371" cy="7553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295250C5-72E3-4A55-A5D6-A60BC7D783DC}"/>
              </a:ext>
            </a:extLst>
          </p:cNvPr>
          <p:cNvSpPr/>
          <p:nvPr/>
        </p:nvSpPr>
        <p:spPr>
          <a:xfrm>
            <a:off x="1547193" y="4425948"/>
            <a:ext cx="755371" cy="7553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5CEC67F8-A188-47AC-8897-C862B9488EBC}"/>
              </a:ext>
            </a:extLst>
          </p:cNvPr>
          <p:cNvCxnSpPr>
            <a:cxnSpLocks/>
            <a:stCxn id="11" idx="2"/>
            <a:endCxn id="45" idx="0"/>
          </p:cNvCxnSpPr>
          <p:nvPr/>
        </p:nvCxnSpPr>
        <p:spPr>
          <a:xfrm flipH="1">
            <a:off x="1931504" y="2325755"/>
            <a:ext cx="974036" cy="3741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6AAA9BA7-0961-4A53-AC3E-5213F4329449}"/>
              </a:ext>
            </a:extLst>
          </p:cNvPr>
          <p:cNvCxnSpPr>
            <a:cxnSpLocks/>
            <a:stCxn id="45" idx="6"/>
            <a:endCxn id="47" idx="0"/>
          </p:cNvCxnSpPr>
          <p:nvPr/>
        </p:nvCxnSpPr>
        <p:spPr>
          <a:xfrm>
            <a:off x="2309189" y="3077625"/>
            <a:ext cx="291548" cy="48299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8CD9E2D1-3551-45A3-BAE4-EBBA528DC3B4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1924879" y="3938310"/>
            <a:ext cx="298172" cy="4876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가산 접합 56">
            <a:extLst>
              <a:ext uri="{FF2B5EF4-FFF2-40B4-BE49-F238E27FC236}">
                <a16:creationId xmlns:a16="http://schemas.microsoft.com/office/drawing/2014/main" xmlns="" id="{AB64F180-D67E-4EAC-9686-07FD3C8988C0}"/>
              </a:ext>
            </a:extLst>
          </p:cNvPr>
          <p:cNvSpPr/>
          <p:nvPr/>
        </p:nvSpPr>
        <p:spPr>
          <a:xfrm>
            <a:off x="1540549" y="4427224"/>
            <a:ext cx="762010" cy="796162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/>
      <p:bldP spid="39" grpId="0"/>
      <p:bldP spid="11" grpId="0" animBg="1"/>
      <p:bldP spid="45" grpId="0" animBg="1"/>
      <p:bldP spid="47" grpId="0" animBg="1"/>
      <p:bldP spid="48" grpId="0" animBg="1"/>
      <p:bldP spid="48" grpId="1" animBg="1"/>
      <p:bldP spid="5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288A79-0827-43CE-A22B-1C4BC2B6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이진탐색트리의</a:t>
            </a:r>
            <a:r>
              <a:rPr lang="ko-KR" altLang="en-US" dirty="0">
                <a:ea typeface="맑은 고딕"/>
              </a:rPr>
              <a:t> 삭제연산 </a:t>
            </a:r>
            <a:r>
              <a:rPr lang="en-US" altLang="ko-KR" dirty="0">
                <a:ea typeface="맑은 고딕"/>
              </a:rPr>
              <a:t>- CASE2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F4E710-947F-4E5B-8092-DA98C6DA0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삭제하려는 </a:t>
            </a:r>
            <a:r>
              <a:rPr lang="en-US" altLang="ko-KR" dirty="0"/>
              <a:t>node</a:t>
            </a:r>
            <a:r>
              <a:rPr lang="ko-KR" altLang="en-US" dirty="0"/>
              <a:t>가 하나의 </a:t>
            </a:r>
            <a:r>
              <a:rPr lang="en-US" altLang="ko-KR" dirty="0"/>
              <a:t>subtree</a:t>
            </a:r>
            <a:r>
              <a:rPr lang="ko-KR" altLang="en-US" dirty="0"/>
              <a:t>를 갖는 경우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node</a:t>
            </a:r>
            <a:r>
              <a:rPr lang="ko-KR" altLang="en-US" dirty="0"/>
              <a:t>는 삭제하고 </a:t>
            </a:r>
            <a:r>
              <a:rPr lang="en-US" altLang="ko-KR" dirty="0"/>
              <a:t>subtree</a:t>
            </a:r>
            <a:r>
              <a:rPr lang="ko-KR" altLang="en-US" dirty="0"/>
              <a:t>는 </a:t>
            </a:r>
            <a:r>
              <a:rPr lang="ko-KR" altLang="en-US" dirty="0" err="1"/>
              <a:t>부모노드에</a:t>
            </a:r>
            <a:r>
              <a:rPr lang="ko-KR" altLang="en-US" dirty="0"/>
              <a:t> 붙여준다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node</a:t>
            </a:r>
            <a:r>
              <a:rPr lang="ko-KR" altLang="en-US" dirty="0"/>
              <a:t>의 자리에 그것의 </a:t>
            </a:r>
            <a:r>
              <a:rPr lang="en-US" altLang="ko-KR" dirty="0"/>
              <a:t>subtree</a:t>
            </a:r>
            <a:r>
              <a:rPr lang="ko-KR" altLang="en-US" dirty="0"/>
              <a:t>를 대입함으로써 쉽게 해결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F3160C16-9C26-4EA5-81FE-82438D40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2" y="4500563"/>
            <a:ext cx="44862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9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737EF9-7184-44F8-9F3B-08466EB0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이진탐색트리</a:t>
            </a:r>
            <a:r>
              <a:rPr lang="en-US" altLang="ko-KR" dirty="0"/>
              <a:t> - </a:t>
            </a:r>
            <a:r>
              <a:rPr lang="ko-KR" altLang="en-US" dirty="0"/>
              <a:t>삭제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40405177-E2BC-45CE-9B4C-DFAED3D96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65381"/>
            <a:ext cx="5181600" cy="50013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if…</a:t>
            </a:r>
            <a:r>
              <a:rPr lang="ko-KR" altLang="en-US" dirty="0"/>
              <a:t> </a:t>
            </a:r>
            <a:r>
              <a:rPr lang="en-US" altLang="ko-KR" dirty="0"/>
              <a:t>130 </a:t>
            </a:r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17D27635-16F1-4843-B070-0FDCA1C0BF1C}"/>
              </a:ext>
            </a:extLst>
          </p:cNvPr>
          <p:cNvSpPr/>
          <p:nvPr/>
        </p:nvSpPr>
        <p:spPr>
          <a:xfrm>
            <a:off x="2918792" y="196132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A29B070-7200-4F6C-AA8D-4D13A646A78A}"/>
              </a:ext>
            </a:extLst>
          </p:cNvPr>
          <p:cNvSpPr/>
          <p:nvPr/>
        </p:nvSpPr>
        <p:spPr>
          <a:xfrm>
            <a:off x="1560445" y="270013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2ED6BA32-F681-41F6-9CD1-749CACDA9B1C}"/>
              </a:ext>
            </a:extLst>
          </p:cNvPr>
          <p:cNvSpPr/>
          <p:nvPr/>
        </p:nvSpPr>
        <p:spPr>
          <a:xfrm>
            <a:off x="4184373" y="2690190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5B3A6F8F-4E1B-4AD3-AD25-21F7FC067365}"/>
              </a:ext>
            </a:extLst>
          </p:cNvPr>
          <p:cNvSpPr/>
          <p:nvPr/>
        </p:nvSpPr>
        <p:spPr>
          <a:xfrm>
            <a:off x="838200" y="3560625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3E6E2724-AD44-4852-BD8E-0C9DBA5D013F}"/>
              </a:ext>
            </a:extLst>
          </p:cNvPr>
          <p:cNvSpPr/>
          <p:nvPr/>
        </p:nvSpPr>
        <p:spPr>
          <a:xfrm>
            <a:off x="2239616" y="356062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08F6335-2813-4EAF-86F4-7D8827DF03DA}"/>
              </a:ext>
            </a:extLst>
          </p:cNvPr>
          <p:cNvSpPr/>
          <p:nvPr/>
        </p:nvSpPr>
        <p:spPr>
          <a:xfrm>
            <a:off x="3703983" y="356062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CAD4F73-6626-4DAD-A0E1-8AEE1A96057A}"/>
              </a:ext>
            </a:extLst>
          </p:cNvPr>
          <p:cNvSpPr/>
          <p:nvPr/>
        </p:nvSpPr>
        <p:spPr>
          <a:xfrm>
            <a:off x="4913242" y="353863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9931A34F-4829-4982-AD33-A549BC31D990}"/>
              </a:ext>
            </a:extLst>
          </p:cNvPr>
          <p:cNvSpPr/>
          <p:nvPr/>
        </p:nvSpPr>
        <p:spPr>
          <a:xfrm>
            <a:off x="1567069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A9603A8-D7C9-4E7A-B936-CE1777C3C6B3}"/>
              </a:ext>
            </a:extLst>
          </p:cNvPr>
          <p:cNvSpPr/>
          <p:nvPr/>
        </p:nvSpPr>
        <p:spPr>
          <a:xfrm>
            <a:off x="3243466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2335617-80C9-414F-98E9-6AFE294CA9AC}"/>
              </a:ext>
            </a:extLst>
          </p:cNvPr>
          <p:cNvSpPr/>
          <p:nvPr/>
        </p:nvSpPr>
        <p:spPr>
          <a:xfrm>
            <a:off x="4151243" y="443105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3BA301A-841B-4AE7-A46B-41083E730FA2}"/>
              </a:ext>
            </a:extLst>
          </p:cNvPr>
          <p:cNvSpPr/>
          <p:nvPr/>
        </p:nvSpPr>
        <p:spPr>
          <a:xfrm>
            <a:off x="5307494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1989AA5-2927-4B50-9BBB-E67131217EA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24880" y="2325756"/>
            <a:ext cx="993912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B8277FB2-38CC-4EED-96F8-49CF8303F59B}"/>
              </a:ext>
            </a:extLst>
          </p:cNvPr>
          <p:cNvCxnSpPr>
            <a:stCxn id="6" idx="6"/>
            <a:endCxn id="8" idx="0"/>
          </p:cNvCxnSpPr>
          <p:nvPr/>
        </p:nvCxnSpPr>
        <p:spPr>
          <a:xfrm>
            <a:off x="3647661" y="2325756"/>
            <a:ext cx="901147" cy="36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15D553C9-0C0C-4471-B907-9B4CC08CA2DB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202635" y="3064566"/>
            <a:ext cx="357810" cy="49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AFB57FDD-DD75-4F3A-A6A4-7A3D12FB3B65}"/>
              </a:ext>
            </a:extLst>
          </p:cNvPr>
          <p:cNvCxnSpPr>
            <a:stCxn id="7" idx="6"/>
            <a:endCxn id="10" idx="0"/>
          </p:cNvCxnSpPr>
          <p:nvPr/>
        </p:nvCxnSpPr>
        <p:spPr>
          <a:xfrm>
            <a:off x="2289314" y="3064566"/>
            <a:ext cx="314737" cy="49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3C9EFF65-AEEA-44A2-8F14-BA0E31AA636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4068418" y="3054625"/>
            <a:ext cx="115955" cy="50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D681ECDD-6E9B-405B-807D-8238EAB79CBE}"/>
              </a:ext>
            </a:extLst>
          </p:cNvPr>
          <p:cNvSpPr/>
          <p:nvPr/>
        </p:nvSpPr>
        <p:spPr>
          <a:xfrm>
            <a:off x="3740426" y="5319749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AD1073D8-D418-4FEC-8639-508DCC383634}"/>
              </a:ext>
            </a:extLst>
          </p:cNvPr>
          <p:cNvCxnSpPr>
            <a:cxnSpLocks/>
            <a:stCxn id="8" idx="6"/>
            <a:endCxn id="13" idx="0"/>
          </p:cNvCxnSpPr>
          <p:nvPr/>
        </p:nvCxnSpPr>
        <p:spPr>
          <a:xfrm>
            <a:off x="4913242" y="3054625"/>
            <a:ext cx="364435" cy="48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45532812-B7BA-4E62-AA35-8BACFF806C49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1931504" y="3925059"/>
            <a:ext cx="308112" cy="51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ED51E17E-6786-4F01-A708-B8592C60F03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3607901" y="3925059"/>
            <a:ext cx="96082" cy="51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6BCBFDC4-FBC0-4B01-9B8C-794B9DC97C6E}"/>
              </a:ext>
            </a:extLst>
          </p:cNvPr>
          <p:cNvCxnSpPr>
            <a:stCxn id="12" idx="6"/>
            <a:endCxn id="18" idx="0"/>
          </p:cNvCxnSpPr>
          <p:nvPr/>
        </p:nvCxnSpPr>
        <p:spPr>
          <a:xfrm>
            <a:off x="4432852" y="3925059"/>
            <a:ext cx="82826" cy="50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C0F9496D-23B4-4E1B-8DE2-BFFB0FB8EABC}"/>
              </a:ext>
            </a:extLst>
          </p:cNvPr>
          <p:cNvCxnSpPr>
            <a:stCxn id="13" idx="6"/>
            <a:endCxn id="19" idx="0"/>
          </p:cNvCxnSpPr>
          <p:nvPr/>
        </p:nvCxnSpPr>
        <p:spPr>
          <a:xfrm>
            <a:off x="5642111" y="3903073"/>
            <a:ext cx="29818" cy="53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243B43BB-BD9D-4FFB-966F-A641CB753B7A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 flipH="1">
            <a:off x="4104861" y="4795493"/>
            <a:ext cx="46382" cy="52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내용 개체 틀 4">
            <a:extLst>
              <a:ext uri="{FF2B5EF4-FFF2-40B4-BE49-F238E27FC236}">
                <a16:creationId xmlns:a16="http://schemas.microsoft.com/office/drawing/2014/main" xmlns="" id="{58F0A63C-A436-4F56-8C57-F2685762B758}"/>
              </a:ext>
            </a:extLst>
          </p:cNvPr>
          <p:cNvSpPr txBox="1">
            <a:spLocks/>
          </p:cNvSpPr>
          <p:nvPr/>
        </p:nvSpPr>
        <p:spPr>
          <a:xfrm>
            <a:off x="6178828" y="2282821"/>
            <a:ext cx="5181600" cy="500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앞서 배운 탐색으로 </a:t>
            </a:r>
            <a:r>
              <a:rPr lang="en-US" altLang="ko-KR" dirty="0"/>
              <a:t>130 </a:t>
            </a:r>
            <a:r>
              <a:rPr lang="ko-KR" altLang="en-US" dirty="0"/>
              <a:t>탐색</a:t>
            </a:r>
            <a:endParaRPr lang="en-US" altLang="ko-KR" dirty="0"/>
          </a:p>
        </p:txBody>
      </p:sp>
      <p:sp>
        <p:nvSpPr>
          <p:cNvPr id="39" name="내용 개체 틀 4">
            <a:extLst>
              <a:ext uri="{FF2B5EF4-FFF2-40B4-BE49-F238E27FC236}">
                <a16:creationId xmlns:a16="http://schemas.microsoft.com/office/drawing/2014/main" xmlns="" id="{A6C4BEB0-7459-4F46-9126-9766580B7CCD}"/>
              </a:ext>
            </a:extLst>
          </p:cNvPr>
          <p:cNvSpPr txBox="1">
            <a:spLocks/>
          </p:cNvSpPr>
          <p:nvPr/>
        </p:nvSpPr>
        <p:spPr>
          <a:xfrm>
            <a:off x="6178828" y="2716692"/>
            <a:ext cx="5181600" cy="99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degree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이므로 삭제 후 자식 연결</a:t>
            </a:r>
            <a:endParaRPr lang="en-US" altLang="ko-KR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02F40FAF-4485-4972-B769-362D0F807431}"/>
              </a:ext>
            </a:extLst>
          </p:cNvPr>
          <p:cNvSpPr/>
          <p:nvPr/>
        </p:nvSpPr>
        <p:spPr>
          <a:xfrm>
            <a:off x="2905540" y="1948069"/>
            <a:ext cx="755371" cy="7553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70E25D9F-BC32-4A3D-9AAF-0A3AF6F865FF}"/>
              </a:ext>
            </a:extLst>
          </p:cNvPr>
          <p:cNvSpPr/>
          <p:nvPr/>
        </p:nvSpPr>
        <p:spPr>
          <a:xfrm>
            <a:off x="4177747" y="2671660"/>
            <a:ext cx="755371" cy="7553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885C2D72-2D05-443B-AE1F-2106D7920689}"/>
              </a:ext>
            </a:extLst>
          </p:cNvPr>
          <p:cNvSpPr/>
          <p:nvPr/>
        </p:nvSpPr>
        <p:spPr>
          <a:xfrm>
            <a:off x="3694040" y="3554373"/>
            <a:ext cx="755371" cy="7553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295250C5-72E3-4A55-A5D6-A60BC7D783DC}"/>
              </a:ext>
            </a:extLst>
          </p:cNvPr>
          <p:cNvSpPr/>
          <p:nvPr/>
        </p:nvSpPr>
        <p:spPr>
          <a:xfrm>
            <a:off x="4131372" y="4414564"/>
            <a:ext cx="755371" cy="7553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5CEC67F8-A188-47AC-8897-C862B9488EBC}"/>
              </a:ext>
            </a:extLst>
          </p:cNvPr>
          <p:cNvCxnSpPr>
            <a:stCxn id="11" idx="6"/>
            <a:endCxn id="45" idx="0"/>
          </p:cNvCxnSpPr>
          <p:nvPr/>
        </p:nvCxnSpPr>
        <p:spPr>
          <a:xfrm>
            <a:off x="3660911" y="2325755"/>
            <a:ext cx="894522" cy="34590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6AAA9BA7-0961-4A53-AC3E-5213F4329449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 flipH="1">
            <a:off x="4071726" y="3049346"/>
            <a:ext cx="106021" cy="50502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8CD9E2D1-3551-45A3-BAE4-EBBA528DC3B4}"/>
              </a:ext>
            </a:extLst>
          </p:cNvPr>
          <p:cNvCxnSpPr>
            <a:stCxn id="47" idx="6"/>
            <a:endCxn id="48" idx="0"/>
          </p:cNvCxnSpPr>
          <p:nvPr/>
        </p:nvCxnSpPr>
        <p:spPr>
          <a:xfrm>
            <a:off x="4449411" y="3932059"/>
            <a:ext cx="59647" cy="48250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가산 접합 23">
            <a:extLst>
              <a:ext uri="{FF2B5EF4-FFF2-40B4-BE49-F238E27FC236}">
                <a16:creationId xmlns:a16="http://schemas.microsoft.com/office/drawing/2014/main" xmlns="" id="{DCC98297-8BFC-4407-8187-4EB2802161FB}"/>
              </a:ext>
            </a:extLst>
          </p:cNvPr>
          <p:cNvSpPr/>
          <p:nvPr/>
        </p:nvSpPr>
        <p:spPr>
          <a:xfrm>
            <a:off x="4134672" y="4429064"/>
            <a:ext cx="762010" cy="796162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6A48E58B-CEDE-4C89-B7D3-286E69A30C87}"/>
              </a:ext>
            </a:extLst>
          </p:cNvPr>
          <p:cNvSpPr/>
          <p:nvPr/>
        </p:nvSpPr>
        <p:spPr>
          <a:xfrm>
            <a:off x="4157874" y="4450427"/>
            <a:ext cx="728869" cy="728869"/>
          </a:xfrm>
          <a:prstGeom prst="ellipse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01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 animBg="1"/>
      <p:bldP spid="28" grpId="0"/>
      <p:bldP spid="39" grpId="0"/>
      <p:bldP spid="11" grpId="0" animBg="1"/>
      <p:bldP spid="45" grpId="0" animBg="1"/>
      <p:bldP spid="47" grpId="0" animBg="1"/>
      <p:bldP spid="48" grpId="0" animBg="1"/>
      <p:bldP spid="48" grpId="1" animBg="1"/>
      <p:bldP spid="24" grpId="0" animBg="1"/>
      <p:bldP spid="24" grpId="1" animBg="1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6BD637-2D43-4987-9E69-0BC1B53C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이진탐색트리의</a:t>
            </a:r>
            <a:r>
              <a:rPr lang="ko-KR" altLang="en-US" dirty="0">
                <a:ea typeface="맑은 고딕"/>
              </a:rPr>
              <a:t> 삭제연산 </a:t>
            </a:r>
            <a:r>
              <a:rPr lang="en-US" altLang="ko-KR" dirty="0">
                <a:ea typeface="맑은 고딕"/>
              </a:rPr>
              <a:t>- CASE3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A35DD85-2800-466A-82EB-263E582FF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삭제하려는 </a:t>
            </a:r>
            <a:r>
              <a:rPr lang="en-US" altLang="ko-KR" dirty="0"/>
              <a:t>node </a:t>
            </a:r>
            <a:r>
              <a:rPr lang="ko-KR" altLang="en-US" dirty="0"/>
              <a:t>가 두 개의 </a:t>
            </a:r>
            <a:r>
              <a:rPr lang="en-US" altLang="ko-KR" dirty="0"/>
              <a:t>subtree</a:t>
            </a:r>
            <a:r>
              <a:rPr lang="ko-KR" altLang="en-US" dirty="0"/>
              <a:t>를 모두 갖는 경우</a:t>
            </a:r>
            <a:endParaRPr lang="en-US" altLang="ko-KR" dirty="0"/>
          </a:p>
          <a:p>
            <a:r>
              <a:rPr lang="ko-KR" altLang="en-US" dirty="0"/>
              <a:t>삭제하려는 </a:t>
            </a:r>
            <a:r>
              <a:rPr lang="en-US" altLang="ko-KR" dirty="0"/>
              <a:t>node</a:t>
            </a:r>
            <a:r>
              <a:rPr lang="ko-KR" altLang="en-US" dirty="0"/>
              <a:t>와 가장 </a:t>
            </a:r>
            <a:r>
              <a:rPr lang="ko-KR" altLang="en-US" dirty="0" err="1"/>
              <a:t>비숫한</a:t>
            </a:r>
            <a:r>
              <a:rPr lang="ko-KR" altLang="en-US" dirty="0"/>
              <a:t> 값을 가진 </a:t>
            </a:r>
            <a:r>
              <a:rPr lang="en-US" altLang="ko-KR" dirty="0"/>
              <a:t>node</a:t>
            </a:r>
            <a:r>
              <a:rPr lang="ko-KR" altLang="en-US" dirty="0"/>
              <a:t>를 삭제하려는</a:t>
            </a:r>
            <a:r>
              <a:rPr lang="en-US" altLang="ko-KR" dirty="0"/>
              <a:t>node</a:t>
            </a:r>
            <a:r>
              <a:rPr lang="ko-KR" altLang="en-US" dirty="0"/>
              <a:t>의 위치로 가져온다</a:t>
            </a:r>
            <a:r>
              <a:rPr lang="en-US" altLang="ko-KR" dirty="0"/>
              <a:t>.​</a:t>
            </a:r>
          </a:p>
          <a:p>
            <a:r>
              <a:rPr lang="ko-KR" altLang="en-US" dirty="0"/>
              <a:t>왼쪽 </a:t>
            </a:r>
            <a:r>
              <a:rPr lang="en-US" altLang="ko-KR" dirty="0"/>
              <a:t>subtree</a:t>
            </a:r>
            <a:r>
              <a:rPr lang="ko-KR" altLang="en-US" dirty="0"/>
              <a:t>의 가장 오른쪽 </a:t>
            </a:r>
            <a:r>
              <a:rPr lang="en-US" altLang="ko-KR" dirty="0"/>
              <a:t>node </a:t>
            </a:r>
            <a:r>
              <a:rPr lang="ko-KR" altLang="en-US" dirty="0"/>
              <a:t>또는 오른쪽 </a:t>
            </a:r>
            <a:r>
              <a:rPr lang="en-US" altLang="ko-KR" dirty="0"/>
              <a:t>subtree</a:t>
            </a:r>
            <a:r>
              <a:rPr lang="ko-KR" altLang="en-US" dirty="0"/>
              <a:t>의 가장 왼쪽 </a:t>
            </a:r>
            <a:r>
              <a:rPr lang="en-US" altLang="ko-KR" dirty="0"/>
              <a:t>node, </a:t>
            </a:r>
            <a:r>
              <a:rPr lang="ko-KR" altLang="en-US" dirty="0"/>
              <a:t>즉 </a:t>
            </a:r>
            <a:r>
              <a:rPr lang="en-US" altLang="ko-KR" dirty="0" err="1"/>
              <a:t>inorder</a:t>
            </a:r>
            <a:r>
              <a:rPr lang="en-US" altLang="ko-KR" dirty="0"/>
              <a:t> </a:t>
            </a:r>
            <a:r>
              <a:rPr lang="ko-KR" altLang="en-US" dirty="0"/>
              <a:t>순회 시 바로 앞 또는 뒤에 오는 </a:t>
            </a:r>
            <a:r>
              <a:rPr lang="en-US" altLang="ko-KR" dirty="0"/>
              <a:t>node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FFD174F4-F375-4DF8-841B-D529BB33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4843463"/>
            <a:ext cx="44386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4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737EF9-7184-44F8-9F3B-08466EB0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이진탐색트리</a:t>
            </a:r>
            <a:r>
              <a:rPr lang="en-US" altLang="ko-KR" dirty="0"/>
              <a:t> - </a:t>
            </a:r>
            <a:r>
              <a:rPr lang="ko-KR" altLang="en-US" dirty="0"/>
              <a:t>삭제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40405177-E2BC-45CE-9B4C-DFAED3D96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65381"/>
            <a:ext cx="5181600" cy="50013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if…</a:t>
            </a:r>
            <a:r>
              <a:rPr lang="ko-KR" altLang="en-US" dirty="0"/>
              <a:t> </a:t>
            </a:r>
            <a:r>
              <a:rPr lang="en-US" altLang="ko-KR" dirty="0"/>
              <a:t>70 </a:t>
            </a:r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17D27635-16F1-4843-B070-0FDCA1C0BF1C}"/>
              </a:ext>
            </a:extLst>
          </p:cNvPr>
          <p:cNvSpPr/>
          <p:nvPr/>
        </p:nvSpPr>
        <p:spPr>
          <a:xfrm>
            <a:off x="2918792" y="196132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A29B070-7200-4F6C-AA8D-4D13A646A78A}"/>
              </a:ext>
            </a:extLst>
          </p:cNvPr>
          <p:cNvSpPr/>
          <p:nvPr/>
        </p:nvSpPr>
        <p:spPr>
          <a:xfrm>
            <a:off x="1560445" y="270013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2ED6BA32-F681-41F6-9CD1-749CACDA9B1C}"/>
              </a:ext>
            </a:extLst>
          </p:cNvPr>
          <p:cNvSpPr/>
          <p:nvPr/>
        </p:nvSpPr>
        <p:spPr>
          <a:xfrm>
            <a:off x="4184373" y="2690190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5B3A6F8F-4E1B-4AD3-AD25-21F7FC067365}"/>
              </a:ext>
            </a:extLst>
          </p:cNvPr>
          <p:cNvSpPr/>
          <p:nvPr/>
        </p:nvSpPr>
        <p:spPr>
          <a:xfrm>
            <a:off x="838200" y="3560625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3E6E2724-AD44-4852-BD8E-0C9DBA5D013F}"/>
              </a:ext>
            </a:extLst>
          </p:cNvPr>
          <p:cNvSpPr/>
          <p:nvPr/>
        </p:nvSpPr>
        <p:spPr>
          <a:xfrm>
            <a:off x="2239616" y="356062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08F6335-2813-4EAF-86F4-7D8827DF03DA}"/>
              </a:ext>
            </a:extLst>
          </p:cNvPr>
          <p:cNvSpPr/>
          <p:nvPr/>
        </p:nvSpPr>
        <p:spPr>
          <a:xfrm>
            <a:off x="3703983" y="356062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CAD4F73-6626-4DAD-A0E1-8AEE1A96057A}"/>
              </a:ext>
            </a:extLst>
          </p:cNvPr>
          <p:cNvSpPr/>
          <p:nvPr/>
        </p:nvSpPr>
        <p:spPr>
          <a:xfrm>
            <a:off x="4913242" y="353863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180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9931A34F-4829-4982-AD33-A549BC31D990}"/>
              </a:ext>
            </a:extLst>
          </p:cNvPr>
          <p:cNvSpPr/>
          <p:nvPr/>
        </p:nvSpPr>
        <p:spPr>
          <a:xfrm>
            <a:off x="1567069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A9603A8-D7C9-4E7A-B936-CE1777C3C6B3}"/>
              </a:ext>
            </a:extLst>
          </p:cNvPr>
          <p:cNvSpPr/>
          <p:nvPr/>
        </p:nvSpPr>
        <p:spPr>
          <a:xfrm>
            <a:off x="3243466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2335617-80C9-414F-98E9-6AFE294CA9AC}"/>
              </a:ext>
            </a:extLst>
          </p:cNvPr>
          <p:cNvSpPr/>
          <p:nvPr/>
        </p:nvSpPr>
        <p:spPr>
          <a:xfrm>
            <a:off x="4151243" y="443105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130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3BA301A-841B-4AE7-A46B-41083E730FA2}"/>
              </a:ext>
            </a:extLst>
          </p:cNvPr>
          <p:cNvSpPr/>
          <p:nvPr/>
        </p:nvSpPr>
        <p:spPr>
          <a:xfrm>
            <a:off x="5307494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1989AA5-2927-4B50-9BBB-E67131217EA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24880" y="2325756"/>
            <a:ext cx="993912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B8277FB2-38CC-4EED-96F8-49CF8303F59B}"/>
              </a:ext>
            </a:extLst>
          </p:cNvPr>
          <p:cNvCxnSpPr>
            <a:stCxn id="6" idx="6"/>
            <a:endCxn id="8" idx="0"/>
          </p:cNvCxnSpPr>
          <p:nvPr/>
        </p:nvCxnSpPr>
        <p:spPr>
          <a:xfrm>
            <a:off x="3647661" y="2325756"/>
            <a:ext cx="901147" cy="36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15D553C9-0C0C-4471-B907-9B4CC08CA2DB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202635" y="3064566"/>
            <a:ext cx="357810" cy="49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AFB57FDD-DD75-4F3A-A6A4-7A3D12FB3B65}"/>
              </a:ext>
            </a:extLst>
          </p:cNvPr>
          <p:cNvCxnSpPr>
            <a:cxnSpLocks/>
            <a:stCxn id="7" idx="6"/>
            <a:endCxn id="10" idx="0"/>
          </p:cNvCxnSpPr>
          <p:nvPr/>
        </p:nvCxnSpPr>
        <p:spPr>
          <a:xfrm>
            <a:off x="2289314" y="3064566"/>
            <a:ext cx="314737" cy="49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3C9EFF65-AEEA-44A2-8F14-BA0E31AA636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4068418" y="3054625"/>
            <a:ext cx="115955" cy="50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D681ECDD-6E9B-405B-807D-8238EAB79CBE}"/>
              </a:ext>
            </a:extLst>
          </p:cNvPr>
          <p:cNvSpPr/>
          <p:nvPr/>
        </p:nvSpPr>
        <p:spPr>
          <a:xfrm>
            <a:off x="3740426" y="5319749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AD1073D8-D418-4FEC-8639-508DCC383634}"/>
              </a:ext>
            </a:extLst>
          </p:cNvPr>
          <p:cNvCxnSpPr>
            <a:cxnSpLocks/>
            <a:stCxn id="8" idx="6"/>
            <a:endCxn id="13" idx="0"/>
          </p:cNvCxnSpPr>
          <p:nvPr/>
        </p:nvCxnSpPr>
        <p:spPr>
          <a:xfrm>
            <a:off x="4913242" y="3054625"/>
            <a:ext cx="364435" cy="48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45532812-B7BA-4E62-AA35-8BACFF806C49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1931504" y="3925059"/>
            <a:ext cx="308112" cy="51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ED51E17E-6786-4F01-A708-B8592C60F03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3607901" y="3925059"/>
            <a:ext cx="96082" cy="51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6BCBFDC4-FBC0-4B01-9B8C-794B9DC97C6E}"/>
              </a:ext>
            </a:extLst>
          </p:cNvPr>
          <p:cNvCxnSpPr>
            <a:stCxn id="12" idx="6"/>
            <a:endCxn id="18" idx="0"/>
          </p:cNvCxnSpPr>
          <p:nvPr/>
        </p:nvCxnSpPr>
        <p:spPr>
          <a:xfrm>
            <a:off x="4432852" y="3925059"/>
            <a:ext cx="82826" cy="50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C0F9496D-23B4-4E1B-8DE2-BFFB0FB8EABC}"/>
              </a:ext>
            </a:extLst>
          </p:cNvPr>
          <p:cNvCxnSpPr>
            <a:stCxn id="13" idx="6"/>
            <a:endCxn id="19" idx="0"/>
          </p:cNvCxnSpPr>
          <p:nvPr/>
        </p:nvCxnSpPr>
        <p:spPr>
          <a:xfrm>
            <a:off x="5642111" y="3903073"/>
            <a:ext cx="29818" cy="53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243B43BB-BD9D-4FFB-966F-A641CB753B7A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 flipH="1">
            <a:off x="4104861" y="4795493"/>
            <a:ext cx="46382" cy="52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내용 개체 틀 4">
            <a:extLst>
              <a:ext uri="{FF2B5EF4-FFF2-40B4-BE49-F238E27FC236}">
                <a16:creationId xmlns:a16="http://schemas.microsoft.com/office/drawing/2014/main" xmlns="" id="{58F0A63C-A436-4F56-8C57-F2685762B758}"/>
              </a:ext>
            </a:extLst>
          </p:cNvPr>
          <p:cNvSpPr txBox="1">
            <a:spLocks/>
          </p:cNvSpPr>
          <p:nvPr/>
        </p:nvSpPr>
        <p:spPr>
          <a:xfrm>
            <a:off x="6178828" y="2282821"/>
            <a:ext cx="5181600" cy="500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앞서 배운 탐색으로 </a:t>
            </a:r>
            <a:r>
              <a:rPr lang="en-US" altLang="ko-KR" dirty="0"/>
              <a:t>70 </a:t>
            </a:r>
            <a:r>
              <a:rPr lang="ko-KR" altLang="en-US" dirty="0"/>
              <a:t>탐색</a:t>
            </a:r>
            <a:endParaRPr lang="en-US" altLang="ko-KR" dirty="0"/>
          </a:p>
        </p:txBody>
      </p:sp>
      <p:sp>
        <p:nvSpPr>
          <p:cNvPr id="39" name="내용 개체 틀 4">
            <a:extLst>
              <a:ext uri="{FF2B5EF4-FFF2-40B4-BE49-F238E27FC236}">
                <a16:creationId xmlns:a16="http://schemas.microsoft.com/office/drawing/2014/main" xmlns="" id="{A6C4BEB0-7459-4F46-9126-9766580B7CCD}"/>
              </a:ext>
            </a:extLst>
          </p:cNvPr>
          <p:cNvSpPr txBox="1">
            <a:spLocks/>
          </p:cNvSpPr>
          <p:nvPr/>
        </p:nvSpPr>
        <p:spPr>
          <a:xfrm>
            <a:off x="6178828" y="2716692"/>
            <a:ext cx="5181600" cy="260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degree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이므로 삭제 후 오른쪽 </a:t>
            </a:r>
            <a:r>
              <a:rPr lang="en-US" altLang="ko-KR" dirty="0"/>
              <a:t>subtree</a:t>
            </a:r>
            <a:r>
              <a:rPr lang="ko-KR" altLang="en-US" dirty="0"/>
              <a:t>의 최소값 이동</a:t>
            </a:r>
            <a:endParaRPr lang="en-US" altLang="ko-KR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왼쪽 </a:t>
            </a:r>
            <a:r>
              <a:rPr lang="en-US" altLang="ko-KR" dirty="0"/>
              <a:t>subtree</a:t>
            </a:r>
            <a:r>
              <a:rPr lang="ko-KR" altLang="en-US" dirty="0"/>
              <a:t>의 최대값을 이동해도 된다</a:t>
            </a:r>
            <a:r>
              <a:rPr lang="en-US" altLang="ko-KR" dirty="0"/>
              <a:t>. </a:t>
            </a:r>
            <a:r>
              <a:rPr lang="ko-KR" altLang="en-US" dirty="0"/>
              <a:t>다만 일관성 있는 알고리즘으로</a:t>
            </a:r>
            <a:r>
              <a:rPr lang="en-US" altLang="ko-KR" dirty="0"/>
              <a:t>…)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02F40FAF-4485-4972-B769-362D0F807431}"/>
              </a:ext>
            </a:extLst>
          </p:cNvPr>
          <p:cNvSpPr/>
          <p:nvPr/>
        </p:nvSpPr>
        <p:spPr>
          <a:xfrm>
            <a:off x="2905540" y="1948069"/>
            <a:ext cx="755371" cy="7553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70E25D9F-BC32-4A3D-9AAF-0A3AF6F865FF}"/>
              </a:ext>
            </a:extLst>
          </p:cNvPr>
          <p:cNvSpPr/>
          <p:nvPr/>
        </p:nvSpPr>
        <p:spPr>
          <a:xfrm>
            <a:off x="1553818" y="2699939"/>
            <a:ext cx="755371" cy="7553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295250C5-72E3-4A55-A5D6-A60BC7D783DC}"/>
              </a:ext>
            </a:extLst>
          </p:cNvPr>
          <p:cNvSpPr/>
          <p:nvPr/>
        </p:nvSpPr>
        <p:spPr>
          <a:xfrm>
            <a:off x="1547193" y="4425948"/>
            <a:ext cx="755371" cy="7553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5CEC67F8-A188-47AC-8897-C862B9488EBC}"/>
              </a:ext>
            </a:extLst>
          </p:cNvPr>
          <p:cNvCxnSpPr>
            <a:cxnSpLocks/>
            <a:stCxn id="11" idx="2"/>
            <a:endCxn id="45" idx="0"/>
          </p:cNvCxnSpPr>
          <p:nvPr/>
        </p:nvCxnSpPr>
        <p:spPr>
          <a:xfrm flipH="1">
            <a:off x="1931504" y="2325755"/>
            <a:ext cx="974036" cy="3741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가산 접합 56">
            <a:extLst>
              <a:ext uri="{FF2B5EF4-FFF2-40B4-BE49-F238E27FC236}">
                <a16:creationId xmlns:a16="http://schemas.microsoft.com/office/drawing/2014/main" xmlns="" id="{AB64F180-D67E-4EAC-9686-07FD3C8988C0}"/>
              </a:ext>
            </a:extLst>
          </p:cNvPr>
          <p:cNvSpPr/>
          <p:nvPr/>
        </p:nvSpPr>
        <p:spPr>
          <a:xfrm>
            <a:off x="1543877" y="2690190"/>
            <a:ext cx="762010" cy="796162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069D2433-E313-4643-A56B-CECE5782A903}"/>
              </a:ext>
            </a:extLst>
          </p:cNvPr>
          <p:cNvSpPr/>
          <p:nvPr/>
        </p:nvSpPr>
        <p:spPr>
          <a:xfrm>
            <a:off x="1559495" y="271812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65B085D9-95E2-4890-A8EE-D2D8EEB333C7}"/>
              </a:ext>
            </a:extLst>
          </p:cNvPr>
          <p:cNvSpPr/>
          <p:nvPr/>
        </p:nvSpPr>
        <p:spPr>
          <a:xfrm>
            <a:off x="1539619" y="2705525"/>
            <a:ext cx="755371" cy="7553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3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28" grpId="0"/>
      <p:bldP spid="39" grpId="0"/>
      <p:bldP spid="11" grpId="0" animBg="1"/>
      <p:bldP spid="45" grpId="0" animBg="1"/>
      <p:bldP spid="45" grpId="1" animBg="1"/>
      <p:bldP spid="48" grpId="0" animBg="1"/>
      <p:bldP spid="48" grpId="1" animBg="1"/>
      <p:bldP spid="57" grpId="0" animBg="1"/>
      <p:bldP spid="57" grpId="1" animBg="1"/>
      <p:bldP spid="37" grpId="0" animBg="1"/>
      <p:bldP spid="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465E6A-B54E-45EC-B71F-0C5C28D5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8054" cy="1325563"/>
          </a:xfrm>
        </p:spPr>
        <p:txBody>
          <a:bodyPr>
            <a:normAutofit/>
          </a:bodyPr>
          <a:lstStyle/>
          <a:p>
            <a:r>
              <a:rPr lang="ko-KR" altLang="en-US" dirty="0" err="1">
                <a:ea typeface="맑은 고딕"/>
              </a:rPr>
              <a:t>이진탐색트리의</a:t>
            </a:r>
            <a:r>
              <a:rPr lang="ko-KR" altLang="en-US" dirty="0">
                <a:ea typeface="맑은 고딕"/>
              </a:rPr>
              <a:t> 삭제연산을 구현해보자☆</a:t>
            </a:r>
            <a:endParaRPr lang="ko-KR" dirty="0">
              <a:ea typeface="맑은 고딕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A551197-184F-42DD-8768-3AA1280C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3662" cy="4351338"/>
          </a:xfrm>
        </p:spPr>
        <p:txBody>
          <a:bodyPr/>
          <a:lstStyle/>
          <a:p>
            <a:r>
              <a:rPr lang="en-US" altLang="ko-KR" dirty="0" err="1"/>
              <a:t>TreeNode</a:t>
            </a:r>
            <a:r>
              <a:rPr lang="en-US" altLang="ko-KR" dirty="0"/>
              <a:t>** root: root</a:t>
            </a:r>
            <a:r>
              <a:rPr lang="ko-KR" altLang="en-US" dirty="0"/>
              <a:t>를 가리키는 포인터의 </a:t>
            </a:r>
            <a:r>
              <a:rPr lang="ko-KR" altLang="en-US" dirty="0" err="1"/>
              <a:t>주소값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key:</a:t>
            </a:r>
            <a:r>
              <a:rPr lang="ko-KR" altLang="en-US" dirty="0"/>
              <a:t> 삭제할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5D23F2D1-5FEA-43CD-9775-89902A0F426A}"/>
              </a:ext>
            </a:extLst>
          </p:cNvPr>
          <p:cNvSpPr txBox="1">
            <a:spLocks/>
          </p:cNvSpPr>
          <p:nvPr/>
        </p:nvSpPr>
        <p:spPr>
          <a:xfrm>
            <a:off x="6771862" y="1559149"/>
            <a:ext cx="5247862" cy="48842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void </a:t>
            </a:r>
            <a:r>
              <a:rPr lang="en-US" altLang="ko-KR" sz="1800" dirty="0" err="1"/>
              <a:t>delete_node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TreeNode</a:t>
            </a:r>
            <a:r>
              <a:rPr lang="en-US" altLang="ko-KR" sz="1800" dirty="0"/>
              <a:t> **root, int key)​ {​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TreeNode</a:t>
            </a:r>
            <a:r>
              <a:rPr lang="en-US" altLang="ko-KR" sz="1800" dirty="0"/>
              <a:t> *p, *child, *</a:t>
            </a:r>
            <a:r>
              <a:rPr lang="en-US" altLang="ko-KR" sz="1800" dirty="0" err="1"/>
              <a:t>succ</a:t>
            </a:r>
            <a:r>
              <a:rPr lang="en-US" altLang="ko-KR" sz="1800" dirty="0"/>
              <a:t>, *</a:t>
            </a:r>
            <a:r>
              <a:rPr lang="en-US" altLang="ko-KR" sz="1800" dirty="0" err="1"/>
              <a:t>succ_p</a:t>
            </a:r>
            <a:r>
              <a:rPr lang="en-US" altLang="ko-KR" sz="1800" dirty="0"/>
              <a:t>, *t;​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>
                <a:solidFill>
                  <a:srgbClr val="00B050"/>
                </a:solidFill>
              </a:rPr>
              <a:t>// key</a:t>
            </a:r>
            <a:r>
              <a:rPr lang="ko-KR" altLang="ko-KR" sz="1800" dirty="0">
                <a:solidFill>
                  <a:srgbClr val="00B050"/>
                </a:solidFill>
              </a:rPr>
              <a:t>를 갖는 노드 </a:t>
            </a:r>
            <a:r>
              <a:rPr lang="en-US" altLang="ko-KR" sz="1800" dirty="0">
                <a:solidFill>
                  <a:srgbClr val="00B050"/>
                </a:solidFill>
              </a:rPr>
              <a:t>t</a:t>
            </a:r>
            <a:r>
              <a:rPr lang="ko-KR" altLang="ko-KR" sz="1800" dirty="0">
                <a:solidFill>
                  <a:srgbClr val="00B050"/>
                </a:solidFill>
              </a:rPr>
              <a:t>를 탐색</a:t>
            </a:r>
            <a:r>
              <a:rPr lang="en-US" altLang="ko-KR" sz="1800" dirty="0">
                <a:solidFill>
                  <a:srgbClr val="00B050"/>
                </a:solidFill>
              </a:rPr>
              <a:t>, p</a:t>
            </a:r>
            <a:r>
              <a:rPr lang="ko-KR" altLang="ko-KR" sz="1800" dirty="0">
                <a:solidFill>
                  <a:srgbClr val="00B050"/>
                </a:solidFill>
              </a:rPr>
              <a:t>는 </a:t>
            </a:r>
            <a:r>
              <a:rPr lang="en-US" altLang="ko-KR" sz="1800" dirty="0">
                <a:solidFill>
                  <a:srgbClr val="00B050"/>
                </a:solidFill>
              </a:rPr>
              <a:t>t</a:t>
            </a:r>
            <a:r>
              <a:rPr lang="ko-KR" altLang="ko-KR" sz="1800" dirty="0">
                <a:solidFill>
                  <a:srgbClr val="00B050"/>
                </a:solidFill>
              </a:rPr>
              <a:t>의 </a:t>
            </a:r>
            <a:r>
              <a:rPr lang="ko-KR" altLang="ko-KR" sz="1800" dirty="0" err="1">
                <a:solidFill>
                  <a:srgbClr val="00B050"/>
                </a:solidFill>
              </a:rPr>
              <a:t>부모노드</a:t>
            </a:r>
            <a:r>
              <a:rPr lang="ko-KR" altLang="ko-KR" sz="1800" dirty="0">
                <a:solidFill>
                  <a:srgbClr val="00B050"/>
                </a:solidFill>
              </a:rPr>
              <a:t>​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p = NULL;​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t = *root;​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>
                <a:solidFill>
                  <a:srgbClr val="00B050"/>
                </a:solidFill>
              </a:rPr>
              <a:t>// key</a:t>
            </a:r>
            <a:r>
              <a:rPr lang="ko-KR" altLang="ko-KR" sz="1800" dirty="0">
                <a:solidFill>
                  <a:srgbClr val="00B050"/>
                </a:solidFill>
              </a:rPr>
              <a:t>를 갖는 노드 </a:t>
            </a:r>
            <a:r>
              <a:rPr lang="en-US" altLang="ko-KR" sz="1800" dirty="0">
                <a:solidFill>
                  <a:srgbClr val="00B050"/>
                </a:solidFill>
              </a:rPr>
              <a:t>t</a:t>
            </a:r>
            <a:r>
              <a:rPr lang="ko-KR" altLang="ko-KR" sz="1800" dirty="0">
                <a:solidFill>
                  <a:srgbClr val="00B050"/>
                </a:solidFill>
              </a:rPr>
              <a:t>를 탐색한다</a:t>
            </a:r>
            <a:r>
              <a:rPr lang="en-US" altLang="ko-KR" sz="1800" dirty="0">
                <a:solidFill>
                  <a:srgbClr val="00B050"/>
                </a:solidFill>
              </a:rPr>
              <a:t>.</a:t>
            </a:r>
            <a:r>
              <a:rPr lang="ko-KR" altLang="ko-KR" sz="1800" dirty="0">
                <a:solidFill>
                  <a:srgbClr val="00B050"/>
                </a:solidFill>
              </a:rPr>
              <a:t>​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while( t != NULL &amp;&amp; t-&gt;key != key ){​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p = t;​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t = ( key &lt; t-&gt;key ) ? t-&gt;left : t-&gt;right;​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}​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>
                <a:solidFill>
                  <a:srgbClr val="00B050"/>
                </a:solidFill>
              </a:rPr>
              <a:t>// </a:t>
            </a:r>
            <a:r>
              <a:rPr lang="ko-KR" altLang="ko-KR" sz="1800" dirty="0">
                <a:solidFill>
                  <a:srgbClr val="00B050"/>
                </a:solidFill>
              </a:rPr>
              <a:t>탐색이 종료된 시점에 </a:t>
            </a:r>
            <a:r>
              <a:rPr lang="en-US" altLang="ko-KR" sz="1800" dirty="0">
                <a:solidFill>
                  <a:srgbClr val="00B050"/>
                </a:solidFill>
              </a:rPr>
              <a:t>t</a:t>
            </a:r>
            <a:r>
              <a:rPr lang="ko-KR" altLang="ko-KR" sz="1800" dirty="0">
                <a:solidFill>
                  <a:srgbClr val="00B050"/>
                </a:solidFill>
              </a:rPr>
              <a:t>가 </a:t>
            </a:r>
            <a:r>
              <a:rPr lang="en-US" altLang="ko-KR" sz="1800" dirty="0">
                <a:solidFill>
                  <a:srgbClr val="00B050"/>
                </a:solidFill>
              </a:rPr>
              <a:t>NULL</a:t>
            </a:r>
            <a:r>
              <a:rPr lang="ko-KR" altLang="ko-KR" sz="1800" dirty="0">
                <a:solidFill>
                  <a:srgbClr val="00B050"/>
                </a:solidFill>
              </a:rPr>
              <a:t>이면 트리안에 </a:t>
            </a:r>
            <a:r>
              <a:rPr lang="en-US" altLang="ko-KR" sz="1800" dirty="0">
                <a:solidFill>
                  <a:srgbClr val="00B050"/>
                </a:solidFill>
              </a:rPr>
              <a:t>key</a:t>
            </a:r>
            <a:r>
              <a:rPr lang="ko-KR" altLang="ko-KR" sz="1800" dirty="0">
                <a:solidFill>
                  <a:srgbClr val="00B050"/>
                </a:solidFill>
              </a:rPr>
              <a:t>가 없음</a:t>
            </a:r>
            <a:r>
              <a:rPr lang="en-US" altLang="ko-KR" sz="1800" dirty="0"/>
              <a:t>​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if( t == NULL ) { </a:t>
            </a:r>
            <a:r>
              <a:rPr lang="en-US" altLang="ko-KR" sz="1800" dirty="0">
                <a:solidFill>
                  <a:srgbClr val="00B050"/>
                </a:solidFill>
              </a:rPr>
              <a:t>// </a:t>
            </a:r>
            <a:r>
              <a:rPr lang="ko-KR" altLang="ko-KR" sz="1800" dirty="0" err="1">
                <a:solidFill>
                  <a:srgbClr val="00B050"/>
                </a:solidFill>
              </a:rPr>
              <a:t>탐색트리에</a:t>
            </a:r>
            <a:r>
              <a:rPr lang="ko-KR" altLang="ko-KR" sz="1800" dirty="0">
                <a:solidFill>
                  <a:srgbClr val="00B050"/>
                </a:solidFill>
              </a:rPr>
              <a:t> 없는 키</a:t>
            </a:r>
            <a:r>
              <a:rPr lang="en-US" altLang="ko-KR" sz="1800" dirty="0">
                <a:solidFill>
                  <a:srgbClr val="00B050"/>
                </a:solidFill>
              </a:rPr>
              <a:t>​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("key is not in the tree");​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    return;​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    }​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ko-KR" sz="1800" dirty="0">
                <a:solidFill>
                  <a:srgbClr val="00B050"/>
                </a:solidFill>
              </a:rPr>
              <a:t>​</a:t>
            </a:r>
            <a:r>
              <a:rPr lang="en-US" altLang="ko-KR" sz="1800" dirty="0">
                <a:solidFill>
                  <a:srgbClr val="00B050"/>
                </a:solidFill>
              </a:rPr>
              <a:t>// </a:t>
            </a:r>
            <a:r>
              <a:rPr lang="ko-KR" altLang="en-US" sz="1800" dirty="0">
                <a:solidFill>
                  <a:srgbClr val="00B050"/>
                </a:solidFill>
              </a:rPr>
              <a:t>다음 페이지에서 계속</a:t>
            </a:r>
            <a:endParaRPr lang="ko-KR" altLang="ko-KR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9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6CB2D8-2CAA-47FC-93C4-EF3033D5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722768" cy="1325563"/>
          </a:xfrm>
        </p:spPr>
        <p:txBody>
          <a:bodyPr/>
          <a:lstStyle/>
          <a:p>
            <a:r>
              <a:rPr lang="ko-KR" altLang="en-US" dirty="0" err="1"/>
              <a:t>이진탐색트리의</a:t>
            </a:r>
            <a:r>
              <a:rPr lang="ko-KR" altLang="en-US" dirty="0"/>
              <a:t> 삭제연산을 구현해보자☆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C7CC042-72E9-4E10-B931-CADFC803C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00B050"/>
                </a:solidFill>
              </a:rPr>
              <a:t>    // Case 1: </a:t>
            </a:r>
            <a:r>
              <a:rPr lang="ko-KR" altLang="en-US" sz="1200" dirty="0" err="1">
                <a:solidFill>
                  <a:srgbClr val="00B050"/>
                </a:solidFill>
              </a:rPr>
              <a:t>단말노드인</a:t>
            </a:r>
            <a:r>
              <a:rPr lang="ko-KR" altLang="en-US" sz="1200" dirty="0">
                <a:solidFill>
                  <a:srgbClr val="00B050"/>
                </a:solidFill>
              </a:rPr>
              <a:t> 경우​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if( (t-&gt;left==NULL) &amp;&amp; (t-&gt;right==NULL) 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if( p != NULL ){​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00B050"/>
                </a:solidFill>
              </a:rPr>
              <a:t>        // </a:t>
            </a:r>
            <a:r>
              <a:rPr lang="ko-KR" altLang="en-US" sz="1200" dirty="0" err="1">
                <a:solidFill>
                  <a:srgbClr val="00B050"/>
                </a:solidFill>
              </a:rPr>
              <a:t>부모노드의</a:t>
            </a:r>
            <a:r>
              <a:rPr lang="ko-KR" altLang="en-US" sz="1200" dirty="0">
                <a:solidFill>
                  <a:srgbClr val="00B050"/>
                </a:solidFill>
              </a:rPr>
              <a:t> 자식필드를 </a:t>
            </a:r>
            <a:r>
              <a:rPr lang="en-US" altLang="ko-KR" sz="1200" dirty="0">
                <a:solidFill>
                  <a:srgbClr val="00B050"/>
                </a:solidFill>
              </a:rPr>
              <a:t>NULL</a:t>
            </a:r>
            <a:r>
              <a:rPr lang="ko-KR" altLang="en-US" sz="1200" dirty="0">
                <a:solidFill>
                  <a:srgbClr val="00B050"/>
                </a:solidFill>
              </a:rPr>
              <a:t>로 만든다</a:t>
            </a:r>
            <a:r>
              <a:rPr lang="en-US" altLang="ko-KR" sz="1200" dirty="0">
                <a:solidFill>
                  <a:srgbClr val="00B050"/>
                </a:solidFill>
              </a:rPr>
              <a:t>.​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    if( p-&gt;left == t ) 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        p-&gt;left = NULL;​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    else p-&gt;right = NULL;​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}​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else *root = NULL;​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}​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200" dirty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00B050"/>
                </a:solidFill>
              </a:rPr>
              <a:t>    // Case 2 : </a:t>
            </a:r>
            <a:r>
              <a:rPr lang="ko-KR" altLang="en-US" sz="1200" dirty="0">
                <a:solidFill>
                  <a:srgbClr val="00B050"/>
                </a:solidFill>
              </a:rPr>
              <a:t>하나의 자식만 가지는 경우​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else if((t-&gt;left==NULL)||(t-&gt;right==NULL)){​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child = (t-&gt;left != NULL) ? t-&gt;left : t-&gt;right;​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if( p != NULL ){​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    if( p-&gt;left == t ) 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부모를 자식과 연결</a:t>
            </a:r>
            <a:r>
              <a:rPr lang="ko-KR" altLang="en-US" sz="1200" dirty="0"/>
              <a:t> 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        p-&gt;left = child;​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    else p-&gt;right = child;​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}​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else *root = child;​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}​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​</a:t>
            </a:r>
            <a:endParaRPr lang="ko-KR" altLang="en-US" sz="1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E4CA42DF-84C9-4D23-BD92-B7B0DAA94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724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00B050"/>
                </a:solidFill>
              </a:rPr>
              <a:t>    // Case 3 : </a:t>
            </a:r>
            <a:r>
              <a:rPr lang="ko-KR" altLang="en-US" sz="1200" dirty="0">
                <a:solidFill>
                  <a:srgbClr val="00B050"/>
                </a:solidFill>
              </a:rPr>
              <a:t>두개의 자식을 가지는 경우​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else{	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00B050"/>
                </a:solidFill>
              </a:rPr>
              <a:t>        // </a:t>
            </a:r>
            <a:r>
              <a:rPr lang="ko-KR" altLang="en-US" sz="1200" dirty="0">
                <a:solidFill>
                  <a:srgbClr val="00B050"/>
                </a:solidFill>
              </a:rPr>
              <a:t>오른쪽 </a:t>
            </a:r>
            <a:r>
              <a:rPr lang="ko-KR" altLang="en-US" sz="1200" dirty="0" err="1">
                <a:solidFill>
                  <a:srgbClr val="00B050"/>
                </a:solidFill>
              </a:rPr>
              <a:t>서브트리에서</a:t>
            </a:r>
            <a:r>
              <a:rPr lang="ko-KR" altLang="en-US" sz="1200" dirty="0">
                <a:solidFill>
                  <a:srgbClr val="00B050"/>
                </a:solidFill>
              </a:rPr>
              <a:t> 후계자를 찾는다</a:t>
            </a:r>
            <a:r>
              <a:rPr lang="en-US" altLang="ko-KR" sz="1200" dirty="0">
                <a:solidFill>
                  <a:srgbClr val="00B050"/>
                </a:solidFill>
              </a:rPr>
              <a:t>.​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succ_p</a:t>
            </a:r>
            <a:r>
              <a:rPr lang="en-US" altLang="ko-KR" sz="1200" dirty="0"/>
              <a:t> = t;​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succ</a:t>
            </a:r>
            <a:r>
              <a:rPr lang="en-US" altLang="ko-KR" sz="1200" dirty="0"/>
              <a:t> = t-&gt;right;​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00B050"/>
                </a:solidFill>
              </a:rPr>
              <a:t>        // </a:t>
            </a:r>
            <a:r>
              <a:rPr lang="ko-KR" altLang="en-US" sz="1200" dirty="0">
                <a:solidFill>
                  <a:srgbClr val="00B050"/>
                </a:solidFill>
              </a:rPr>
              <a:t>후계자를 찾아서 계속 왼쪽으로 이동한다</a:t>
            </a:r>
            <a:r>
              <a:rPr lang="en-US" altLang="ko-KR" sz="1200" dirty="0">
                <a:solidFill>
                  <a:srgbClr val="00B050"/>
                </a:solidFill>
              </a:rPr>
              <a:t>.​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while(</a:t>
            </a:r>
            <a:r>
              <a:rPr lang="en-US" altLang="ko-KR" sz="1200" dirty="0" err="1"/>
              <a:t>succ</a:t>
            </a:r>
            <a:r>
              <a:rPr lang="en-US" altLang="ko-KR" sz="1200" dirty="0"/>
              <a:t>-&gt;left != NULL){​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succ_p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succ</a:t>
            </a:r>
            <a:r>
              <a:rPr lang="en-US" altLang="ko-KR" sz="1200" dirty="0"/>
              <a:t>;​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succ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succ</a:t>
            </a:r>
            <a:r>
              <a:rPr lang="en-US" altLang="ko-KR" sz="1200" dirty="0"/>
              <a:t>-&gt;left;​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}​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00B050"/>
                </a:solidFill>
              </a:rPr>
              <a:t>        // </a:t>
            </a:r>
            <a:r>
              <a:rPr lang="ko-KR" altLang="en-US" sz="1200" dirty="0">
                <a:solidFill>
                  <a:srgbClr val="00B050"/>
                </a:solidFill>
              </a:rPr>
              <a:t>후속자의 부모와 자식을 연결 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200" dirty="0"/>
              <a:t>        </a:t>
            </a:r>
            <a:r>
              <a:rPr lang="en-US" altLang="ko-KR" sz="1200" dirty="0"/>
              <a:t>if( </a:t>
            </a:r>
            <a:r>
              <a:rPr lang="en-US" altLang="ko-KR" sz="1200" dirty="0" err="1"/>
              <a:t>succ_p</a:t>
            </a:r>
            <a:r>
              <a:rPr lang="en-US" altLang="ko-KR" sz="1200" dirty="0"/>
              <a:t>-&gt;left == </a:t>
            </a:r>
            <a:r>
              <a:rPr lang="en-US" altLang="ko-KR" sz="1200" dirty="0" err="1"/>
              <a:t>succ</a:t>
            </a:r>
            <a:r>
              <a:rPr lang="en-US" altLang="ko-KR" sz="1200" dirty="0"/>
              <a:t> )​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succ_p</a:t>
            </a:r>
            <a:r>
              <a:rPr lang="en-US" altLang="ko-KR" sz="1200" dirty="0"/>
              <a:t>-&gt;left = </a:t>
            </a:r>
            <a:r>
              <a:rPr lang="en-US" altLang="ko-KR" sz="1200" dirty="0" err="1"/>
              <a:t>succ</a:t>
            </a:r>
            <a:r>
              <a:rPr lang="en-US" altLang="ko-KR" sz="1200" dirty="0"/>
              <a:t>-&gt;right;​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else </a:t>
            </a:r>
            <a:r>
              <a:rPr lang="en-US" altLang="ko-KR" sz="1200" dirty="0" err="1"/>
              <a:t>succ_p</a:t>
            </a:r>
            <a:r>
              <a:rPr lang="en-US" altLang="ko-KR" sz="1200" dirty="0"/>
              <a:t>-&gt;right = </a:t>
            </a:r>
            <a:r>
              <a:rPr lang="en-US" altLang="ko-KR" sz="1200" dirty="0" err="1"/>
              <a:t>succ</a:t>
            </a:r>
            <a:r>
              <a:rPr lang="en-US" altLang="ko-KR" sz="1200" dirty="0"/>
              <a:t>-&gt;right;​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00B050"/>
                </a:solidFill>
              </a:rPr>
              <a:t>        // </a:t>
            </a:r>
            <a:r>
              <a:rPr lang="ko-KR" altLang="en-US" sz="1200" dirty="0">
                <a:solidFill>
                  <a:srgbClr val="00B050"/>
                </a:solidFill>
              </a:rPr>
              <a:t>후속자가 가진 </a:t>
            </a:r>
            <a:r>
              <a:rPr lang="ko-KR" altLang="en-US" sz="1200" dirty="0" err="1">
                <a:solidFill>
                  <a:srgbClr val="00B050"/>
                </a:solidFill>
              </a:rPr>
              <a:t>키값을</a:t>
            </a:r>
            <a:r>
              <a:rPr lang="ko-KR" altLang="en-US" sz="1200" dirty="0">
                <a:solidFill>
                  <a:srgbClr val="00B050"/>
                </a:solidFill>
              </a:rPr>
              <a:t> 현재 노드에 복사​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t-&gt;key = </a:t>
            </a:r>
            <a:r>
              <a:rPr lang="en-US" altLang="ko-KR" sz="1200" dirty="0" err="1"/>
              <a:t>succ</a:t>
            </a:r>
            <a:r>
              <a:rPr lang="en-US" altLang="ko-KR" sz="1200" dirty="0"/>
              <a:t>-&gt;key;​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00B050"/>
                </a:solidFill>
              </a:rPr>
              <a:t>        // </a:t>
            </a:r>
            <a:r>
              <a:rPr lang="ko-KR" altLang="en-US" sz="1200" dirty="0">
                <a:solidFill>
                  <a:srgbClr val="00B050"/>
                </a:solidFill>
              </a:rPr>
              <a:t>원래의 </a:t>
            </a:r>
            <a:r>
              <a:rPr lang="ko-KR" altLang="en-US" sz="1200" dirty="0" err="1">
                <a:solidFill>
                  <a:srgbClr val="00B050"/>
                </a:solidFill>
              </a:rPr>
              <a:t>후속자</a:t>
            </a:r>
            <a:r>
              <a:rPr lang="ko-KR" altLang="en-US" sz="1200" dirty="0">
                <a:solidFill>
                  <a:srgbClr val="00B050"/>
                </a:solidFill>
              </a:rPr>
              <a:t> 삭제​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200" dirty="0"/>
              <a:t>        </a:t>
            </a:r>
            <a:r>
              <a:rPr lang="en-US" altLang="ko-KR" sz="1200" dirty="0"/>
              <a:t>t = </a:t>
            </a:r>
            <a:r>
              <a:rPr lang="en-US" altLang="ko-KR" sz="1200" dirty="0" err="1"/>
              <a:t>succ</a:t>
            </a:r>
            <a:r>
              <a:rPr lang="en-US" altLang="ko-KR" sz="1200" dirty="0"/>
              <a:t>;​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}​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free(t);​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}​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​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20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16875-A745-4B32-A28D-F89BDBFB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트리의 용어 (2)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8B86EB-D688-4ED4-BE1F-A203E0DF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85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레벨(level): 트리의 각 층의 번호</a:t>
            </a:r>
          </a:p>
          <a:p>
            <a:r>
              <a:rPr lang="ko-KR" altLang="en-US">
                <a:ea typeface="맑은 고딕"/>
              </a:rPr>
              <a:t>깊이(depth): root에서 노드까지의 간선(또는 노드)의 길이</a:t>
            </a:r>
          </a:p>
          <a:p>
            <a:r>
              <a:rPr lang="ko-KR" altLang="en-US">
                <a:ea typeface="맑은 고딕"/>
              </a:rPr>
              <a:t>높이(height): 노드에서 단말노드에 이르는 간선(또는 노드)의 길이</a:t>
            </a:r>
          </a:p>
          <a:p>
            <a:pPr marL="0" indent="0">
              <a:buNone/>
            </a:pPr>
            <a:r>
              <a:rPr lang="ko-KR" altLang="en-US" sz="2000">
                <a:solidFill>
                  <a:srgbClr val="00B050"/>
                </a:solidFill>
                <a:ea typeface="맑은 고딕"/>
              </a:rPr>
              <a:t>// 트리의 높이는 트리의 최대 레벨</a:t>
            </a:r>
            <a:endParaRPr lang="ko-KR" altLang="en-US" sz="2400" dirty="0">
              <a:solidFill>
                <a:srgbClr val="000000"/>
              </a:solidFill>
              <a:ea typeface="맑은 고딕"/>
            </a:endParaRPr>
          </a:p>
          <a:p>
            <a:r>
              <a:rPr lang="ko-KR" altLang="en-US">
                <a:ea typeface="맑은 고딕"/>
              </a:rPr>
              <a:t>차수(degree): 노드가 가지고 있는 자식 노드의 개수</a:t>
            </a:r>
            <a:endParaRPr lang="ko-KR" altLang="en-US" sz="2400">
              <a:solidFill>
                <a:srgbClr val="00B050"/>
              </a:solidFill>
              <a:ea typeface="맑은 고딕"/>
            </a:endParaRPr>
          </a:p>
          <a:p>
            <a:pPr marL="0" indent="0">
              <a:buNone/>
            </a:pPr>
            <a:r>
              <a:rPr lang="ko-KR" altLang="en-US" sz="2000">
                <a:solidFill>
                  <a:srgbClr val="00B050"/>
                </a:solidFill>
                <a:ea typeface="맑은 고딕"/>
              </a:rPr>
              <a:t>// 트리의 차수는 트리에 있는 노드의 차수 중 최대값</a:t>
            </a:r>
            <a:endParaRPr lang="ko-KR" altLang="en-US" sz="2400" dirty="0">
              <a:solidFill>
                <a:srgbClr val="000000"/>
              </a:solidFill>
              <a:ea typeface="맑은 고딕"/>
            </a:endParaRPr>
          </a:p>
          <a:p>
            <a:r>
              <a:rPr lang="ko-KR" altLang="en-US">
                <a:ea typeface="맑은 고딕"/>
              </a:rPr>
              <a:t>단말노드(leaf; terminal; external node): 차수가 0인 노드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비단말노드(nonterminal; internal node): 차수가 1 이상인 노드</a:t>
            </a:r>
          </a:p>
          <a:p>
            <a:r>
              <a:rPr lang="ko-KR" altLang="en-US">
                <a:ea typeface="맑은 고딕"/>
              </a:rPr>
              <a:t>포레스트(forest): 서브트리의 집합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094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B8DFF8-D708-443B-807D-507713EF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연습문제 - 트리를 사용해보자☆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1EF91A-341E-4094-836D-8CDB2D61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[</a:t>
            </a:r>
            <a:r>
              <a:rPr lang="ko-KR" altLang="en-US" dirty="0" err="1">
                <a:ea typeface="맑은 고딕"/>
              </a:rPr>
              <a:t>백준알고리즘</a:t>
            </a:r>
            <a:r>
              <a:rPr lang="ko-KR" altLang="en-US" dirty="0">
                <a:ea typeface="맑은 고딕"/>
              </a:rPr>
              <a:t>] 트리 순회 #1991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 </a:t>
            </a:r>
            <a:r>
              <a:rPr lang="ko-KR" dirty="0">
                <a:ea typeface="+mn-lt"/>
                <a:cs typeface="+mn-lt"/>
                <a:hlinkClick r:id="rId2"/>
              </a:rPr>
              <a:t>https://www.acmicpc.net/problem/1991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[</a:t>
            </a:r>
            <a:r>
              <a:rPr lang="ko-KR" altLang="en-US" dirty="0" err="1">
                <a:ea typeface="맑은 고딕"/>
              </a:rPr>
              <a:t>백준알고리즘</a:t>
            </a:r>
            <a:r>
              <a:rPr lang="ko-KR" altLang="en-US" dirty="0">
                <a:ea typeface="맑은 고딕"/>
              </a:rPr>
              <a:t>] 이진 </a:t>
            </a:r>
            <a:r>
              <a:rPr lang="ko-KR" altLang="en-US" dirty="0" smtClean="0">
                <a:ea typeface="맑은 고딕"/>
              </a:rPr>
              <a:t>탐색 </a:t>
            </a:r>
            <a:r>
              <a:rPr lang="ko-KR" altLang="en-US" dirty="0">
                <a:ea typeface="맑은 고딕"/>
              </a:rPr>
              <a:t>트리 </a:t>
            </a:r>
            <a:r>
              <a:rPr lang="ko-KR" altLang="en-US" dirty="0" smtClean="0">
                <a:ea typeface="맑은 고딕"/>
              </a:rPr>
              <a:t>#</a:t>
            </a:r>
            <a:r>
              <a:rPr lang="en-US" altLang="ko-KR" dirty="0" smtClean="0">
                <a:ea typeface="맑은 고딕"/>
              </a:rPr>
              <a:t>2957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 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www.acmicpc.net/problem/2957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  <a:ea typeface="맑은 고딕"/>
              </a:rPr>
              <a:t> // </a:t>
            </a:r>
            <a:r>
              <a:rPr lang="ko-KR" altLang="en-US" sz="2000" dirty="0" smtClean="0">
                <a:solidFill>
                  <a:srgbClr val="00B050"/>
                </a:solidFill>
                <a:ea typeface="맑은 고딕"/>
              </a:rPr>
              <a:t>참고로 이 문제는 문제에 나와있는 대로 풀면 시간초과 뜰 겁니다</a:t>
            </a:r>
            <a:r>
              <a:rPr lang="en-US" altLang="ko-KR" sz="2000" dirty="0" smtClean="0">
                <a:solidFill>
                  <a:srgbClr val="00B050"/>
                </a:solidFill>
                <a:ea typeface="맑은 고딕"/>
              </a:rPr>
              <a:t>. </a:t>
            </a:r>
            <a:r>
              <a:rPr lang="ko-KR" altLang="en-US" sz="2000" dirty="0" smtClean="0">
                <a:solidFill>
                  <a:srgbClr val="00B050"/>
                </a:solidFill>
                <a:ea typeface="맑은 고딕"/>
              </a:rPr>
              <a:t>하지만 그건 무시하고 연습용으로 일단 나와있는 대로 </a:t>
            </a:r>
            <a:r>
              <a:rPr lang="ko-KR" altLang="en-US" sz="2000" dirty="0" err="1" smtClean="0">
                <a:solidFill>
                  <a:srgbClr val="00B050"/>
                </a:solidFill>
                <a:ea typeface="맑은 고딕"/>
              </a:rPr>
              <a:t>구현해봅시다ㅎ</a:t>
            </a:r>
            <a:r>
              <a:rPr lang="ko-KR" altLang="en-US" sz="2000" dirty="0" smtClean="0">
                <a:solidFill>
                  <a:srgbClr val="00B050"/>
                </a:solidFill>
                <a:ea typeface="맑은 고딕"/>
              </a:rPr>
              <a:t> 정상 작동하는지는 각자의 터미널에서 </a:t>
            </a:r>
            <a:r>
              <a:rPr lang="ko-KR" altLang="en-US" sz="2000" dirty="0" err="1" smtClean="0">
                <a:solidFill>
                  <a:srgbClr val="00B050"/>
                </a:solidFill>
                <a:ea typeface="맑은 고딕"/>
              </a:rPr>
              <a:t>확인해보는걸로</a:t>
            </a:r>
            <a:r>
              <a:rPr lang="en-US" altLang="ko-KR" sz="2000" dirty="0" smtClean="0">
                <a:solidFill>
                  <a:srgbClr val="00B050"/>
                </a:solidFill>
                <a:ea typeface="맑은 고딕"/>
              </a:rPr>
              <a:t>…</a:t>
            </a:r>
            <a:r>
              <a:rPr lang="ko-KR" altLang="en-US" sz="2000" dirty="0" err="1" smtClean="0">
                <a:solidFill>
                  <a:srgbClr val="00B050"/>
                </a:solidFill>
                <a:ea typeface="맑은 고딕"/>
              </a:rPr>
              <a:t>ㅋ</a:t>
            </a:r>
            <a:endParaRPr lang="ko-KR" altLang="en-US" sz="2000" dirty="0">
              <a:solidFill>
                <a:srgbClr val="00B05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747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737EF9-7184-44F8-9F3B-08466EB0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AVL 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7945AAF-8482-4445-9916-FC430379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어떤 </a:t>
            </a:r>
            <a:r>
              <a:rPr lang="en-US" altLang="ko-KR" dirty="0"/>
              <a:t>node</a:t>
            </a:r>
            <a:r>
              <a:rPr lang="ko-KR" altLang="en-US" dirty="0"/>
              <a:t>에서 왼쪽 </a:t>
            </a:r>
            <a:r>
              <a:rPr lang="en-US" altLang="ko-KR" dirty="0"/>
              <a:t>subtree</a:t>
            </a:r>
            <a:r>
              <a:rPr lang="ko-KR" altLang="en-US" dirty="0"/>
              <a:t>와 오른쪽 </a:t>
            </a:r>
            <a:r>
              <a:rPr lang="en-US" altLang="ko-KR" dirty="0"/>
              <a:t>subtree</a:t>
            </a:r>
            <a:r>
              <a:rPr lang="ko-KR" altLang="en-US" dirty="0"/>
              <a:t>의 높이 차이가 </a:t>
            </a:r>
            <a:r>
              <a:rPr lang="en-US" altLang="ko-KR" dirty="0"/>
              <a:t>2 </a:t>
            </a:r>
            <a:r>
              <a:rPr lang="ko-KR" altLang="en-US" dirty="0"/>
              <a:t>이상일 경우 그 </a:t>
            </a:r>
            <a:r>
              <a:rPr lang="en-US" altLang="ko-KR" dirty="0"/>
              <a:t>node</a:t>
            </a:r>
            <a:r>
              <a:rPr lang="ko-KR" altLang="en-US" dirty="0"/>
              <a:t>는 </a:t>
            </a:r>
            <a:r>
              <a:rPr lang="en-US" altLang="ko-KR" dirty="0"/>
              <a:t>unbalance</a:t>
            </a:r>
            <a:r>
              <a:rPr lang="ko-KR" altLang="en-US" dirty="0"/>
              <a:t>하다고 한다</a:t>
            </a:r>
            <a:r>
              <a:rPr lang="en-US" altLang="ko-KR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unbalance</a:t>
            </a:r>
            <a:r>
              <a:rPr lang="ko-KR" altLang="en-US" dirty="0"/>
              <a:t>한 </a:t>
            </a:r>
            <a:r>
              <a:rPr lang="en-US" altLang="ko-KR" dirty="0"/>
              <a:t>node</a:t>
            </a:r>
            <a:r>
              <a:rPr lang="ko-KR" altLang="en-US" dirty="0"/>
              <a:t>는 </a:t>
            </a:r>
            <a:r>
              <a:rPr lang="en-US" altLang="ko-KR" dirty="0"/>
              <a:t>balance</a:t>
            </a:r>
            <a:r>
              <a:rPr lang="ko-KR" altLang="en-US" dirty="0"/>
              <a:t>를 맞춰 주기 위해 </a:t>
            </a:r>
            <a:r>
              <a:rPr lang="en-US" altLang="ko-KR" dirty="0"/>
              <a:t>restructure </a:t>
            </a:r>
            <a:r>
              <a:rPr lang="ko-KR" altLang="en-US" dirty="0"/>
              <a:t>과정을 거쳐야 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기본 연산은 일반적인 </a:t>
            </a:r>
            <a:r>
              <a:rPr lang="ko-KR" altLang="en-US" dirty="0" err="1"/>
              <a:t>이진탐색트리와</a:t>
            </a:r>
            <a:r>
              <a:rPr lang="ko-KR" altLang="en-US" dirty="0"/>
              <a:t> 동일하나 </a:t>
            </a:r>
            <a:r>
              <a:rPr lang="ko-KR" altLang="en-US" dirty="0" err="1"/>
              <a:t>이진탐색트리의</a:t>
            </a:r>
            <a:r>
              <a:rPr lang="ko-KR" altLang="en-US" dirty="0"/>
              <a:t> 삽입</a:t>
            </a:r>
            <a:r>
              <a:rPr lang="en-US" altLang="ko-KR" dirty="0"/>
              <a:t>/</a:t>
            </a:r>
            <a:r>
              <a:rPr lang="ko-KR" altLang="en-US" dirty="0"/>
              <a:t>삭제 연산 후 </a:t>
            </a:r>
            <a:r>
              <a:rPr lang="en-US" altLang="ko-KR" dirty="0"/>
              <a:t>balance </a:t>
            </a:r>
            <a:r>
              <a:rPr lang="ko-KR" altLang="en-US" dirty="0"/>
              <a:t>검사를 하여 </a:t>
            </a:r>
            <a:r>
              <a:rPr lang="en-US" altLang="ko-KR" dirty="0"/>
              <a:t>unbalance</a:t>
            </a:r>
            <a:r>
              <a:rPr lang="ko-KR" altLang="en-US" dirty="0"/>
              <a:t>할 경우 </a:t>
            </a:r>
            <a:r>
              <a:rPr lang="en-US" altLang="ko-KR" dirty="0"/>
              <a:t>restructure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3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737EF9-7184-44F8-9F3B-08466EB0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AVL Tree - Restructure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40405177-E2BC-45CE-9B4C-DFAED3D963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정확히는 </a:t>
            </a:r>
            <a:r>
              <a:rPr lang="en-US" altLang="ko-KR" dirty="0" err="1"/>
              <a:t>trinode</a:t>
            </a:r>
            <a:r>
              <a:rPr lang="en-US" altLang="ko-KR" dirty="0"/>
              <a:t> restructure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rotation</a:t>
            </a:r>
            <a:r>
              <a:rPr lang="ko-KR" altLang="en-US" dirty="0"/>
              <a:t>을 한 번</a:t>
            </a:r>
            <a:r>
              <a:rPr lang="en-US" altLang="ko-KR" dirty="0"/>
              <a:t>, </a:t>
            </a:r>
            <a:r>
              <a:rPr lang="ko-KR" altLang="en-US" dirty="0"/>
              <a:t>또는 두 번 사용하여 구현</a:t>
            </a:r>
            <a:endParaRPr lang="en-US" altLang="ko-KR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Z</a:t>
            </a:r>
            <a:r>
              <a:rPr lang="ko-KR" altLang="en-US" dirty="0"/>
              <a:t>의 자식이 </a:t>
            </a:r>
            <a:r>
              <a:rPr lang="en-US" altLang="ko-KR" dirty="0"/>
              <a:t>Y, Y</a:t>
            </a:r>
            <a:r>
              <a:rPr lang="ko-KR" altLang="en-US" dirty="0"/>
              <a:t>의 자식이 </a:t>
            </a:r>
            <a:r>
              <a:rPr lang="en-US" altLang="ko-KR" dirty="0"/>
              <a:t>X</a:t>
            </a:r>
            <a:r>
              <a:rPr lang="ko-KR" altLang="en-US" dirty="0"/>
              <a:t>일 때</a:t>
            </a:r>
            <a:r>
              <a:rPr lang="en-US" altLang="ko-KR" dirty="0"/>
              <a:t>, Z</a:t>
            </a:r>
            <a:r>
              <a:rPr lang="ko-KR" altLang="en-US" dirty="0"/>
              <a:t>→</a:t>
            </a:r>
            <a:r>
              <a:rPr lang="en-US" altLang="ko-KR" dirty="0"/>
              <a:t>Y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→</a:t>
            </a:r>
            <a:r>
              <a:rPr lang="en-US" altLang="ko-KR" dirty="0"/>
              <a:t>X</a:t>
            </a:r>
            <a:r>
              <a:rPr lang="ko-KR" altLang="en-US" dirty="0"/>
              <a:t>가 둘 다 왼쪽 또는 둘 다 오른쪽으로 방향이 같으면 한 번 회전</a:t>
            </a:r>
            <a:endParaRPr lang="en-US" altLang="ko-KR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Z</a:t>
            </a:r>
            <a:r>
              <a:rPr lang="ko-KR" altLang="en-US" dirty="0"/>
              <a:t>→</a:t>
            </a:r>
            <a:r>
              <a:rPr lang="en-US" altLang="ko-KR" dirty="0"/>
              <a:t>Y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→</a:t>
            </a:r>
            <a:r>
              <a:rPr lang="en-US" altLang="ko-KR" dirty="0"/>
              <a:t>X</a:t>
            </a:r>
            <a:r>
              <a:rPr lang="ko-KR" altLang="en-US" dirty="0"/>
              <a:t>의 방향이 다르면 두 번 회전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17D27635-16F1-4843-B070-0FDCA1C0BF1C}"/>
              </a:ext>
            </a:extLst>
          </p:cNvPr>
          <p:cNvSpPr/>
          <p:nvPr/>
        </p:nvSpPr>
        <p:spPr>
          <a:xfrm>
            <a:off x="2918792" y="196132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A29B070-7200-4F6C-AA8D-4D13A646A78A}"/>
              </a:ext>
            </a:extLst>
          </p:cNvPr>
          <p:cNvSpPr/>
          <p:nvPr/>
        </p:nvSpPr>
        <p:spPr>
          <a:xfrm>
            <a:off x="1560445" y="270013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L(Z)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2ED6BA32-F681-41F6-9CD1-749CACDA9B1C}"/>
              </a:ext>
            </a:extLst>
          </p:cNvPr>
          <p:cNvSpPr/>
          <p:nvPr/>
        </p:nvSpPr>
        <p:spPr>
          <a:xfrm>
            <a:off x="3931793" y="270013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08F6335-2813-4EAF-86F4-7D8827DF03DA}"/>
              </a:ext>
            </a:extLst>
          </p:cNvPr>
          <p:cNvSpPr/>
          <p:nvPr/>
        </p:nvSpPr>
        <p:spPr>
          <a:xfrm>
            <a:off x="3157330" y="353863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CAD4F73-6626-4DAD-A0E1-8AEE1A96057A}"/>
              </a:ext>
            </a:extLst>
          </p:cNvPr>
          <p:cNvSpPr/>
          <p:nvPr/>
        </p:nvSpPr>
        <p:spPr>
          <a:xfrm>
            <a:off x="4714462" y="3538526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2335617-80C9-414F-98E9-6AFE294CA9AC}"/>
              </a:ext>
            </a:extLst>
          </p:cNvPr>
          <p:cNvSpPr/>
          <p:nvPr/>
        </p:nvSpPr>
        <p:spPr>
          <a:xfrm>
            <a:off x="4151243" y="443105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3BA301A-841B-4AE7-A46B-41083E730FA2}"/>
              </a:ext>
            </a:extLst>
          </p:cNvPr>
          <p:cNvSpPr/>
          <p:nvPr/>
        </p:nvSpPr>
        <p:spPr>
          <a:xfrm>
            <a:off x="5307494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R(X)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1989AA5-2927-4B50-9BBB-E67131217EA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24880" y="2325756"/>
            <a:ext cx="993912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B8277FB2-38CC-4EED-96F8-49CF8303F59B}"/>
              </a:ext>
            </a:extLst>
          </p:cNvPr>
          <p:cNvCxnSpPr>
            <a:stCxn id="6" idx="6"/>
            <a:endCxn id="8" idx="0"/>
          </p:cNvCxnSpPr>
          <p:nvPr/>
        </p:nvCxnSpPr>
        <p:spPr>
          <a:xfrm>
            <a:off x="3647661" y="2325756"/>
            <a:ext cx="648567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3C9EFF65-AEEA-44A2-8F14-BA0E31AA636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3521765" y="3064566"/>
            <a:ext cx="410028" cy="47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AD1073D8-D418-4FEC-8639-508DCC383634}"/>
              </a:ext>
            </a:extLst>
          </p:cNvPr>
          <p:cNvCxnSpPr>
            <a:cxnSpLocks/>
            <a:stCxn id="8" idx="6"/>
            <a:endCxn id="13" idx="0"/>
          </p:cNvCxnSpPr>
          <p:nvPr/>
        </p:nvCxnSpPr>
        <p:spPr>
          <a:xfrm>
            <a:off x="4660662" y="3064566"/>
            <a:ext cx="418235" cy="47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6BCBFDC4-FBC0-4B01-9B8C-794B9DC97C6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4515678" y="3902961"/>
            <a:ext cx="198784" cy="528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C0F9496D-23B4-4E1B-8DE2-BFFB0FB8EABC}"/>
              </a:ext>
            </a:extLst>
          </p:cNvPr>
          <p:cNvCxnSpPr>
            <a:stCxn id="13" idx="6"/>
            <a:endCxn id="19" idx="0"/>
          </p:cNvCxnSpPr>
          <p:nvPr/>
        </p:nvCxnSpPr>
        <p:spPr>
          <a:xfrm>
            <a:off x="5443331" y="3902961"/>
            <a:ext cx="228598" cy="535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B1932F47-C4C8-4E70-9923-24F79963A130}"/>
              </a:ext>
            </a:extLst>
          </p:cNvPr>
          <p:cNvSpPr/>
          <p:nvPr/>
        </p:nvSpPr>
        <p:spPr>
          <a:xfrm>
            <a:off x="1710322" y="2805289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E475F5B7-1475-46E3-8940-1BBBCAADB794}"/>
              </a:ext>
            </a:extLst>
          </p:cNvPr>
          <p:cNvSpPr/>
          <p:nvPr/>
        </p:nvSpPr>
        <p:spPr>
          <a:xfrm>
            <a:off x="986187" y="3692246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L(Z)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7C38F1DF-1E29-4FE7-82D8-F3A03DC3E020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flipH="1">
            <a:off x="1350622" y="3169724"/>
            <a:ext cx="359700" cy="522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1601395-1197-4E5B-A88C-81D037848242}"/>
              </a:ext>
            </a:extLst>
          </p:cNvPr>
          <p:cNvSpPr/>
          <p:nvPr/>
        </p:nvSpPr>
        <p:spPr>
          <a:xfrm>
            <a:off x="2207438" y="36922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E53EF203-CD5F-4153-8318-64220C50C764}"/>
              </a:ext>
            </a:extLst>
          </p:cNvPr>
          <p:cNvCxnSpPr>
            <a:cxnSpLocks/>
            <a:stCxn id="35" idx="6"/>
            <a:endCxn id="39" idx="0"/>
          </p:cNvCxnSpPr>
          <p:nvPr/>
        </p:nvCxnSpPr>
        <p:spPr>
          <a:xfrm>
            <a:off x="2439191" y="3169724"/>
            <a:ext cx="132682" cy="52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1BE9DF32-4F8A-4283-A867-5619980AAC43}"/>
              </a:ext>
            </a:extLst>
          </p:cNvPr>
          <p:cNvSpPr/>
          <p:nvPr/>
        </p:nvSpPr>
        <p:spPr>
          <a:xfrm>
            <a:off x="2918792" y="196132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CFE5E690-9729-403B-AB43-1EB834768B29}"/>
              </a:ext>
            </a:extLst>
          </p:cNvPr>
          <p:cNvSpPr/>
          <p:nvPr/>
        </p:nvSpPr>
        <p:spPr>
          <a:xfrm>
            <a:off x="3701461" y="2799716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FD864FAA-233B-4C74-B6AD-1E932711ACED}"/>
              </a:ext>
            </a:extLst>
          </p:cNvPr>
          <p:cNvSpPr/>
          <p:nvPr/>
        </p:nvSpPr>
        <p:spPr>
          <a:xfrm>
            <a:off x="3138242" y="369224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3A4EDE7E-B6B5-4883-9ACF-F2D0A94C6B85}"/>
              </a:ext>
            </a:extLst>
          </p:cNvPr>
          <p:cNvSpPr/>
          <p:nvPr/>
        </p:nvSpPr>
        <p:spPr>
          <a:xfrm>
            <a:off x="4294493" y="369973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R(X)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4EE58332-FEB2-4CD3-9953-A545393F199F}"/>
              </a:ext>
            </a:extLst>
          </p:cNvPr>
          <p:cNvCxnSpPr>
            <a:cxnSpLocks/>
            <a:stCxn id="43" idx="2"/>
            <a:endCxn id="35" idx="0"/>
          </p:cNvCxnSpPr>
          <p:nvPr/>
        </p:nvCxnSpPr>
        <p:spPr>
          <a:xfrm flipH="1">
            <a:off x="2074757" y="2325756"/>
            <a:ext cx="844035" cy="47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0D12EE71-7DA7-4DC4-AAE3-B0525D3647B6}"/>
              </a:ext>
            </a:extLst>
          </p:cNvPr>
          <p:cNvCxnSpPr>
            <a:cxnSpLocks/>
            <a:stCxn id="43" idx="6"/>
            <a:endCxn id="45" idx="0"/>
          </p:cNvCxnSpPr>
          <p:nvPr/>
        </p:nvCxnSpPr>
        <p:spPr>
          <a:xfrm>
            <a:off x="3647661" y="2325756"/>
            <a:ext cx="418235" cy="47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74C4FBEC-E014-4E50-A3B9-446E02DF38BD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3502677" y="3164151"/>
            <a:ext cx="198784" cy="528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F698C7D9-59DA-43AB-908E-49F0BA23BA2B}"/>
              </a:ext>
            </a:extLst>
          </p:cNvPr>
          <p:cNvCxnSpPr>
            <a:stCxn id="45" idx="6"/>
            <a:endCxn id="48" idx="0"/>
          </p:cNvCxnSpPr>
          <p:nvPr/>
        </p:nvCxnSpPr>
        <p:spPr>
          <a:xfrm>
            <a:off x="4430330" y="3164151"/>
            <a:ext cx="228598" cy="535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051A894-E133-4470-9DC8-90F75748E839}"/>
              </a:ext>
            </a:extLst>
          </p:cNvPr>
          <p:cNvSpPr txBox="1"/>
          <p:nvPr/>
        </p:nvSpPr>
        <p:spPr>
          <a:xfrm>
            <a:off x="1410758" y="5807631"/>
            <a:ext cx="37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방향이 같을 때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L(Z) - Z - L(Y) - Y - L(X) - X - R(X)</a:t>
            </a:r>
            <a:endParaRPr lang="ko-KR" altLang="en-US" dirty="0"/>
          </a:p>
        </p:txBody>
      </p:sp>
      <p:sp>
        <p:nvSpPr>
          <p:cNvPr id="58" name="화살표: 아래로 구부러짐 57">
            <a:extLst>
              <a:ext uri="{FF2B5EF4-FFF2-40B4-BE49-F238E27FC236}">
                <a16:creationId xmlns:a16="http://schemas.microsoft.com/office/drawing/2014/main" xmlns="" id="{2EFD520C-9296-4C43-8BF8-D1A119B6E101}"/>
              </a:ext>
            </a:extLst>
          </p:cNvPr>
          <p:cNvSpPr/>
          <p:nvPr/>
        </p:nvSpPr>
        <p:spPr>
          <a:xfrm flipH="1">
            <a:off x="2348634" y="1466243"/>
            <a:ext cx="1846943" cy="6402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66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8" grpId="0" animBg="1"/>
      <p:bldP spid="19" grpId="0" animBg="1"/>
      <p:bldP spid="35" grpId="0" animBg="1"/>
      <p:bldP spid="36" grpId="0" animBg="1"/>
      <p:bldP spid="39" grpId="0" animBg="1"/>
      <p:bldP spid="43" grpId="0" animBg="1"/>
      <p:bldP spid="45" grpId="0" animBg="1"/>
      <p:bldP spid="47" grpId="0" animBg="1"/>
      <p:bldP spid="48" grpId="0" animBg="1"/>
      <p:bldP spid="5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737EF9-7184-44F8-9F3B-08466EB0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AVL Tree - Restructure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40405177-E2BC-45CE-9B4C-DFAED3D963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정확히는 </a:t>
            </a:r>
            <a:r>
              <a:rPr lang="en-US" altLang="ko-KR" dirty="0" err="1"/>
              <a:t>trinode</a:t>
            </a:r>
            <a:r>
              <a:rPr lang="en-US" altLang="ko-KR" dirty="0"/>
              <a:t> restructure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rotation</a:t>
            </a:r>
            <a:r>
              <a:rPr lang="ko-KR" altLang="en-US" dirty="0"/>
              <a:t>을 한 번</a:t>
            </a:r>
            <a:r>
              <a:rPr lang="en-US" altLang="ko-KR" dirty="0"/>
              <a:t>, </a:t>
            </a:r>
            <a:r>
              <a:rPr lang="ko-KR" altLang="en-US" dirty="0"/>
              <a:t>또는 두 번 사용하여 구현</a:t>
            </a:r>
            <a:endParaRPr lang="en-US" altLang="ko-KR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Z</a:t>
            </a:r>
            <a:r>
              <a:rPr lang="ko-KR" altLang="en-US" dirty="0"/>
              <a:t>의 자식이 </a:t>
            </a:r>
            <a:r>
              <a:rPr lang="en-US" altLang="ko-KR" dirty="0"/>
              <a:t>Y, Y</a:t>
            </a:r>
            <a:r>
              <a:rPr lang="ko-KR" altLang="en-US" dirty="0"/>
              <a:t>의 자식이 </a:t>
            </a:r>
            <a:r>
              <a:rPr lang="en-US" altLang="ko-KR" dirty="0"/>
              <a:t>X</a:t>
            </a:r>
            <a:r>
              <a:rPr lang="ko-KR" altLang="en-US" dirty="0"/>
              <a:t>일 때</a:t>
            </a:r>
            <a:r>
              <a:rPr lang="en-US" altLang="ko-KR" dirty="0"/>
              <a:t>, Z</a:t>
            </a:r>
            <a:r>
              <a:rPr lang="ko-KR" altLang="en-US" dirty="0"/>
              <a:t>→</a:t>
            </a:r>
            <a:r>
              <a:rPr lang="en-US" altLang="ko-KR" dirty="0"/>
              <a:t>Y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→</a:t>
            </a:r>
            <a:r>
              <a:rPr lang="en-US" altLang="ko-KR" dirty="0"/>
              <a:t>X</a:t>
            </a:r>
            <a:r>
              <a:rPr lang="ko-KR" altLang="en-US" dirty="0"/>
              <a:t>가 둘 다 왼쪽 또는 둘 다 오른쪽으로 방향이 같으면 한 번 회전</a:t>
            </a:r>
            <a:endParaRPr lang="en-US" altLang="ko-KR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Z</a:t>
            </a:r>
            <a:r>
              <a:rPr lang="ko-KR" altLang="en-US" dirty="0"/>
              <a:t>→</a:t>
            </a:r>
            <a:r>
              <a:rPr lang="en-US" altLang="ko-KR" dirty="0"/>
              <a:t>Y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→</a:t>
            </a:r>
            <a:r>
              <a:rPr lang="en-US" altLang="ko-KR" dirty="0"/>
              <a:t>X</a:t>
            </a:r>
            <a:r>
              <a:rPr lang="ko-KR" altLang="en-US" dirty="0"/>
              <a:t>의 방향이 다르면 두 번 회전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17D27635-16F1-4843-B070-0FDCA1C0BF1C}"/>
              </a:ext>
            </a:extLst>
          </p:cNvPr>
          <p:cNvSpPr/>
          <p:nvPr/>
        </p:nvSpPr>
        <p:spPr>
          <a:xfrm>
            <a:off x="2918792" y="196132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A29B070-7200-4F6C-AA8D-4D13A646A78A}"/>
              </a:ext>
            </a:extLst>
          </p:cNvPr>
          <p:cNvSpPr/>
          <p:nvPr/>
        </p:nvSpPr>
        <p:spPr>
          <a:xfrm>
            <a:off x="1560445" y="270013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L(Z)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2ED6BA32-F681-41F6-9CD1-749CACDA9B1C}"/>
              </a:ext>
            </a:extLst>
          </p:cNvPr>
          <p:cNvSpPr/>
          <p:nvPr/>
        </p:nvSpPr>
        <p:spPr>
          <a:xfrm>
            <a:off x="3931793" y="270013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08F6335-2813-4EAF-86F4-7D8827DF03DA}"/>
              </a:ext>
            </a:extLst>
          </p:cNvPr>
          <p:cNvSpPr/>
          <p:nvPr/>
        </p:nvSpPr>
        <p:spPr>
          <a:xfrm>
            <a:off x="3157330" y="353863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CAD4F73-6626-4DAD-A0E1-8AEE1A96057A}"/>
              </a:ext>
            </a:extLst>
          </p:cNvPr>
          <p:cNvSpPr/>
          <p:nvPr/>
        </p:nvSpPr>
        <p:spPr>
          <a:xfrm>
            <a:off x="4714462" y="3538526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R(Y)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2335617-80C9-414F-98E9-6AFE294CA9AC}"/>
              </a:ext>
            </a:extLst>
          </p:cNvPr>
          <p:cNvSpPr/>
          <p:nvPr/>
        </p:nvSpPr>
        <p:spPr>
          <a:xfrm>
            <a:off x="2564297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3BA301A-841B-4AE7-A46B-41083E730FA2}"/>
              </a:ext>
            </a:extLst>
          </p:cNvPr>
          <p:cNvSpPr/>
          <p:nvPr/>
        </p:nvSpPr>
        <p:spPr>
          <a:xfrm>
            <a:off x="3756994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R(X)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1989AA5-2927-4B50-9BBB-E67131217EA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24880" y="2325756"/>
            <a:ext cx="993912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B8277FB2-38CC-4EED-96F8-49CF8303F59B}"/>
              </a:ext>
            </a:extLst>
          </p:cNvPr>
          <p:cNvCxnSpPr>
            <a:stCxn id="6" idx="6"/>
            <a:endCxn id="8" idx="0"/>
          </p:cNvCxnSpPr>
          <p:nvPr/>
        </p:nvCxnSpPr>
        <p:spPr>
          <a:xfrm>
            <a:off x="3647661" y="2325756"/>
            <a:ext cx="648567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3C9EFF65-AEEA-44A2-8F14-BA0E31AA636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3521765" y="3064566"/>
            <a:ext cx="410028" cy="47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AD1073D8-D418-4FEC-8639-508DCC383634}"/>
              </a:ext>
            </a:extLst>
          </p:cNvPr>
          <p:cNvCxnSpPr>
            <a:cxnSpLocks/>
            <a:stCxn id="8" idx="6"/>
            <a:endCxn id="13" idx="0"/>
          </p:cNvCxnSpPr>
          <p:nvPr/>
        </p:nvCxnSpPr>
        <p:spPr>
          <a:xfrm>
            <a:off x="4660662" y="3064566"/>
            <a:ext cx="418235" cy="47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6BCBFDC4-FBC0-4B01-9B8C-794B9DC97C6E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2928732" y="3903073"/>
            <a:ext cx="228598" cy="53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C0F9496D-23B4-4E1B-8DE2-BFFB0FB8EABC}"/>
              </a:ext>
            </a:extLst>
          </p:cNvPr>
          <p:cNvCxnSpPr>
            <a:cxnSpLocks/>
            <a:stCxn id="12" idx="6"/>
            <a:endCxn id="19" idx="0"/>
          </p:cNvCxnSpPr>
          <p:nvPr/>
        </p:nvCxnSpPr>
        <p:spPr>
          <a:xfrm>
            <a:off x="3886199" y="3903073"/>
            <a:ext cx="235230" cy="53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EA59D5C-7E0D-474E-AB42-2F7B1CB3DC68}"/>
              </a:ext>
            </a:extLst>
          </p:cNvPr>
          <p:cNvSpPr txBox="1"/>
          <p:nvPr/>
        </p:nvSpPr>
        <p:spPr>
          <a:xfrm>
            <a:off x="1410758" y="5807631"/>
            <a:ext cx="3748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방향이 다를 때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L(Z) - Z - L(X) - X - R(X) - Y - R(Y)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8D0468E-3AFF-4D04-98D2-CA19714FE35A}"/>
              </a:ext>
            </a:extLst>
          </p:cNvPr>
          <p:cNvSpPr/>
          <p:nvPr/>
        </p:nvSpPr>
        <p:spPr>
          <a:xfrm>
            <a:off x="3931793" y="270013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0B99195A-9BBB-4278-A780-579708B0EA88}"/>
              </a:ext>
            </a:extLst>
          </p:cNvPr>
          <p:cNvSpPr/>
          <p:nvPr/>
        </p:nvSpPr>
        <p:spPr>
          <a:xfrm>
            <a:off x="3157330" y="353863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42315EBB-3BB8-40E9-8BA6-BE02F3AC220E}"/>
              </a:ext>
            </a:extLst>
          </p:cNvPr>
          <p:cNvSpPr/>
          <p:nvPr/>
        </p:nvSpPr>
        <p:spPr>
          <a:xfrm>
            <a:off x="4714462" y="3538526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A4BE0890-AAC4-499E-B1F5-AE7643EB5D46}"/>
              </a:ext>
            </a:extLst>
          </p:cNvPr>
          <p:cNvSpPr/>
          <p:nvPr/>
        </p:nvSpPr>
        <p:spPr>
          <a:xfrm>
            <a:off x="4122576" y="440534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R(X)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65FF8848-B52E-4DA6-AB68-BFDD4F869FE7}"/>
              </a:ext>
            </a:extLst>
          </p:cNvPr>
          <p:cNvSpPr/>
          <p:nvPr/>
        </p:nvSpPr>
        <p:spPr>
          <a:xfrm>
            <a:off x="5296219" y="443854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R(Y)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1B78095-626D-4386-84A0-FB70224EFF69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flipH="1">
            <a:off x="3521765" y="3064566"/>
            <a:ext cx="410028" cy="47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64A29141-A714-47B5-9ACD-A5ECC06E329F}"/>
              </a:ext>
            </a:extLst>
          </p:cNvPr>
          <p:cNvCxnSpPr>
            <a:cxnSpLocks/>
            <a:stCxn id="22" idx="6"/>
            <a:endCxn id="25" idx="0"/>
          </p:cNvCxnSpPr>
          <p:nvPr/>
        </p:nvCxnSpPr>
        <p:spPr>
          <a:xfrm>
            <a:off x="4660662" y="3064566"/>
            <a:ext cx="418235" cy="47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6CBAD8C2-FE05-432A-9AEA-4E239E7891AD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4487011" y="3902961"/>
            <a:ext cx="227451" cy="50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F382C308-6835-47FF-88AC-CE8B9DB407C1}"/>
              </a:ext>
            </a:extLst>
          </p:cNvPr>
          <p:cNvCxnSpPr>
            <a:cxnSpLocks/>
            <a:stCxn id="25" idx="6"/>
            <a:endCxn id="27" idx="0"/>
          </p:cNvCxnSpPr>
          <p:nvPr/>
        </p:nvCxnSpPr>
        <p:spPr>
          <a:xfrm>
            <a:off x="5443331" y="3902961"/>
            <a:ext cx="217323" cy="535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A578D355-B7D5-4C23-9915-F533317D0AA0}"/>
              </a:ext>
            </a:extLst>
          </p:cNvPr>
          <p:cNvSpPr/>
          <p:nvPr/>
        </p:nvSpPr>
        <p:spPr>
          <a:xfrm>
            <a:off x="2918792" y="196132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24A199AF-5094-402D-B60F-90EB38171E4B}"/>
              </a:ext>
            </a:extLst>
          </p:cNvPr>
          <p:cNvSpPr/>
          <p:nvPr/>
        </p:nvSpPr>
        <p:spPr>
          <a:xfrm>
            <a:off x="1560445" y="270013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F2EC5F91-02E4-43FC-A0CC-54DC26E8861E}"/>
              </a:ext>
            </a:extLst>
          </p:cNvPr>
          <p:cNvSpPr/>
          <p:nvPr/>
        </p:nvSpPr>
        <p:spPr>
          <a:xfrm>
            <a:off x="3931793" y="270013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A9C377BD-C51D-4CBA-8430-7C9FB8C8DCC8}"/>
              </a:ext>
            </a:extLst>
          </p:cNvPr>
          <p:cNvSpPr/>
          <p:nvPr/>
        </p:nvSpPr>
        <p:spPr>
          <a:xfrm>
            <a:off x="3157330" y="353863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R(X)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96BCD7F2-FFDD-4C14-90AD-7A1B7C0CD3E3}"/>
              </a:ext>
            </a:extLst>
          </p:cNvPr>
          <p:cNvSpPr/>
          <p:nvPr/>
        </p:nvSpPr>
        <p:spPr>
          <a:xfrm>
            <a:off x="4714462" y="3538526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R(Y)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939704BD-514E-42FB-977F-A2782FD8263D}"/>
              </a:ext>
            </a:extLst>
          </p:cNvPr>
          <p:cNvSpPr/>
          <p:nvPr/>
        </p:nvSpPr>
        <p:spPr>
          <a:xfrm>
            <a:off x="978687" y="350606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L(Z)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3F8925CD-5569-47B8-8F3C-232595E13361}"/>
              </a:ext>
            </a:extLst>
          </p:cNvPr>
          <p:cNvSpPr/>
          <p:nvPr/>
        </p:nvSpPr>
        <p:spPr>
          <a:xfrm>
            <a:off x="2164361" y="3504252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720F30B-19A8-49DB-BE65-A1B03814EFE6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1924880" y="2325756"/>
            <a:ext cx="993912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FCAB0FC9-0F8D-4AC7-AFB1-F4F7577EA1FC}"/>
              </a:ext>
            </a:extLst>
          </p:cNvPr>
          <p:cNvCxnSpPr>
            <a:stCxn id="34" idx="6"/>
            <a:endCxn id="36" idx="0"/>
          </p:cNvCxnSpPr>
          <p:nvPr/>
        </p:nvCxnSpPr>
        <p:spPr>
          <a:xfrm>
            <a:off x="3647661" y="2325756"/>
            <a:ext cx="648567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463D0D94-09DD-4D1A-817A-EBDAAD5C012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3521765" y="3064566"/>
            <a:ext cx="410028" cy="47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DBEAEE10-905E-4FED-ADD5-4B97D71360C1}"/>
              </a:ext>
            </a:extLst>
          </p:cNvPr>
          <p:cNvCxnSpPr>
            <a:cxnSpLocks/>
            <a:stCxn id="36" idx="6"/>
            <a:endCxn id="38" idx="0"/>
          </p:cNvCxnSpPr>
          <p:nvPr/>
        </p:nvCxnSpPr>
        <p:spPr>
          <a:xfrm>
            <a:off x="4660662" y="3064566"/>
            <a:ext cx="418235" cy="47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8867BC1F-D6E4-4020-A011-F81B8A6DF66C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 flipH="1">
            <a:off x="1343122" y="3064566"/>
            <a:ext cx="217323" cy="441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C3467E62-F85F-4F7D-AE11-EC2DD223F2A7}"/>
              </a:ext>
            </a:extLst>
          </p:cNvPr>
          <p:cNvCxnSpPr>
            <a:cxnSpLocks/>
            <a:stCxn id="35" idx="6"/>
            <a:endCxn id="40" idx="0"/>
          </p:cNvCxnSpPr>
          <p:nvPr/>
        </p:nvCxnSpPr>
        <p:spPr>
          <a:xfrm>
            <a:off x="2289314" y="3064566"/>
            <a:ext cx="239482" cy="43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화살표: 아래로 구부러짐 48">
            <a:extLst>
              <a:ext uri="{FF2B5EF4-FFF2-40B4-BE49-F238E27FC236}">
                <a16:creationId xmlns:a16="http://schemas.microsoft.com/office/drawing/2014/main" xmlns="" id="{89266D54-C7E8-4C30-97DB-CBB3DB6A735A}"/>
              </a:ext>
            </a:extLst>
          </p:cNvPr>
          <p:cNvSpPr/>
          <p:nvPr/>
        </p:nvSpPr>
        <p:spPr>
          <a:xfrm flipH="1">
            <a:off x="2348634" y="1466243"/>
            <a:ext cx="1846943" cy="6402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화살표: 아래로 구부러짐 49">
            <a:extLst>
              <a:ext uri="{FF2B5EF4-FFF2-40B4-BE49-F238E27FC236}">
                <a16:creationId xmlns:a16="http://schemas.microsoft.com/office/drawing/2014/main" xmlns="" id="{AE9A6F38-E34C-4504-ADDF-8AEB4576E68D}"/>
              </a:ext>
            </a:extLst>
          </p:cNvPr>
          <p:cNvSpPr/>
          <p:nvPr/>
        </p:nvSpPr>
        <p:spPr>
          <a:xfrm>
            <a:off x="3540618" y="2355378"/>
            <a:ext cx="1671824" cy="6402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1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8" grpId="0" animBg="1"/>
      <p:bldP spid="19" grpId="0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9" grpId="0" animBg="1"/>
      <p:bldP spid="50" grpId="0" animBg="1"/>
      <p:bldP spid="5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737EF9-7184-44F8-9F3B-08466EB0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AVL Tree - Rotation( X, Y, Z 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40405177-E2BC-45CE-9B4C-DFAED3D963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한 쪽으로 치우쳐 </a:t>
            </a:r>
            <a:r>
              <a:rPr lang="en-US" altLang="ko-KR" dirty="0"/>
              <a:t>unbalance</a:t>
            </a:r>
            <a:r>
              <a:rPr lang="ko-KR" altLang="en-US" dirty="0"/>
              <a:t>한 </a:t>
            </a:r>
            <a:r>
              <a:rPr lang="en-US" altLang="ko-KR" dirty="0"/>
              <a:t>tree</a:t>
            </a:r>
            <a:r>
              <a:rPr lang="ko-KR" altLang="en-US" dirty="0"/>
              <a:t>의 </a:t>
            </a:r>
            <a:r>
              <a:rPr lang="en-US" altLang="ko-KR" dirty="0"/>
              <a:t>node</a:t>
            </a:r>
            <a:r>
              <a:rPr lang="ko-KR" altLang="en-US" dirty="0"/>
              <a:t>를 </a:t>
            </a:r>
            <a:r>
              <a:rPr lang="en-US" altLang="ko-KR" dirty="0"/>
              <a:t>rotate</a:t>
            </a:r>
            <a:r>
              <a:rPr lang="ko-KR" altLang="en-US" dirty="0"/>
              <a:t>함으로써 </a:t>
            </a:r>
            <a:r>
              <a:rPr lang="en-US" altLang="ko-KR" dirty="0"/>
              <a:t>balance</a:t>
            </a:r>
            <a:r>
              <a:rPr lang="ko-KR" altLang="en-US" dirty="0"/>
              <a:t>한 상태로 만든다</a:t>
            </a:r>
            <a:r>
              <a:rPr lang="en-US" altLang="ko-KR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Z, Y, X</a:t>
            </a:r>
            <a:r>
              <a:rPr lang="ko-KR" altLang="en-US" dirty="0"/>
              <a:t>를 </a:t>
            </a:r>
            <a:r>
              <a:rPr lang="en-US" altLang="ko-KR" dirty="0"/>
              <a:t>rotate</a:t>
            </a:r>
            <a:r>
              <a:rPr lang="ko-KR" altLang="en-US" dirty="0"/>
              <a:t>하되</a:t>
            </a:r>
            <a:r>
              <a:rPr lang="en-US" altLang="ko-KR" dirty="0"/>
              <a:t>, </a:t>
            </a:r>
            <a:r>
              <a:rPr lang="ko-KR" altLang="en-US" dirty="0" err="1"/>
              <a:t>이진탐색트리의</a:t>
            </a:r>
            <a:r>
              <a:rPr lang="ko-KR" altLang="en-US" dirty="0"/>
              <a:t> 정의를 만족시키도록 한다</a:t>
            </a:r>
            <a:r>
              <a:rPr lang="en-US" altLang="ko-KR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17D27635-16F1-4843-B070-0FDCA1C0BF1C}"/>
              </a:ext>
            </a:extLst>
          </p:cNvPr>
          <p:cNvSpPr/>
          <p:nvPr/>
        </p:nvSpPr>
        <p:spPr>
          <a:xfrm>
            <a:off x="2352733" y="196132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A29B070-7200-4F6C-AA8D-4D13A646A78A}"/>
              </a:ext>
            </a:extLst>
          </p:cNvPr>
          <p:cNvSpPr/>
          <p:nvPr/>
        </p:nvSpPr>
        <p:spPr>
          <a:xfrm>
            <a:off x="994386" y="270013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L(Z)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2ED6BA32-F681-41F6-9CD1-749CACDA9B1C}"/>
              </a:ext>
            </a:extLst>
          </p:cNvPr>
          <p:cNvSpPr/>
          <p:nvPr/>
        </p:nvSpPr>
        <p:spPr>
          <a:xfrm>
            <a:off x="3618314" y="2690190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08F6335-2813-4EAF-86F4-7D8827DF03DA}"/>
              </a:ext>
            </a:extLst>
          </p:cNvPr>
          <p:cNvSpPr/>
          <p:nvPr/>
        </p:nvSpPr>
        <p:spPr>
          <a:xfrm>
            <a:off x="2777348" y="3552695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CAD4F73-6626-4DAD-A0E1-8AEE1A96057A}"/>
              </a:ext>
            </a:extLst>
          </p:cNvPr>
          <p:cNvSpPr/>
          <p:nvPr/>
        </p:nvSpPr>
        <p:spPr>
          <a:xfrm>
            <a:off x="4514257" y="355734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2335617-80C9-414F-98E9-6AFE294CA9AC}"/>
              </a:ext>
            </a:extLst>
          </p:cNvPr>
          <p:cNvSpPr/>
          <p:nvPr/>
        </p:nvSpPr>
        <p:spPr>
          <a:xfrm>
            <a:off x="3935892" y="443105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3BA301A-841B-4AE7-A46B-41083E730FA2}"/>
              </a:ext>
            </a:extLst>
          </p:cNvPr>
          <p:cNvSpPr/>
          <p:nvPr/>
        </p:nvSpPr>
        <p:spPr>
          <a:xfrm>
            <a:off x="5075736" y="443105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R(X)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1989AA5-2927-4B50-9BBB-E67131217EA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358821" y="2325756"/>
            <a:ext cx="993912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B8277FB2-38CC-4EED-96F8-49CF8303F59B}"/>
              </a:ext>
            </a:extLst>
          </p:cNvPr>
          <p:cNvCxnSpPr>
            <a:stCxn id="6" idx="6"/>
            <a:endCxn id="8" idx="0"/>
          </p:cNvCxnSpPr>
          <p:nvPr/>
        </p:nvCxnSpPr>
        <p:spPr>
          <a:xfrm>
            <a:off x="3081602" y="2325756"/>
            <a:ext cx="901147" cy="36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3C9EFF65-AEEA-44A2-8F14-BA0E31AA6367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3141783" y="3054625"/>
            <a:ext cx="476531" cy="49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AD1073D8-D418-4FEC-8639-508DCC383634}"/>
              </a:ext>
            </a:extLst>
          </p:cNvPr>
          <p:cNvCxnSpPr>
            <a:cxnSpLocks/>
            <a:stCxn id="8" idx="6"/>
            <a:endCxn id="13" idx="0"/>
          </p:cNvCxnSpPr>
          <p:nvPr/>
        </p:nvCxnSpPr>
        <p:spPr>
          <a:xfrm>
            <a:off x="4347183" y="3054625"/>
            <a:ext cx="531509" cy="50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6BCBFDC4-FBC0-4B01-9B8C-794B9DC97C6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4300327" y="3921779"/>
            <a:ext cx="213930" cy="509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C0F9496D-23B4-4E1B-8DE2-BFFB0FB8EABC}"/>
              </a:ext>
            </a:extLst>
          </p:cNvPr>
          <p:cNvCxnSpPr>
            <a:cxnSpLocks/>
            <a:stCxn id="13" idx="6"/>
            <a:endCxn id="19" idx="0"/>
          </p:cNvCxnSpPr>
          <p:nvPr/>
        </p:nvCxnSpPr>
        <p:spPr>
          <a:xfrm>
            <a:off x="5243126" y="3921779"/>
            <a:ext cx="197045" cy="509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063B016A-61AE-4D07-A251-9E5657922174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2717167" y="1690688"/>
            <a:ext cx="1" cy="27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F7C3AB0D-1BBC-4147-872B-738F1D04A9FD}"/>
              </a:ext>
            </a:extLst>
          </p:cNvPr>
          <p:cNvSpPr/>
          <p:nvPr/>
        </p:nvSpPr>
        <p:spPr>
          <a:xfrm>
            <a:off x="1855777" y="4929492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50CAEBD2-5297-41CA-9D2E-C7C9EC1CBFD6}"/>
              </a:ext>
            </a:extLst>
          </p:cNvPr>
          <p:cNvSpPr/>
          <p:nvPr/>
        </p:nvSpPr>
        <p:spPr>
          <a:xfrm>
            <a:off x="497430" y="5668302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L(Z)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FEDA8156-F5B7-48C4-BDBD-1AD95A8893E4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 flipH="1">
            <a:off x="861865" y="5293927"/>
            <a:ext cx="993912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E30293B4-DA2B-41F6-8CD8-0859F19CAEAA}"/>
              </a:ext>
            </a:extLst>
          </p:cNvPr>
          <p:cNvSpPr/>
          <p:nvPr/>
        </p:nvSpPr>
        <p:spPr>
          <a:xfrm>
            <a:off x="2549898" y="581093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C465B717-9476-4557-B5AC-DC53A648670C}"/>
              </a:ext>
            </a:extLst>
          </p:cNvPr>
          <p:cNvCxnSpPr>
            <a:cxnSpLocks/>
            <a:stCxn id="47" idx="6"/>
            <a:endCxn id="50" idx="0"/>
          </p:cNvCxnSpPr>
          <p:nvPr/>
        </p:nvCxnSpPr>
        <p:spPr>
          <a:xfrm>
            <a:off x="2584646" y="5293927"/>
            <a:ext cx="329687" cy="517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0847541-9130-4748-AC28-2E4AB019220C}"/>
              </a:ext>
            </a:extLst>
          </p:cNvPr>
          <p:cNvSpPr/>
          <p:nvPr/>
        </p:nvSpPr>
        <p:spPr>
          <a:xfrm>
            <a:off x="2777348" y="3559962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060209CE-D662-4A07-A90A-1BF39D42B33D}"/>
              </a:ext>
            </a:extLst>
          </p:cNvPr>
          <p:cNvSpPr/>
          <p:nvPr/>
        </p:nvSpPr>
        <p:spPr>
          <a:xfrm>
            <a:off x="1419001" y="4298772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L(Z)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EECCD661-8CCC-425B-99FA-2D347D124B93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 flipH="1">
            <a:off x="1783436" y="3924397"/>
            <a:ext cx="993912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DED1C6D9-A521-46B3-9EDE-D791E4980360}"/>
              </a:ext>
            </a:extLst>
          </p:cNvPr>
          <p:cNvSpPr/>
          <p:nvPr/>
        </p:nvSpPr>
        <p:spPr>
          <a:xfrm>
            <a:off x="3134681" y="444140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FECA52FF-4BA6-44FE-90CF-826F8F697921}"/>
              </a:ext>
            </a:extLst>
          </p:cNvPr>
          <p:cNvCxnSpPr>
            <a:cxnSpLocks/>
            <a:stCxn id="62" idx="6"/>
            <a:endCxn id="65" idx="0"/>
          </p:cNvCxnSpPr>
          <p:nvPr/>
        </p:nvCxnSpPr>
        <p:spPr>
          <a:xfrm flipH="1">
            <a:off x="3499116" y="3924397"/>
            <a:ext cx="7101" cy="517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B5118EB-5A18-46B7-BB91-8A3FC5A992F4}"/>
              </a:ext>
            </a:extLst>
          </p:cNvPr>
          <p:cNvSpPr/>
          <p:nvPr/>
        </p:nvSpPr>
        <p:spPr>
          <a:xfrm>
            <a:off x="2350465" y="195697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037FEC60-10B7-4013-8491-D6BECC126E6C}"/>
              </a:ext>
            </a:extLst>
          </p:cNvPr>
          <p:cNvSpPr/>
          <p:nvPr/>
        </p:nvSpPr>
        <p:spPr>
          <a:xfrm>
            <a:off x="1509499" y="2819479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9C50C414-4077-4856-A631-93F69D062A21}"/>
              </a:ext>
            </a:extLst>
          </p:cNvPr>
          <p:cNvSpPr/>
          <p:nvPr/>
        </p:nvSpPr>
        <p:spPr>
          <a:xfrm>
            <a:off x="3246408" y="282412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C68818BB-DAAD-4030-BF56-A8955053832E}"/>
              </a:ext>
            </a:extLst>
          </p:cNvPr>
          <p:cNvSpPr/>
          <p:nvPr/>
        </p:nvSpPr>
        <p:spPr>
          <a:xfrm>
            <a:off x="2668043" y="3697842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6A2FC89F-92F2-4484-A0E0-6D33EFBD89E2}"/>
              </a:ext>
            </a:extLst>
          </p:cNvPr>
          <p:cNvSpPr/>
          <p:nvPr/>
        </p:nvSpPr>
        <p:spPr>
          <a:xfrm>
            <a:off x="3807887" y="3697842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R(X)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2A6388B4-D0C7-4873-B8C1-83FADD7353D9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 flipH="1">
            <a:off x="1873934" y="2321409"/>
            <a:ext cx="476531" cy="49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712A366D-59CF-4782-AC98-5D097C619F27}"/>
              </a:ext>
            </a:extLst>
          </p:cNvPr>
          <p:cNvCxnSpPr>
            <a:cxnSpLocks/>
            <a:stCxn id="70" idx="6"/>
            <a:endCxn id="72" idx="0"/>
          </p:cNvCxnSpPr>
          <p:nvPr/>
        </p:nvCxnSpPr>
        <p:spPr>
          <a:xfrm>
            <a:off x="3079334" y="2321409"/>
            <a:ext cx="531509" cy="50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CEE3C9F6-02F8-4B34-899C-BC1B29B5CD49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 flipH="1">
            <a:off x="3032478" y="3188563"/>
            <a:ext cx="213930" cy="509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D5524E07-D7B6-4FB5-B4F0-850E60AAFE54}"/>
              </a:ext>
            </a:extLst>
          </p:cNvPr>
          <p:cNvCxnSpPr>
            <a:cxnSpLocks/>
            <a:stCxn id="72" idx="6"/>
            <a:endCxn id="74" idx="0"/>
          </p:cNvCxnSpPr>
          <p:nvPr/>
        </p:nvCxnSpPr>
        <p:spPr>
          <a:xfrm>
            <a:off x="3975277" y="3188563"/>
            <a:ext cx="197045" cy="509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B49447B7-1481-4F2B-B194-25318B93F62D}"/>
              </a:ext>
            </a:extLst>
          </p:cNvPr>
          <p:cNvSpPr/>
          <p:nvPr/>
        </p:nvSpPr>
        <p:spPr>
          <a:xfrm>
            <a:off x="1509499" y="2826746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2017BF07-8D0A-4FF6-847D-3D8B7D435485}"/>
              </a:ext>
            </a:extLst>
          </p:cNvPr>
          <p:cNvSpPr/>
          <p:nvPr/>
        </p:nvSpPr>
        <p:spPr>
          <a:xfrm>
            <a:off x="151152" y="3565556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L(Z)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69A5D5EE-A038-46DF-8EC0-A81BF381C27D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 flipH="1">
            <a:off x="515587" y="3191181"/>
            <a:ext cx="993912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3A68E252-FFF9-4EB6-BBFE-D09E624247A8}"/>
              </a:ext>
            </a:extLst>
          </p:cNvPr>
          <p:cNvSpPr/>
          <p:nvPr/>
        </p:nvSpPr>
        <p:spPr>
          <a:xfrm>
            <a:off x="1866832" y="370818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39C6F991-7C44-46EF-A38F-7C58C42ED345}"/>
              </a:ext>
            </a:extLst>
          </p:cNvPr>
          <p:cNvCxnSpPr>
            <a:cxnSpLocks/>
            <a:stCxn id="79" idx="6"/>
            <a:endCxn id="82" idx="0"/>
          </p:cNvCxnSpPr>
          <p:nvPr/>
        </p:nvCxnSpPr>
        <p:spPr>
          <a:xfrm flipH="1">
            <a:off x="2231267" y="3191181"/>
            <a:ext cx="7101" cy="517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6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2" grpId="1" animBg="1"/>
      <p:bldP spid="13" grpId="0" animBg="1"/>
      <p:bldP spid="18" grpId="0" animBg="1"/>
      <p:bldP spid="19" grpId="0" animBg="1"/>
      <p:bldP spid="47" grpId="0" animBg="1"/>
      <p:bldP spid="47" grpId="1" animBg="1"/>
      <p:bldP spid="48" grpId="0" animBg="1"/>
      <p:bldP spid="48" grpId="1" animBg="1"/>
      <p:bldP spid="50" grpId="0" animBg="1"/>
      <p:bldP spid="50" grpId="1" animBg="1"/>
      <p:bldP spid="62" grpId="0" animBg="1"/>
      <p:bldP spid="62" grpId="1" animBg="1"/>
      <p:bldP spid="63" grpId="0" animBg="1"/>
      <p:bldP spid="63" grpId="1" animBg="1"/>
      <p:bldP spid="65" grpId="0" animBg="1"/>
      <p:bldP spid="65" grpId="1" animBg="1"/>
      <p:bldP spid="70" grpId="0" animBg="1"/>
      <p:bldP spid="71" grpId="1" animBg="1"/>
      <p:bldP spid="72" grpId="0" animBg="1"/>
      <p:bldP spid="73" grpId="0" animBg="1"/>
      <p:bldP spid="74" grpId="0" animBg="1"/>
      <p:bldP spid="79" grpId="1" animBg="1"/>
      <p:bldP spid="80" grpId="1" animBg="1"/>
      <p:bldP spid="82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737EF9-7184-44F8-9F3B-08466EB0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AVL Tree - Rotation( X, Y 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40405177-E2BC-45CE-9B4C-DFAED3D963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만약 </a:t>
            </a:r>
            <a:r>
              <a:rPr lang="en-US" altLang="ko-KR" dirty="0"/>
              <a:t>rotation</a:t>
            </a:r>
            <a:r>
              <a:rPr lang="ko-KR" altLang="en-US" dirty="0"/>
              <a:t>을 사용해야 하는 상황에서 </a:t>
            </a:r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root node</a:t>
            </a:r>
            <a:r>
              <a:rPr lang="ko-KR" altLang="en-US" dirty="0"/>
              <a:t>여서 </a:t>
            </a:r>
            <a:r>
              <a:rPr lang="en-US" altLang="ko-KR" dirty="0"/>
              <a:t>Z</a:t>
            </a:r>
            <a:r>
              <a:rPr lang="ko-KR" altLang="en-US" dirty="0"/>
              <a:t>가 존재하지 않는다면</a:t>
            </a:r>
            <a:r>
              <a:rPr lang="en-US" altLang="ko-KR" dirty="0"/>
              <a:t> X, Y</a:t>
            </a:r>
            <a:r>
              <a:rPr lang="ko-KR" altLang="en-US" dirty="0"/>
              <a:t>만으로 </a:t>
            </a:r>
            <a:r>
              <a:rPr lang="en-US" altLang="ko-KR" dirty="0"/>
              <a:t>rotate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한 번의 </a:t>
            </a:r>
            <a:r>
              <a:rPr lang="en-US" altLang="ko-KR" dirty="0"/>
              <a:t>rotation</a:t>
            </a:r>
            <a:r>
              <a:rPr lang="ko-KR" altLang="en-US" dirty="0"/>
              <a:t>이 필요한 상황에서는 이게 왜 필요한가 싶지만 두 번 연속 </a:t>
            </a:r>
            <a:r>
              <a:rPr lang="en-US" altLang="ko-KR" dirty="0"/>
              <a:t>rotation</a:t>
            </a:r>
            <a:r>
              <a:rPr lang="ko-KR" altLang="en-US" dirty="0"/>
              <a:t>을 하는 상황에서는 이런 경우가 발생할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17D27635-16F1-4843-B070-0FDCA1C0BF1C}"/>
              </a:ext>
            </a:extLst>
          </p:cNvPr>
          <p:cNvSpPr/>
          <p:nvPr/>
        </p:nvSpPr>
        <p:spPr>
          <a:xfrm>
            <a:off x="2918792" y="196132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A29B070-7200-4F6C-AA8D-4D13A646A78A}"/>
              </a:ext>
            </a:extLst>
          </p:cNvPr>
          <p:cNvSpPr/>
          <p:nvPr/>
        </p:nvSpPr>
        <p:spPr>
          <a:xfrm>
            <a:off x="1560445" y="270013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2ED6BA32-F681-41F6-9CD1-749CACDA9B1C}"/>
              </a:ext>
            </a:extLst>
          </p:cNvPr>
          <p:cNvSpPr/>
          <p:nvPr/>
        </p:nvSpPr>
        <p:spPr>
          <a:xfrm>
            <a:off x="4184373" y="2690190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08F6335-2813-4EAF-86F4-7D8827DF03DA}"/>
              </a:ext>
            </a:extLst>
          </p:cNvPr>
          <p:cNvSpPr/>
          <p:nvPr/>
        </p:nvSpPr>
        <p:spPr>
          <a:xfrm>
            <a:off x="3501096" y="353937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CAD4F73-6626-4DAD-A0E1-8AEE1A96057A}"/>
              </a:ext>
            </a:extLst>
          </p:cNvPr>
          <p:cNvSpPr/>
          <p:nvPr/>
        </p:nvSpPr>
        <p:spPr>
          <a:xfrm>
            <a:off x="4913242" y="3538638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R(X)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1989AA5-2927-4B50-9BBB-E67131217EA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24880" y="2325756"/>
            <a:ext cx="993912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B8277FB2-38CC-4EED-96F8-49CF8303F59B}"/>
              </a:ext>
            </a:extLst>
          </p:cNvPr>
          <p:cNvCxnSpPr>
            <a:stCxn id="6" idx="6"/>
            <a:endCxn id="8" idx="0"/>
          </p:cNvCxnSpPr>
          <p:nvPr/>
        </p:nvCxnSpPr>
        <p:spPr>
          <a:xfrm>
            <a:off x="3647661" y="2325756"/>
            <a:ext cx="901147" cy="36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3C9EFF65-AEEA-44A2-8F14-BA0E31AA636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3865531" y="3054625"/>
            <a:ext cx="318842" cy="48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AD1073D8-D418-4FEC-8639-508DCC383634}"/>
              </a:ext>
            </a:extLst>
          </p:cNvPr>
          <p:cNvCxnSpPr>
            <a:cxnSpLocks/>
            <a:stCxn id="8" idx="6"/>
            <a:endCxn id="13" idx="0"/>
          </p:cNvCxnSpPr>
          <p:nvPr/>
        </p:nvCxnSpPr>
        <p:spPr>
          <a:xfrm>
            <a:off x="4913242" y="3054625"/>
            <a:ext cx="364435" cy="48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4871E644-1DA3-44D1-A24B-28C9674B3983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3265714" y="1690688"/>
            <a:ext cx="17513" cy="27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94FFA55C-C136-4530-AA01-1BAF8FB6DD6D}"/>
              </a:ext>
            </a:extLst>
          </p:cNvPr>
          <p:cNvSpPr/>
          <p:nvPr/>
        </p:nvSpPr>
        <p:spPr>
          <a:xfrm>
            <a:off x="1832112" y="470928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F8F91AFE-964A-43E7-8266-E34879DE2FA2}"/>
              </a:ext>
            </a:extLst>
          </p:cNvPr>
          <p:cNvSpPr/>
          <p:nvPr/>
        </p:nvSpPr>
        <p:spPr>
          <a:xfrm>
            <a:off x="473765" y="544809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AE1979FD-B96A-4F6F-918B-097370C586AD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838200" y="5073719"/>
            <a:ext cx="993912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A499F8D2-8C6E-4D55-BA6E-F41C897EFB9B}"/>
              </a:ext>
            </a:extLst>
          </p:cNvPr>
          <p:cNvSpPr/>
          <p:nvPr/>
        </p:nvSpPr>
        <p:spPr>
          <a:xfrm>
            <a:off x="2563662" y="562925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36810E-B762-4EAE-81D7-FFC92106013A}"/>
              </a:ext>
            </a:extLst>
          </p:cNvPr>
          <p:cNvCxnSpPr>
            <a:cxnSpLocks/>
            <a:stCxn id="37" idx="6"/>
            <a:endCxn id="43" idx="0"/>
          </p:cNvCxnSpPr>
          <p:nvPr/>
        </p:nvCxnSpPr>
        <p:spPr>
          <a:xfrm>
            <a:off x="2560981" y="5073719"/>
            <a:ext cx="367116" cy="555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DFB65D87-6D24-4214-9378-12425A0B7D42}"/>
              </a:ext>
            </a:extLst>
          </p:cNvPr>
          <p:cNvSpPr/>
          <p:nvPr/>
        </p:nvSpPr>
        <p:spPr>
          <a:xfrm>
            <a:off x="3500548" y="354122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DB30861A-586C-4275-B976-F40A26C95715}"/>
              </a:ext>
            </a:extLst>
          </p:cNvPr>
          <p:cNvSpPr/>
          <p:nvPr/>
        </p:nvSpPr>
        <p:spPr>
          <a:xfrm>
            <a:off x="2142201" y="4280034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5EF3A3BC-61A8-4248-A34B-A493E7334E76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 flipH="1">
            <a:off x="2506636" y="3905659"/>
            <a:ext cx="993912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C296A91C-613C-4FD8-8467-F08122F652EA}"/>
              </a:ext>
            </a:extLst>
          </p:cNvPr>
          <p:cNvSpPr/>
          <p:nvPr/>
        </p:nvSpPr>
        <p:spPr>
          <a:xfrm>
            <a:off x="4232098" y="4461191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65B05E2C-1A68-49CD-B65A-56E12424C527}"/>
              </a:ext>
            </a:extLst>
          </p:cNvPr>
          <p:cNvCxnSpPr>
            <a:cxnSpLocks/>
            <a:stCxn id="47" idx="6"/>
            <a:endCxn id="50" idx="0"/>
          </p:cNvCxnSpPr>
          <p:nvPr/>
        </p:nvCxnSpPr>
        <p:spPr>
          <a:xfrm>
            <a:off x="4229417" y="3905659"/>
            <a:ext cx="367116" cy="555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DCE4F4FB-7E4D-4FA6-AC94-D0E83267608F}"/>
              </a:ext>
            </a:extLst>
          </p:cNvPr>
          <p:cNvSpPr/>
          <p:nvPr/>
        </p:nvSpPr>
        <p:spPr>
          <a:xfrm>
            <a:off x="2918791" y="1940529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7CB6C22B-7A43-48F4-9EAF-7E20441F853D}"/>
              </a:ext>
            </a:extLst>
          </p:cNvPr>
          <p:cNvSpPr/>
          <p:nvPr/>
        </p:nvSpPr>
        <p:spPr>
          <a:xfrm>
            <a:off x="3647660" y="2788977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R(X)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A2774749-5659-4C30-ADA7-DDF5399EBA95}"/>
              </a:ext>
            </a:extLst>
          </p:cNvPr>
          <p:cNvCxnSpPr>
            <a:stCxn id="52" idx="2"/>
          </p:cNvCxnSpPr>
          <p:nvPr/>
        </p:nvCxnSpPr>
        <p:spPr>
          <a:xfrm flipH="1">
            <a:off x="2599949" y="2304964"/>
            <a:ext cx="318842" cy="48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14CC7D27-7AED-4B37-B476-29BC66E67E6F}"/>
              </a:ext>
            </a:extLst>
          </p:cNvPr>
          <p:cNvCxnSpPr>
            <a:cxnSpLocks/>
            <a:stCxn id="52" idx="6"/>
            <a:endCxn id="53" idx="0"/>
          </p:cNvCxnSpPr>
          <p:nvPr/>
        </p:nvCxnSpPr>
        <p:spPr>
          <a:xfrm>
            <a:off x="3647660" y="2304964"/>
            <a:ext cx="364435" cy="48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0545C4EC-7F82-4ADB-8058-528CFAE9FE85}"/>
              </a:ext>
            </a:extLst>
          </p:cNvPr>
          <p:cNvSpPr/>
          <p:nvPr/>
        </p:nvSpPr>
        <p:spPr>
          <a:xfrm>
            <a:off x="2234966" y="2791563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4A3D722A-D0B1-4674-949B-F6A718B02C41}"/>
              </a:ext>
            </a:extLst>
          </p:cNvPr>
          <p:cNvSpPr/>
          <p:nvPr/>
        </p:nvSpPr>
        <p:spPr>
          <a:xfrm>
            <a:off x="876619" y="3530373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F3B8B733-30FD-4394-87E5-13CB39E2E3D0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 flipH="1">
            <a:off x="1241054" y="3155998"/>
            <a:ext cx="993912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90F7F0A9-CA06-4FA6-9DFB-4A7688CF649F}"/>
              </a:ext>
            </a:extLst>
          </p:cNvPr>
          <p:cNvSpPr/>
          <p:nvPr/>
        </p:nvSpPr>
        <p:spPr>
          <a:xfrm>
            <a:off x="2966516" y="3711530"/>
            <a:ext cx="728869" cy="728869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L(X)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8599A017-CC3D-49DC-9608-D54CAB838E33}"/>
              </a:ext>
            </a:extLst>
          </p:cNvPr>
          <p:cNvCxnSpPr>
            <a:cxnSpLocks/>
            <a:stCxn id="56" idx="6"/>
            <a:endCxn id="59" idx="0"/>
          </p:cNvCxnSpPr>
          <p:nvPr/>
        </p:nvCxnSpPr>
        <p:spPr>
          <a:xfrm>
            <a:off x="2963835" y="3155998"/>
            <a:ext cx="367116" cy="555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0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37" grpId="0" animBg="1"/>
      <p:bldP spid="37" grpId="1" animBg="1"/>
      <p:bldP spid="39" grpId="0" animBg="1"/>
      <p:bldP spid="39" grpId="1" animBg="1"/>
      <p:bldP spid="43" grpId="0" animBg="1"/>
      <p:bldP spid="43" grpId="1" animBg="1"/>
      <p:bldP spid="47" grpId="0" animBg="1"/>
      <p:bldP spid="47" grpId="1" animBg="1"/>
      <p:bldP spid="48" grpId="0" animBg="1"/>
      <p:bldP spid="48" grpId="1" animBg="1"/>
      <p:bldP spid="50" grpId="0" animBg="1"/>
      <p:bldP spid="50" grpId="1" animBg="1"/>
      <p:bldP spid="52" grpId="0" animBg="1"/>
      <p:bldP spid="53" grpId="0" animBg="1"/>
      <p:bldP spid="56" grpId="1" animBg="1"/>
      <p:bldP spid="57" grpId="1" animBg="1"/>
      <p:bldP spid="59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F6E785-FA31-42EB-8635-EA05E999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2750ABC-59CD-41AB-95A4-A6A11645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Root Property: root</a:t>
            </a:r>
            <a:r>
              <a:rPr lang="ko-KR" altLang="en-US" dirty="0"/>
              <a:t>는 </a:t>
            </a:r>
            <a:r>
              <a:rPr lang="en-US" altLang="ko-KR" dirty="0"/>
              <a:t>BLACK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External Property: </a:t>
            </a:r>
            <a:r>
              <a:rPr lang="ko-KR" altLang="en-US" dirty="0"/>
              <a:t>모든 </a:t>
            </a:r>
            <a:r>
              <a:rPr lang="en-US" altLang="ko-KR" dirty="0"/>
              <a:t>external-node</a:t>
            </a:r>
            <a:r>
              <a:rPr lang="ko-KR" altLang="en-US" dirty="0"/>
              <a:t>는 </a:t>
            </a:r>
            <a:r>
              <a:rPr lang="en-US" altLang="ko-KR" dirty="0"/>
              <a:t>BLACK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이 때</a:t>
            </a:r>
            <a:r>
              <a:rPr lang="en-US" altLang="ko-KR" sz="2000" dirty="0">
                <a:solidFill>
                  <a:srgbClr val="00B050"/>
                </a:solidFill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</a:rPr>
              <a:t>여기서 말하는 </a:t>
            </a:r>
            <a:r>
              <a:rPr lang="en-US" altLang="ko-KR" sz="2000" dirty="0">
                <a:solidFill>
                  <a:srgbClr val="00B050"/>
                </a:solidFill>
              </a:rPr>
              <a:t>external-node</a:t>
            </a:r>
            <a:r>
              <a:rPr lang="ko-KR" altLang="en-US" sz="2000" dirty="0">
                <a:solidFill>
                  <a:srgbClr val="00B050"/>
                </a:solidFill>
              </a:rPr>
              <a:t>는 </a:t>
            </a:r>
            <a:r>
              <a:rPr lang="en-US" altLang="ko-KR" sz="2000" dirty="0">
                <a:solidFill>
                  <a:srgbClr val="00B050"/>
                </a:solidFill>
              </a:rPr>
              <a:t>placeholder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placeholder: </a:t>
            </a:r>
            <a:r>
              <a:rPr lang="ko-KR" altLang="en-US" sz="2000" dirty="0">
                <a:solidFill>
                  <a:srgbClr val="00B050"/>
                </a:solidFill>
              </a:rPr>
              <a:t>알고리즘의 편의성을 위해 만들어 놓은</a:t>
            </a:r>
            <a:r>
              <a:rPr lang="en-US" altLang="ko-KR" sz="2000" dirty="0">
                <a:solidFill>
                  <a:srgbClr val="00B050"/>
                </a:solidFill>
              </a:rPr>
              <a:t> leaf-node</a:t>
            </a:r>
            <a:r>
              <a:rPr lang="ko-KR" altLang="en-US" sz="2000" dirty="0">
                <a:solidFill>
                  <a:srgbClr val="00B050"/>
                </a:solidFill>
              </a:rPr>
              <a:t>의 </a:t>
            </a:r>
            <a:r>
              <a:rPr lang="ko-KR" altLang="en-US" sz="2000" dirty="0" err="1">
                <a:solidFill>
                  <a:srgbClr val="00B050"/>
                </a:solidFill>
              </a:rPr>
              <a:t>자식노드로</a:t>
            </a:r>
            <a:r>
              <a:rPr lang="en-US" altLang="ko-KR" sz="2000" dirty="0">
                <a:solidFill>
                  <a:srgbClr val="00B050"/>
                </a:solidFill>
              </a:rPr>
              <a:t> dummy data</a:t>
            </a:r>
            <a:r>
              <a:rPr lang="ko-KR" altLang="en-US" sz="2000" dirty="0">
                <a:solidFill>
                  <a:srgbClr val="00B050"/>
                </a:solidFill>
              </a:rPr>
              <a:t>를 갖고 있다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/>
              <a:t>Red Property: RED</a:t>
            </a:r>
            <a:r>
              <a:rPr lang="ko-KR" altLang="en-US" dirty="0"/>
              <a:t>는 연속으로 올 수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BLACK-BLACK</a:t>
            </a:r>
            <a:r>
              <a:rPr lang="ko-KR" altLang="en-US" sz="2000" dirty="0">
                <a:solidFill>
                  <a:srgbClr val="00B050"/>
                </a:solidFill>
              </a:rPr>
              <a:t>은 가능하지만 </a:t>
            </a:r>
            <a:r>
              <a:rPr lang="en-US" altLang="ko-KR" sz="2000" dirty="0">
                <a:solidFill>
                  <a:srgbClr val="00B050"/>
                </a:solidFill>
              </a:rPr>
              <a:t>RED-RED</a:t>
            </a:r>
            <a:r>
              <a:rPr lang="ko-KR" altLang="en-US" sz="2000" dirty="0">
                <a:solidFill>
                  <a:srgbClr val="00B050"/>
                </a:solidFill>
              </a:rPr>
              <a:t>는 안된다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/>
              <a:t>Depth Property: </a:t>
            </a:r>
            <a:r>
              <a:rPr lang="ko-KR" altLang="en-US" dirty="0"/>
              <a:t>모든 </a:t>
            </a:r>
            <a:r>
              <a:rPr lang="en-US" altLang="ko-KR" dirty="0"/>
              <a:t>external-node</a:t>
            </a:r>
            <a:r>
              <a:rPr lang="ko-KR" altLang="en-US" dirty="0"/>
              <a:t>는 동일한 </a:t>
            </a:r>
            <a:r>
              <a:rPr lang="en-US" altLang="ko-KR" dirty="0"/>
              <a:t>black-depth</a:t>
            </a:r>
            <a:r>
              <a:rPr lang="ko-KR" altLang="en-US" dirty="0"/>
              <a:t>를 갖는다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external-node</a:t>
            </a:r>
            <a:r>
              <a:rPr lang="ko-KR" altLang="en-US" dirty="0"/>
              <a:t>에서부터 </a:t>
            </a:r>
            <a:r>
              <a:rPr lang="en-US" altLang="ko-KR" dirty="0"/>
              <a:t>root</a:t>
            </a:r>
            <a:r>
              <a:rPr lang="ko-KR" altLang="en-US" dirty="0"/>
              <a:t>까지의 경로에서 </a:t>
            </a:r>
            <a:r>
              <a:rPr lang="en-US" altLang="ko-KR" dirty="0"/>
              <a:t>BLACK</a:t>
            </a:r>
            <a:r>
              <a:rPr lang="ko-KR" altLang="en-US" dirty="0"/>
              <a:t>의 개수는 일정하다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위 조건들을 만족하면 나타나는 특성이므로 구현 할 때 크게 </a:t>
            </a:r>
            <a:r>
              <a:rPr lang="ko-KR" altLang="en-US" sz="2000" dirty="0" err="1">
                <a:solidFill>
                  <a:srgbClr val="00B050"/>
                </a:solidFill>
              </a:rPr>
              <a:t>신경쓰지</a:t>
            </a:r>
            <a:r>
              <a:rPr lang="ko-KR" altLang="en-US" sz="2000" dirty="0">
                <a:solidFill>
                  <a:srgbClr val="00B050"/>
                </a:solidFill>
              </a:rPr>
              <a:t> 않아도 된다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7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2D8C95A-A4CB-4404-BC14-B11A1A6C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B8D6F38-3D3D-4CE9-8350-BAA99A6DE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 </a:t>
            </a:r>
            <a:r>
              <a:rPr lang="en-US" altLang="ko-KR" dirty="0"/>
              <a:t>node </a:t>
            </a:r>
            <a:r>
              <a:rPr lang="ko-KR" altLang="en-US" dirty="0"/>
              <a:t>삽입 시 </a:t>
            </a:r>
            <a:r>
              <a:rPr lang="en-US" altLang="ko-KR" dirty="0"/>
              <a:t>RED</a:t>
            </a:r>
            <a:r>
              <a:rPr lang="ko-KR" altLang="en-US" dirty="0"/>
              <a:t>로 삽입하며</a:t>
            </a:r>
            <a:r>
              <a:rPr lang="en-US" altLang="ko-KR" dirty="0"/>
              <a:t>, </a:t>
            </a:r>
            <a:r>
              <a:rPr lang="ko-KR" altLang="en-US" dirty="0"/>
              <a:t>빈 </a:t>
            </a:r>
            <a:r>
              <a:rPr lang="en-US" altLang="ko-KR" dirty="0"/>
              <a:t>tree</a:t>
            </a:r>
            <a:r>
              <a:rPr lang="ko-KR" altLang="en-US" dirty="0"/>
              <a:t>일 경우 예외적으로 </a:t>
            </a:r>
            <a:r>
              <a:rPr lang="en-US" altLang="ko-KR" dirty="0"/>
              <a:t>BLACK</a:t>
            </a:r>
            <a:r>
              <a:rPr lang="ko-KR" altLang="en-US" dirty="0"/>
              <a:t>인 </a:t>
            </a:r>
            <a:r>
              <a:rPr lang="en-US" altLang="ko-KR" dirty="0"/>
              <a:t>root-node</a:t>
            </a:r>
            <a:r>
              <a:rPr lang="ko-KR" altLang="en-US" dirty="0"/>
              <a:t>를 삽입한다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삽입</a:t>
            </a:r>
            <a:r>
              <a:rPr lang="en-US" altLang="ko-KR" dirty="0"/>
              <a:t>/</a:t>
            </a:r>
            <a:r>
              <a:rPr lang="ko-KR" altLang="en-US" dirty="0"/>
              <a:t>삭제가 이루어졌을 때 </a:t>
            </a:r>
            <a:r>
              <a:rPr lang="en-US" altLang="ko-KR" dirty="0"/>
              <a:t>Red Property</a:t>
            </a:r>
            <a:r>
              <a:rPr lang="ko-KR" altLang="en-US" dirty="0"/>
              <a:t>를 만족시키지 않는다면 이를 교정해준다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변화가 발생한 곳부터 위로 올라가며 </a:t>
            </a:r>
            <a:r>
              <a:rPr lang="en-US" altLang="ko-KR" dirty="0"/>
              <a:t>Red Property</a:t>
            </a:r>
            <a:r>
              <a:rPr lang="ko-KR" altLang="en-US" dirty="0"/>
              <a:t>를 만족시키며</a:t>
            </a:r>
            <a:r>
              <a:rPr lang="en-US" altLang="ko-KR" dirty="0"/>
              <a:t>, </a:t>
            </a:r>
            <a:r>
              <a:rPr lang="ko-KR" altLang="en-US" dirty="0"/>
              <a:t>최악의 경우 </a:t>
            </a:r>
            <a:r>
              <a:rPr lang="en-US" altLang="ko-KR" dirty="0"/>
              <a:t>root</a:t>
            </a:r>
            <a:r>
              <a:rPr lang="ko-KR" altLang="en-US" dirty="0"/>
              <a:t>에 도달할 때까지 반복한다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부모노드의</a:t>
            </a:r>
            <a:r>
              <a:rPr lang="ko-KR" altLang="en-US" dirty="0"/>
              <a:t> </a:t>
            </a:r>
            <a:r>
              <a:rPr lang="ko-KR" altLang="en-US" dirty="0" err="1"/>
              <a:t>형제노드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삼촌노드</a:t>
            </a:r>
            <a:r>
              <a:rPr lang="en-US" altLang="ko-KR" dirty="0"/>
              <a:t>)</a:t>
            </a:r>
            <a:r>
              <a:rPr lang="ko-KR" altLang="en-US" dirty="0"/>
              <a:t>의 색상에 따라 </a:t>
            </a:r>
            <a:r>
              <a:rPr lang="en-US" altLang="ko-KR" dirty="0"/>
              <a:t>Restructure </a:t>
            </a:r>
            <a:r>
              <a:rPr lang="ko-KR" altLang="en-US" dirty="0"/>
              <a:t>또는 </a:t>
            </a:r>
            <a:r>
              <a:rPr lang="en-US" altLang="ko-KR" dirty="0"/>
              <a:t>Recoloring </a:t>
            </a:r>
            <a:r>
              <a:rPr lang="ko-KR" altLang="en-US" dirty="0"/>
              <a:t>방식으로 </a:t>
            </a:r>
            <a:r>
              <a:rPr lang="en-US" altLang="ko-KR" dirty="0"/>
              <a:t>Red Property</a:t>
            </a:r>
            <a:r>
              <a:rPr lang="ko-KR" altLang="en-US" dirty="0"/>
              <a:t>를 만족시킨다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9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CBB3D6-2751-4E61-A250-C74C0452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- Restructure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1E9C8F-626C-4775-8646-2B24820D1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RED</a:t>
            </a:r>
            <a:r>
              <a:rPr lang="ko-KR" altLang="en-US" dirty="0"/>
              <a:t>인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ko-KR" altLang="en-US" dirty="0" err="1"/>
              <a:t>부모노드가</a:t>
            </a:r>
            <a:r>
              <a:rPr lang="ko-KR" altLang="en-US" dirty="0"/>
              <a:t> </a:t>
            </a:r>
            <a:r>
              <a:rPr lang="en-US" altLang="ko-KR" dirty="0"/>
              <a:t>RED</a:t>
            </a:r>
            <a:r>
              <a:rPr lang="ko-KR" altLang="en-US" dirty="0"/>
              <a:t>이며 </a:t>
            </a:r>
            <a:r>
              <a:rPr lang="ko-KR" altLang="en-US" dirty="0" err="1"/>
              <a:t>삼촌노드가</a:t>
            </a:r>
            <a:r>
              <a:rPr lang="ko-KR" altLang="en-US" dirty="0"/>
              <a:t> </a:t>
            </a:r>
            <a:r>
              <a:rPr lang="en-US" altLang="ko-KR" dirty="0"/>
              <a:t>BLACK</a:t>
            </a:r>
            <a:r>
              <a:rPr lang="ko-KR" altLang="en-US" dirty="0"/>
              <a:t>인 경우</a:t>
            </a:r>
            <a:endParaRPr lang="en-US" altLang="ko-KR" dirty="0"/>
          </a:p>
          <a:p>
            <a:r>
              <a:rPr lang="ko-KR" altLang="en-US" dirty="0"/>
              <a:t>기준이 되는 </a:t>
            </a:r>
            <a:r>
              <a:rPr lang="en-US" altLang="ko-KR" dirty="0"/>
              <a:t>node</a:t>
            </a:r>
            <a:r>
              <a:rPr lang="ko-KR" altLang="en-US" dirty="0"/>
              <a:t>와 </a:t>
            </a:r>
            <a:r>
              <a:rPr lang="ko-KR" altLang="en-US" dirty="0" err="1"/>
              <a:t>부모노드</a:t>
            </a:r>
            <a:r>
              <a:rPr lang="en-US" altLang="ko-KR" dirty="0"/>
              <a:t>, </a:t>
            </a:r>
            <a:r>
              <a:rPr lang="ko-KR" altLang="en-US" dirty="0" err="1"/>
              <a:t>조부모노드를</a:t>
            </a:r>
            <a:r>
              <a:rPr lang="ko-KR" altLang="en-US" dirty="0"/>
              <a:t> 크기 순으로 나열하여 그 중 </a:t>
            </a:r>
            <a:r>
              <a:rPr lang="ko-KR" altLang="en-US" dirty="0" err="1"/>
              <a:t>중간값을</a:t>
            </a:r>
            <a:r>
              <a:rPr lang="ko-KR" altLang="en-US" dirty="0"/>
              <a:t> 갖는 </a:t>
            </a:r>
            <a:r>
              <a:rPr lang="en-US" altLang="ko-KR" dirty="0"/>
              <a:t>node</a:t>
            </a:r>
            <a:r>
              <a:rPr lang="ko-KR" altLang="en-US" dirty="0"/>
              <a:t>를 부모로 두고 나머지 둘을 자식으로 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부모는 </a:t>
            </a:r>
            <a:r>
              <a:rPr lang="en-US" altLang="ko-KR" dirty="0"/>
              <a:t>BLACK, </a:t>
            </a:r>
            <a:r>
              <a:rPr lang="ko-KR" altLang="en-US" dirty="0"/>
              <a:t>자식은 </a:t>
            </a:r>
            <a:r>
              <a:rPr lang="en-US" altLang="ko-KR" dirty="0"/>
              <a:t>RED</a:t>
            </a:r>
            <a:r>
              <a:rPr lang="ko-KR" altLang="en-US" dirty="0"/>
              <a:t>로 색상을 재설정한다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69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4D4128-D369-4DD9-BA66-711AEAA2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- Restructure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92B2D139-EF18-47E0-8101-A3EACDAA57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기준노드</a:t>
            </a:r>
            <a:r>
              <a:rPr lang="ko-KR" altLang="en-US" dirty="0"/>
              <a:t> </a:t>
            </a:r>
            <a:r>
              <a:rPr lang="en-US" altLang="ko-KR" dirty="0"/>
              <a:t>X[RED], </a:t>
            </a:r>
            <a:r>
              <a:rPr lang="ko-KR" altLang="en-US" dirty="0" err="1"/>
              <a:t>부모노드</a:t>
            </a:r>
            <a:r>
              <a:rPr lang="ko-KR" altLang="en-US" dirty="0"/>
              <a:t> </a:t>
            </a:r>
            <a:r>
              <a:rPr lang="en-US" altLang="ko-KR" dirty="0"/>
              <a:t>Y[RED], </a:t>
            </a:r>
            <a:r>
              <a:rPr lang="ko-KR" altLang="en-US" dirty="0" err="1"/>
              <a:t>삼촌노드</a:t>
            </a:r>
            <a:r>
              <a:rPr lang="ko-KR" altLang="en-US" dirty="0"/>
              <a:t> </a:t>
            </a:r>
            <a:r>
              <a:rPr lang="en-US" altLang="ko-KR" dirty="0"/>
              <a:t>Z[BLACK]</a:t>
            </a:r>
            <a:r>
              <a:rPr lang="ko-KR" altLang="en-US" dirty="0"/>
              <a:t>에 대해서 크기 순으로 재배치했을 때</a:t>
            </a:r>
            <a:r>
              <a:rPr lang="en-US" altLang="ko-KR" dirty="0"/>
              <a:t> X &lt; Y &lt; Z</a:t>
            </a:r>
            <a:r>
              <a:rPr lang="ko-KR" altLang="en-US" dirty="0"/>
              <a:t>일 경우</a:t>
            </a:r>
            <a:endParaRPr lang="en-US" altLang="ko-KR" dirty="0"/>
          </a:p>
          <a:p>
            <a:r>
              <a:rPr lang="ko-KR" altLang="en-US" dirty="0" err="1"/>
              <a:t>부모노드</a:t>
            </a:r>
            <a:r>
              <a:rPr lang="en-US" altLang="ko-KR" dirty="0"/>
              <a:t>: Y[BLACK]</a:t>
            </a:r>
          </a:p>
          <a:p>
            <a:r>
              <a:rPr lang="ko-KR" altLang="en-US" dirty="0"/>
              <a:t>왼쪽자식</a:t>
            </a:r>
            <a:r>
              <a:rPr lang="en-US" altLang="ko-KR" dirty="0"/>
              <a:t>: X[RED]</a:t>
            </a:r>
          </a:p>
          <a:p>
            <a:r>
              <a:rPr lang="ko-KR" altLang="en-US" dirty="0"/>
              <a:t>오른쪽 자식</a:t>
            </a:r>
            <a:r>
              <a:rPr lang="en-US" altLang="ko-KR" dirty="0"/>
              <a:t>: Z[RED]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15C7C81D-D9D8-410D-8EBB-063B4B36A9E4}"/>
              </a:ext>
            </a:extLst>
          </p:cNvPr>
          <p:cNvSpPr/>
          <p:nvPr/>
        </p:nvSpPr>
        <p:spPr>
          <a:xfrm>
            <a:off x="3087324" y="1571633"/>
            <a:ext cx="728869" cy="72886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02C035A7-4B1C-458A-BA48-ACBA400DBB48}"/>
              </a:ext>
            </a:extLst>
          </p:cNvPr>
          <p:cNvSpPr/>
          <p:nvPr/>
        </p:nvSpPr>
        <p:spPr>
          <a:xfrm>
            <a:off x="2078581" y="2300502"/>
            <a:ext cx="728869" cy="728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C651831F-F5BA-425B-9D5F-27302A92055A}"/>
              </a:ext>
            </a:extLst>
          </p:cNvPr>
          <p:cNvSpPr/>
          <p:nvPr/>
        </p:nvSpPr>
        <p:spPr>
          <a:xfrm>
            <a:off x="3985159" y="2310443"/>
            <a:ext cx="728869" cy="72886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DD05105A-39EB-495C-BB2E-032C62AC6961}"/>
              </a:ext>
            </a:extLst>
          </p:cNvPr>
          <p:cNvSpPr/>
          <p:nvPr/>
        </p:nvSpPr>
        <p:spPr>
          <a:xfrm>
            <a:off x="1349712" y="3049254"/>
            <a:ext cx="728869" cy="728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FEDFF76-1FBC-4649-BB6B-FEC693FE67E3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2443016" y="1936068"/>
            <a:ext cx="644308" cy="36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B2A9C2E2-0982-416B-9E71-C1C9382D1B35}"/>
              </a:ext>
            </a:extLst>
          </p:cNvPr>
          <p:cNvCxnSpPr>
            <a:stCxn id="9" idx="0"/>
            <a:endCxn id="7" idx="6"/>
          </p:cNvCxnSpPr>
          <p:nvPr/>
        </p:nvCxnSpPr>
        <p:spPr>
          <a:xfrm flipH="1" flipV="1">
            <a:off x="3816193" y="1936068"/>
            <a:ext cx="533401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403A06BE-FB66-439C-B8EA-36051B468970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1714147" y="2664937"/>
            <a:ext cx="364434" cy="384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xmlns="" id="{0C824C5D-E99F-47E5-A0FD-BCAA8F460FE9}"/>
              </a:ext>
            </a:extLst>
          </p:cNvPr>
          <p:cNvSpPr/>
          <p:nvPr/>
        </p:nvSpPr>
        <p:spPr>
          <a:xfrm>
            <a:off x="4119731" y="3639433"/>
            <a:ext cx="459724" cy="728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60500401-C321-4392-892F-265F941A0BC9}"/>
              </a:ext>
            </a:extLst>
          </p:cNvPr>
          <p:cNvSpPr/>
          <p:nvPr/>
        </p:nvSpPr>
        <p:spPr>
          <a:xfrm>
            <a:off x="3620724" y="5147894"/>
            <a:ext cx="728869" cy="728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091A5823-A45B-415C-BB76-360911BC5752}"/>
              </a:ext>
            </a:extLst>
          </p:cNvPr>
          <p:cNvSpPr/>
          <p:nvPr/>
        </p:nvSpPr>
        <p:spPr>
          <a:xfrm>
            <a:off x="2597861" y="4451767"/>
            <a:ext cx="728869" cy="72886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8C44DA22-88F7-43DA-A258-3D7A06476797}"/>
              </a:ext>
            </a:extLst>
          </p:cNvPr>
          <p:cNvSpPr/>
          <p:nvPr/>
        </p:nvSpPr>
        <p:spPr>
          <a:xfrm>
            <a:off x="4349593" y="5953800"/>
            <a:ext cx="728869" cy="72886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27098EA1-E483-4AF9-A067-CAEF7C25123C}"/>
              </a:ext>
            </a:extLst>
          </p:cNvPr>
          <p:cNvSpPr/>
          <p:nvPr/>
        </p:nvSpPr>
        <p:spPr>
          <a:xfrm>
            <a:off x="1602214" y="5147894"/>
            <a:ext cx="728869" cy="728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E8F583FF-BAA8-40DD-B673-485FEDB47598}"/>
              </a:ext>
            </a:extLst>
          </p:cNvPr>
          <p:cNvCxnSpPr>
            <a:cxnSpLocks/>
            <a:stCxn id="21" idx="6"/>
            <a:endCxn id="20" idx="0"/>
          </p:cNvCxnSpPr>
          <p:nvPr/>
        </p:nvCxnSpPr>
        <p:spPr>
          <a:xfrm>
            <a:off x="3326730" y="4816202"/>
            <a:ext cx="658429" cy="33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4DDE2910-F5F7-435B-9C01-866B97EBD6FA}"/>
              </a:ext>
            </a:extLst>
          </p:cNvPr>
          <p:cNvCxnSpPr>
            <a:stCxn id="22" idx="0"/>
            <a:endCxn id="20" idx="6"/>
          </p:cNvCxnSpPr>
          <p:nvPr/>
        </p:nvCxnSpPr>
        <p:spPr>
          <a:xfrm flipH="1" flipV="1">
            <a:off x="4349593" y="5512329"/>
            <a:ext cx="364435" cy="44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9E385C0-9C55-4BA9-92C0-AAD76BE8E152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V="1">
            <a:off x="1966649" y="4816202"/>
            <a:ext cx="631212" cy="33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65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9F4B99-DC05-4C99-AE2A-4E8C14BA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트리 ADT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2FA6D3-573B-4B20-AF0C-3236215B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size(t)</a:t>
            </a:r>
          </a:p>
          <a:p>
            <a:r>
              <a:rPr lang="ko-KR" altLang="en-US">
                <a:ea typeface="맑은 고딕"/>
              </a:rPr>
              <a:t>isEmpty(t): 트리 t가 비었는지 검사</a:t>
            </a:r>
          </a:p>
          <a:p>
            <a:r>
              <a:rPr lang="ko-KR" altLang="en-US">
                <a:ea typeface="맑은 고딕"/>
              </a:rPr>
              <a:t>isRoot(t, v): 노드 v가 트리 t의 루트인지 검사</a:t>
            </a:r>
          </a:p>
          <a:p>
            <a:r>
              <a:rPr lang="ko-KR" altLang="en-US">
                <a:ea typeface="맑은 고딕"/>
              </a:rPr>
              <a:t>parent(v): 노드 v의 부모노드를 반환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children(v): 노드 v의 자식노드 리스트를 반환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isInternal(v): 노드 v가 비단말노드인지 검사</a:t>
            </a:r>
          </a:p>
          <a:p>
            <a:r>
              <a:rPr lang="ko-KR" altLang="en-US">
                <a:ea typeface="맑은 고딕"/>
              </a:rPr>
              <a:t>isExternal(v): 노드 v가 단말노드인지 검사</a:t>
            </a:r>
          </a:p>
          <a:p>
            <a:r>
              <a:rPr lang="ko-KR" altLang="en-US">
                <a:ea typeface="맑은 고딕"/>
              </a:rPr>
              <a:t>그 외에도 depth, height, delete, insert, replace, ...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3372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4D4128-D369-4DD9-BA66-711AEAA2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- Restructure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92B2D139-EF18-47E0-8101-A3EACDAA57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기준노드</a:t>
            </a:r>
            <a:r>
              <a:rPr lang="ko-KR" altLang="en-US" dirty="0"/>
              <a:t> </a:t>
            </a:r>
            <a:r>
              <a:rPr lang="en-US" altLang="ko-KR" dirty="0"/>
              <a:t>X[RED], </a:t>
            </a:r>
            <a:r>
              <a:rPr lang="ko-KR" altLang="en-US" dirty="0" err="1"/>
              <a:t>부모노드</a:t>
            </a:r>
            <a:r>
              <a:rPr lang="ko-KR" altLang="en-US" dirty="0"/>
              <a:t> </a:t>
            </a:r>
            <a:r>
              <a:rPr lang="en-US" altLang="ko-KR" dirty="0"/>
              <a:t>Y[RED], </a:t>
            </a:r>
            <a:r>
              <a:rPr lang="ko-KR" altLang="en-US" dirty="0" err="1"/>
              <a:t>삼촌노드</a:t>
            </a:r>
            <a:r>
              <a:rPr lang="ko-KR" altLang="en-US" dirty="0"/>
              <a:t> </a:t>
            </a:r>
            <a:r>
              <a:rPr lang="en-US" altLang="ko-KR" dirty="0"/>
              <a:t>Z[BLACK]</a:t>
            </a:r>
            <a:r>
              <a:rPr lang="ko-KR" altLang="en-US" dirty="0"/>
              <a:t>에 대해서 크기 순으로 재배치했을 때</a:t>
            </a:r>
            <a:r>
              <a:rPr lang="en-US" altLang="ko-KR" dirty="0"/>
              <a:t> Y &lt; X &lt; Z</a:t>
            </a:r>
            <a:r>
              <a:rPr lang="ko-KR" altLang="en-US" dirty="0"/>
              <a:t>일 경우</a:t>
            </a:r>
            <a:endParaRPr lang="en-US" altLang="ko-KR" dirty="0"/>
          </a:p>
          <a:p>
            <a:r>
              <a:rPr lang="ko-KR" altLang="en-US" dirty="0" err="1"/>
              <a:t>부모노드</a:t>
            </a:r>
            <a:r>
              <a:rPr lang="en-US" altLang="ko-KR" dirty="0"/>
              <a:t>: X[BLACK]</a:t>
            </a:r>
          </a:p>
          <a:p>
            <a:r>
              <a:rPr lang="ko-KR" altLang="en-US" dirty="0"/>
              <a:t>왼쪽자식</a:t>
            </a:r>
            <a:r>
              <a:rPr lang="en-US" altLang="ko-KR" dirty="0"/>
              <a:t>: Y[RED]</a:t>
            </a:r>
          </a:p>
          <a:p>
            <a:r>
              <a:rPr lang="ko-KR" altLang="en-US" dirty="0"/>
              <a:t>오른쪽 자식</a:t>
            </a:r>
            <a:r>
              <a:rPr lang="en-US" altLang="ko-KR" dirty="0"/>
              <a:t>: Z[RED]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15C7C81D-D9D8-410D-8EBB-063B4B36A9E4}"/>
              </a:ext>
            </a:extLst>
          </p:cNvPr>
          <p:cNvSpPr/>
          <p:nvPr/>
        </p:nvSpPr>
        <p:spPr>
          <a:xfrm>
            <a:off x="3087324" y="1571633"/>
            <a:ext cx="728869" cy="72886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02C035A7-4B1C-458A-BA48-ACBA400DBB48}"/>
              </a:ext>
            </a:extLst>
          </p:cNvPr>
          <p:cNvSpPr/>
          <p:nvPr/>
        </p:nvSpPr>
        <p:spPr>
          <a:xfrm>
            <a:off x="2078581" y="2300502"/>
            <a:ext cx="728869" cy="728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C651831F-F5BA-425B-9D5F-27302A92055A}"/>
              </a:ext>
            </a:extLst>
          </p:cNvPr>
          <p:cNvSpPr/>
          <p:nvPr/>
        </p:nvSpPr>
        <p:spPr>
          <a:xfrm>
            <a:off x="3985159" y="2310443"/>
            <a:ext cx="728869" cy="72886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DD05105A-39EB-495C-BB2E-032C62AC6961}"/>
              </a:ext>
            </a:extLst>
          </p:cNvPr>
          <p:cNvSpPr/>
          <p:nvPr/>
        </p:nvSpPr>
        <p:spPr>
          <a:xfrm>
            <a:off x="2817195" y="3064565"/>
            <a:ext cx="728869" cy="728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FEDFF76-1FBC-4649-BB6B-FEC693FE67E3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2443016" y="1936068"/>
            <a:ext cx="644308" cy="36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B2A9C2E2-0982-416B-9E71-C1C9382D1B35}"/>
              </a:ext>
            </a:extLst>
          </p:cNvPr>
          <p:cNvCxnSpPr>
            <a:stCxn id="9" idx="0"/>
            <a:endCxn id="7" idx="6"/>
          </p:cNvCxnSpPr>
          <p:nvPr/>
        </p:nvCxnSpPr>
        <p:spPr>
          <a:xfrm flipH="1" flipV="1">
            <a:off x="3816193" y="1936068"/>
            <a:ext cx="533401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403A06BE-FB66-439C-B8EA-36051B468970}"/>
              </a:ext>
            </a:extLst>
          </p:cNvPr>
          <p:cNvCxnSpPr>
            <a:cxnSpLocks/>
            <a:stCxn id="10" idx="0"/>
            <a:endCxn id="8" idx="6"/>
          </p:cNvCxnSpPr>
          <p:nvPr/>
        </p:nvCxnSpPr>
        <p:spPr>
          <a:xfrm flipH="1" flipV="1">
            <a:off x="2807450" y="2664937"/>
            <a:ext cx="374180" cy="399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xmlns="" id="{0C824C5D-E99F-47E5-A0FD-BCAA8F460FE9}"/>
              </a:ext>
            </a:extLst>
          </p:cNvPr>
          <p:cNvSpPr/>
          <p:nvPr/>
        </p:nvSpPr>
        <p:spPr>
          <a:xfrm>
            <a:off x="4119731" y="3636859"/>
            <a:ext cx="459724" cy="728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60500401-C321-4392-892F-265F941A0BC9}"/>
              </a:ext>
            </a:extLst>
          </p:cNvPr>
          <p:cNvSpPr/>
          <p:nvPr/>
        </p:nvSpPr>
        <p:spPr>
          <a:xfrm>
            <a:off x="3620724" y="5147894"/>
            <a:ext cx="728869" cy="728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091A5823-A45B-415C-BB76-360911BC5752}"/>
              </a:ext>
            </a:extLst>
          </p:cNvPr>
          <p:cNvSpPr/>
          <p:nvPr/>
        </p:nvSpPr>
        <p:spPr>
          <a:xfrm>
            <a:off x="2597861" y="4451767"/>
            <a:ext cx="728869" cy="72886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8C44DA22-88F7-43DA-A258-3D7A06476797}"/>
              </a:ext>
            </a:extLst>
          </p:cNvPr>
          <p:cNvSpPr/>
          <p:nvPr/>
        </p:nvSpPr>
        <p:spPr>
          <a:xfrm>
            <a:off x="4349593" y="5953800"/>
            <a:ext cx="728869" cy="72886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27098EA1-E483-4AF9-A067-CAEF7C25123C}"/>
              </a:ext>
            </a:extLst>
          </p:cNvPr>
          <p:cNvSpPr/>
          <p:nvPr/>
        </p:nvSpPr>
        <p:spPr>
          <a:xfrm>
            <a:off x="1602214" y="5147894"/>
            <a:ext cx="728869" cy="728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E8F583FF-BAA8-40DD-B673-485FEDB47598}"/>
              </a:ext>
            </a:extLst>
          </p:cNvPr>
          <p:cNvCxnSpPr>
            <a:cxnSpLocks/>
            <a:stCxn id="21" idx="6"/>
            <a:endCxn id="20" idx="0"/>
          </p:cNvCxnSpPr>
          <p:nvPr/>
        </p:nvCxnSpPr>
        <p:spPr>
          <a:xfrm>
            <a:off x="3326730" y="4816202"/>
            <a:ext cx="658429" cy="33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4DDE2910-F5F7-435B-9C01-866B97EBD6FA}"/>
              </a:ext>
            </a:extLst>
          </p:cNvPr>
          <p:cNvCxnSpPr>
            <a:stCxn id="22" idx="0"/>
            <a:endCxn id="20" idx="6"/>
          </p:cNvCxnSpPr>
          <p:nvPr/>
        </p:nvCxnSpPr>
        <p:spPr>
          <a:xfrm flipH="1" flipV="1">
            <a:off x="4349593" y="5512329"/>
            <a:ext cx="364435" cy="44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9E385C0-9C55-4BA9-92C0-AAD76BE8E152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V="1">
            <a:off x="1966649" y="4816202"/>
            <a:ext cx="631212" cy="33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25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4D4128-D369-4DD9-BA66-711AEAA2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- Restructure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92B2D139-EF18-47E0-8101-A3EACDAA57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기준노드</a:t>
            </a:r>
            <a:r>
              <a:rPr lang="ko-KR" altLang="en-US" dirty="0"/>
              <a:t> </a:t>
            </a:r>
            <a:r>
              <a:rPr lang="en-US" altLang="ko-KR" dirty="0"/>
              <a:t>X[RED], </a:t>
            </a:r>
            <a:r>
              <a:rPr lang="ko-KR" altLang="en-US" dirty="0" err="1"/>
              <a:t>부모노드</a:t>
            </a:r>
            <a:r>
              <a:rPr lang="ko-KR" altLang="en-US" dirty="0"/>
              <a:t> </a:t>
            </a:r>
            <a:r>
              <a:rPr lang="en-US" altLang="ko-KR" dirty="0"/>
              <a:t>Y[RED], </a:t>
            </a:r>
            <a:r>
              <a:rPr lang="ko-KR" altLang="en-US" dirty="0" err="1"/>
              <a:t>삼촌노드</a:t>
            </a:r>
            <a:r>
              <a:rPr lang="ko-KR" altLang="en-US" dirty="0"/>
              <a:t> </a:t>
            </a:r>
            <a:r>
              <a:rPr lang="en-US" altLang="ko-KR" dirty="0"/>
              <a:t>Z[BLACK]</a:t>
            </a:r>
            <a:r>
              <a:rPr lang="ko-KR" altLang="en-US" dirty="0"/>
              <a:t>에 대해서 크기 순으로 재배치했을 때</a:t>
            </a:r>
            <a:r>
              <a:rPr lang="en-US" altLang="ko-KR" dirty="0"/>
              <a:t> Z &lt; Y &lt; X</a:t>
            </a:r>
            <a:r>
              <a:rPr lang="ko-KR" altLang="en-US" dirty="0"/>
              <a:t>일 경우</a:t>
            </a:r>
            <a:endParaRPr lang="en-US" altLang="ko-KR" dirty="0"/>
          </a:p>
          <a:p>
            <a:r>
              <a:rPr lang="ko-KR" altLang="en-US" dirty="0" err="1"/>
              <a:t>부모노드</a:t>
            </a:r>
            <a:r>
              <a:rPr lang="en-US" altLang="ko-KR" dirty="0"/>
              <a:t>: Y[BLACK]</a:t>
            </a:r>
          </a:p>
          <a:p>
            <a:r>
              <a:rPr lang="ko-KR" altLang="en-US" dirty="0"/>
              <a:t>왼쪽자식</a:t>
            </a:r>
            <a:r>
              <a:rPr lang="en-US" altLang="ko-KR" dirty="0"/>
              <a:t>: Z[RED]</a:t>
            </a:r>
          </a:p>
          <a:p>
            <a:r>
              <a:rPr lang="ko-KR" altLang="en-US" dirty="0"/>
              <a:t>오른쪽 자식</a:t>
            </a:r>
            <a:r>
              <a:rPr lang="en-US" altLang="ko-KR" dirty="0"/>
              <a:t>: X[RED]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15C7C81D-D9D8-410D-8EBB-063B4B36A9E4}"/>
              </a:ext>
            </a:extLst>
          </p:cNvPr>
          <p:cNvSpPr/>
          <p:nvPr/>
        </p:nvSpPr>
        <p:spPr>
          <a:xfrm>
            <a:off x="3087324" y="1571633"/>
            <a:ext cx="728869" cy="72886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02C035A7-4B1C-458A-BA48-ACBA400DBB48}"/>
              </a:ext>
            </a:extLst>
          </p:cNvPr>
          <p:cNvSpPr/>
          <p:nvPr/>
        </p:nvSpPr>
        <p:spPr>
          <a:xfrm>
            <a:off x="2078581" y="2300502"/>
            <a:ext cx="728869" cy="72886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C651831F-F5BA-425B-9D5F-27302A92055A}"/>
              </a:ext>
            </a:extLst>
          </p:cNvPr>
          <p:cNvSpPr/>
          <p:nvPr/>
        </p:nvSpPr>
        <p:spPr>
          <a:xfrm>
            <a:off x="3985159" y="2310443"/>
            <a:ext cx="728869" cy="728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DD05105A-39EB-495C-BB2E-032C62AC6961}"/>
              </a:ext>
            </a:extLst>
          </p:cNvPr>
          <p:cNvSpPr/>
          <p:nvPr/>
        </p:nvSpPr>
        <p:spPr>
          <a:xfrm>
            <a:off x="4709373" y="3064565"/>
            <a:ext cx="728869" cy="728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FEDFF76-1FBC-4649-BB6B-FEC693FE67E3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2443016" y="1936068"/>
            <a:ext cx="644308" cy="36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B2A9C2E2-0982-416B-9E71-C1C9382D1B35}"/>
              </a:ext>
            </a:extLst>
          </p:cNvPr>
          <p:cNvCxnSpPr>
            <a:stCxn id="9" idx="0"/>
            <a:endCxn id="7" idx="6"/>
          </p:cNvCxnSpPr>
          <p:nvPr/>
        </p:nvCxnSpPr>
        <p:spPr>
          <a:xfrm flipH="1" flipV="1">
            <a:off x="3816193" y="1936068"/>
            <a:ext cx="533401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403A06BE-FB66-439C-B8EA-36051B468970}"/>
              </a:ext>
            </a:extLst>
          </p:cNvPr>
          <p:cNvCxnSpPr>
            <a:cxnSpLocks/>
            <a:stCxn id="10" idx="0"/>
            <a:endCxn id="9" idx="6"/>
          </p:cNvCxnSpPr>
          <p:nvPr/>
        </p:nvCxnSpPr>
        <p:spPr>
          <a:xfrm flipH="1" flipV="1">
            <a:off x="4714028" y="2674878"/>
            <a:ext cx="359780" cy="38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xmlns="" id="{0C824C5D-E99F-47E5-A0FD-BCAA8F460FE9}"/>
              </a:ext>
            </a:extLst>
          </p:cNvPr>
          <p:cNvSpPr/>
          <p:nvPr/>
        </p:nvSpPr>
        <p:spPr>
          <a:xfrm>
            <a:off x="4119731" y="3636859"/>
            <a:ext cx="459724" cy="728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60500401-C321-4392-892F-265F941A0BC9}"/>
              </a:ext>
            </a:extLst>
          </p:cNvPr>
          <p:cNvSpPr/>
          <p:nvPr/>
        </p:nvSpPr>
        <p:spPr>
          <a:xfrm>
            <a:off x="3620724" y="5147894"/>
            <a:ext cx="728869" cy="728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091A5823-A45B-415C-BB76-360911BC5752}"/>
              </a:ext>
            </a:extLst>
          </p:cNvPr>
          <p:cNvSpPr/>
          <p:nvPr/>
        </p:nvSpPr>
        <p:spPr>
          <a:xfrm>
            <a:off x="2597861" y="4451767"/>
            <a:ext cx="728869" cy="72886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8C44DA22-88F7-43DA-A258-3D7A06476797}"/>
              </a:ext>
            </a:extLst>
          </p:cNvPr>
          <p:cNvSpPr/>
          <p:nvPr/>
        </p:nvSpPr>
        <p:spPr>
          <a:xfrm>
            <a:off x="873345" y="5876763"/>
            <a:ext cx="728869" cy="72886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27098EA1-E483-4AF9-A067-CAEF7C25123C}"/>
              </a:ext>
            </a:extLst>
          </p:cNvPr>
          <p:cNvSpPr/>
          <p:nvPr/>
        </p:nvSpPr>
        <p:spPr>
          <a:xfrm>
            <a:off x="1602214" y="5147894"/>
            <a:ext cx="728869" cy="728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Z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E8F583FF-BAA8-40DD-B673-485FEDB47598}"/>
              </a:ext>
            </a:extLst>
          </p:cNvPr>
          <p:cNvCxnSpPr>
            <a:cxnSpLocks/>
            <a:stCxn id="21" idx="6"/>
            <a:endCxn id="20" idx="0"/>
          </p:cNvCxnSpPr>
          <p:nvPr/>
        </p:nvCxnSpPr>
        <p:spPr>
          <a:xfrm>
            <a:off x="3326730" y="4816202"/>
            <a:ext cx="658429" cy="33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4DDE2910-F5F7-435B-9C01-866B97EBD6FA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V="1">
            <a:off x="1237780" y="5512329"/>
            <a:ext cx="364434" cy="36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9E385C0-9C55-4BA9-92C0-AAD76BE8E152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V="1">
            <a:off x="1966649" y="4816202"/>
            <a:ext cx="631212" cy="33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4D4128-D369-4DD9-BA66-711AEAA2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- Restructure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92B2D139-EF18-47E0-8101-A3EACDAA57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기준노드</a:t>
            </a:r>
            <a:r>
              <a:rPr lang="ko-KR" altLang="en-US" dirty="0"/>
              <a:t> </a:t>
            </a:r>
            <a:r>
              <a:rPr lang="en-US" altLang="ko-KR" dirty="0"/>
              <a:t>X[RED], </a:t>
            </a:r>
            <a:r>
              <a:rPr lang="ko-KR" altLang="en-US" dirty="0" err="1"/>
              <a:t>부모노드</a:t>
            </a:r>
            <a:r>
              <a:rPr lang="ko-KR" altLang="en-US" dirty="0"/>
              <a:t> </a:t>
            </a:r>
            <a:r>
              <a:rPr lang="en-US" altLang="ko-KR" dirty="0"/>
              <a:t>Y[RED], </a:t>
            </a:r>
            <a:r>
              <a:rPr lang="ko-KR" altLang="en-US" dirty="0" err="1"/>
              <a:t>삼촌노드</a:t>
            </a:r>
            <a:r>
              <a:rPr lang="ko-KR" altLang="en-US" dirty="0"/>
              <a:t> </a:t>
            </a:r>
            <a:r>
              <a:rPr lang="en-US" altLang="ko-KR" dirty="0"/>
              <a:t>Z[BLACK]</a:t>
            </a:r>
            <a:r>
              <a:rPr lang="ko-KR" altLang="en-US" dirty="0"/>
              <a:t>에 대해서 크기 순으로 재배치했을 때</a:t>
            </a:r>
            <a:r>
              <a:rPr lang="en-US" altLang="ko-KR" dirty="0"/>
              <a:t> Z &lt; X &lt; Y</a:t>
            </a:r>
            <a:r>
              <a:rPr lang="ko-KR" altLang="en-US" dirty="0"/>
              <a:t>일 경우</a:t>
            </a:r>
            <a:endParaRPr lang="en-US" altLang="ko-KR" dirty="0"/>
          </a:p>
          <a:p>
            <a:r>
              <a:rPr lang="ko-KR" altLang="en-US" dirty="0" err="1"/>
              <a:t>부모노드</a:t>
            </a:r>
            <a:r>
              <a:rPr lang="en-US" altLang="ko-KR" dirty="0"/>
              <a:t>: X[BLACK]</a:t>
            </a:r>
          </a:p>
          <a:p>
            <a:r>
              <a:rPr lang="ko-KR" altLang="en-US" dirty="0"/>
              <a:t>왼쪽자식</a:t>
            </a:r>
            <a:r>
              <a:rPr lang="en-US" altLang="ko-KR" dirty="0"/>
              <a:t>: Z[RED]</a:t>
            </a:r>
          </a:p>
          <a:p>
            <a:r>
              <a:rPr lang="ko-KR" altLang="en-US" dirty="0"/>
              <a:t>오른쪽 자식</a:t>
            </a:r>
            <a:r>
              <a:rPr lang="en-US" altLang="ko-KR" dirty="0"/>
              <a:t>: Y[RED]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15C7C81D-D9D8-410D-8EBB-063B4B36A9E4}"/>
              </a:ext>
            </a:extLst>
          </p:cNvPr>
          <p:cNvSpPr/>
          <p:nvPr/>
        </p:nvSpPr>
        <p:spPr>
          <a:xfrm>
            <a:off x="3087324" y="1571633"/>
            <a:ext cx="728869" cy="72886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02C035A7-4B1C-458A-BA48-ACBA400DBB48}"/>
              </a:ext>
            </a:extLst>
          </p:cNvPr>
          <p:cNvSpPr/>
          <p:nvPr/>
        </p:nvSpPr>
        <p:spPr>
          <a:xfrm>
            <a:off x="2078581" y="2300502"/>
            <a:ext cx="728869" cy="72886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C651831F-F5BA-425B-9D5F-27302A92055A}"/>
              </a:ext>
            </a:extLst>
          </p:cNvPr>
          <p:cNvSpPr/>
          <p:nvPr/>
        </p:nvSpPr>
        <p:spPr>
          <a:xfrm>
            <a:off x="3985159" y="2310443"/>
            <a:ext cx="728869" cy="728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DD05105A-39EB-495C-BB2E-032C62AC6961}"/>
              </a:ext>
            </a:extLst>
          </p:cNvPr>
          <p:cNvSpPr/>
          <p:nvPr/>
        </p:nvSpPr>
        <p:spPr>
          <a:xfrm>
            <a:off x="3180228" y="3064565"/>
            <a:ext cx="728869" cy="728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FEDFF76-1FBC-4649-BB6B-FEC693FE67E3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2443016" y="1936068"/>
            <a:ext cx="644308" cy="36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B2A9C2E2-0982-416B-9E71-C1C9382D1B35}"/>
              </a:ext>
            </a:extLst>
          </p:cNvPr>
          <p:cNvCxnSpPr>
            <a:stCxn id="9" idx="0"/>
            <a:endCxn id="7" idx="6"/>
          </p:cNvCxnSpPr>
          <p:nvPr/>
        </p:nvCxnSpPr>
        <p:spPr>
          <a:xfrm flipH="1" flipV="1">
            <a:off x="3816193" y="1936068"/>
            <a:ext cx="533401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403A06BE-FB66-439C-B8EA-36051B468970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3544663" y="2674878"/>
            <a:ext cx="440496" cy="38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xmlns="" id="{0C824C5D-E99F-47E5-A0FD-BCAA8F460FE9}"/>
              </a:ext>
            </a:extLst>
          </p:cNvPr>
          <p:cNvSpPr/>
          <p:nvPr/>
        </p:nvSpPr>
        <p:spPr>
          <a:xfrm>
            <a:off x="4119731" y="3636859"/>
            <a:ext cx="459724" cy="728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60500401-C321-4392-892F-265F941A0BC9}"/>
              </a:ext>
            </a:extLst>
          </p:cNvPr>
          <p:cNvSpPr/>
          <p:nvPr/>
        </p:nvSpPr>
        <p:spPr>
          <a:xfrm>
            <a:off x="3620724" y="5147894"/>
            <a:ext cx="728869" cy="728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091A5823-A45B-415C-BB76-360911BC5752}"/>
              </a:ext>
            </a:extLst>
          </p:cNvPr>
          <p:cNvSpPr/>
          <p:nvPr/>
        </p:nvSpPr>
        <p:spPr>
          <a:xfrm>
            <a:off x="2597861" y="4451767"/>
            <a:ext cx="728869" cy="72886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8C44DA22-88F7-43DA-A258-3D7A06476797}"/>
              </a:ext>
            </a:extLst>
          </p:cNvPr>
          <p:cNvSpPr/>
          <p:nvPr/>
        </p:nvSpPr>
        <p:spPr>
          <a:xfrm>
            <a:off x="873345" y="5876763"/>
            <a:ext cx="728869" cy="72886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27098EA1-E483-4AF9-A067-CAEF7C25123C}"/>
              </a:ext>
            </a:extLst>
          </p:cNvPr>
          <p:cNvSpPr/>
          <p:nvPr/>
        </p:nvSpPr>
        <p:spPr>
          <a:xfrm>
            <a:off x="1602214" y="5147894"/>
            <a:ext cx="728869" cy="728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Z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E8F583FF-BAA8-40DD-B673-485FEDB47598}"/>
              </a:ext>
            </a:extLst>
          </p:cNvPr>
          <p:cNvCxnSpPr>
            <a:cxnSpLocks/>
            <a:stCxn id="21" idx="6"/>
            <a:endCxn id="20" idx="0"/>
          </p:cNvCxnSpPr>
          <p:nvPr/>
        </p:nvCxnSpPr>
        <p:spPr>
          <a:xfrm>
            <a:off x="3326730" y="4816202"/>
            <a:ext cx="658429" cy="33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4DDE2910-F5F7-435B-9C01-866B97EBD6FA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V="1">
            <a:off x="1237780" y="5512329"/>
            <a:ext cx="364434" cy="36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9E385C0-9C55-4BA9-92C0-AAD76BE8E152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V="1">
            <a:off x="1966649" y="4816202"/>
            <a:ext cx="631212" cy="33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00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CBB3D6-2751-4E61-A250-C74C0452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Red-Black Tree - Recoloring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1E9C8F-626C-4775-8646-2B24820D1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RED</a:t>
            </a:r>
            <a:r>
              <a:rPr lang="ko-KR" altLang="en-US" dirty="0"/>
              <a:t>인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ko-KR" altLang="en-US" dirty="0" err="1"/>
              <a:t>부모노드가</a:t>
            </a:r>
            <a:r>
              <a:rPr lang="ko-KR" altLang="en-US" dirty="0"/>
              <a:t> </a:t>
            </a:r>
            <a:r>
              <a:rPr lang="en-US" altLang="ko-KR" dirty="0"/>
              <a:t>RED</a:t>
            </a:r>
            <a:r>
              <a:rPr lang="ko-KR" altLang="en-US" dirty="0"/>
              <a:t>이며 </a:t>
            </a:r>
            <a:r>
              <a:rPr lang="ko-KR" altLang="en-US" dirty="0" err="1"/>
              <a:t>삼촌노드가</a:t>
            </a:r>
            <a:r>
              <a:rPr lang="ko-KR" altLang="en-US" dirty="0"/>
              <a:t> </a:t>
            </a:r>
            <a:r>
              <a:rPr lang="en-US" altLang="ko-KR" dirty="0"/>
              <a:t>RED</a:t>
            </a:r>
            <a:r>
              <a:rPr lang="ko-KR" altLang="en-US" dirty="0"/>
              <a:t>인 경우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 err="1"/>
              <a:t>조부모노드를</a:t>
            </a:r>
            <a:r>
              <a:rPr lang="ko-KR" altLang="en-US" dirty="0"/>
              <a:t> </a:t>
            </a:r>
            <a:r>
              <a:rPr lang="en-US" altLang="ko-KR" dirty="0"/>
              <a:t>RED, </a:t>
            </a:r>
            <a:r>
              <a:rPr lang="ko-KR" altLang="en-US" dirty="0" err="1"/>
              <a:t>부모노드와</a:t>
            </a:r>
            <a:r>
              <a:rPr lang="ko-KR" altLang="en-US" dirty="0"/>
              <a:t> </a:t>
            </a:r>
            <a:r>
              <a:rPr lang="ko-KR" altLang="en-US" dirty="0" err="1"/>
              <a:t>삼촌노드를</a:t>
            </a:r>
            <a:r>
              <a:rPr lang="ko-KR" altLang="en-US" dirty="0"/>
              <a:t> </a:t>
            </a:r>
            <a:r>
              <a:rPr lang="en-US" altLang="ko-KR" dirty="0"/>
              <a:t>BLACK</a:t>
            </a:r>
            <a:r>
              <a:rPr lang="ko-KR" altLang="en-US" dirty="0"/>
              <a:t>으로 재설정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 err="1"/>
              <a:t>조부모노드가</a:t>
            </a:r>
            <a:r>
              <a:rPr lang="ko-KR" altLang="en-US" dirty="0"/>
              <a:t> </a:t>
            </a:r>
            <a:r>
              <a:rPr lang="en-US" altLang="ko-KR" dirty="0"/>
              <a:t>root</a:t>
            </a:r>
            <a:r>
              <a:rPr lang="ko-KR" altLang="en-US" dirty="0"/>
              <a:t>일 때는 예외적으로 </a:t>
            </a:r>
            <a:r>
              <a:rPr lang="en-US" altLang="ko-KR" dirty="0"/>
              <a:t>BLACK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 err="1"/>
              <a:t>조부모노드가</a:t>
            </a:r>
            <a:r>
              <a:rPr lang="ko-KR" altLang="en-US" dirty="0"/>
              <a:t> 그것의 </a:t>
            </a:r>
            <a:r>
              <a:rPr lang="ko-KR" altLang="en-US" dirty="0" err="1"/>
              <a:t>부모노드와</a:t>
            </a:r>
            <a:r>
              <a:rPr lang="ko-KR" altLang="en-US" dirty="0"/>
              <a:t> </a:t>
            </a:r>
            <a:r>
              <a:rPr lang="en-US" altLang="ko-KR" dirty="0"/>
              <a:t>Red Property</a:t>
            </a:r>
            <a:r>
              <a:rPr lang="ko-KR" altLang="en-US" dirty="0"/>
              <a:t>를 </a:t>
            </a:r>
            <a:r>
              <a:rPr lang="ko-KR" altLang="en-US" dirty="0" err="1"/>
              <a:t>불만족시킬</a:t>
            </a:r>
            <a:r>
              <a:rPr lang="ko-KR" altLang="en-US" dirty="0"/>
              <a:t> 경우 그곳에서 다시 </a:t>
            </a:r>
            <a:r>
              <a:rPr lang="en-US" altLang="ko-KR" dirty="0"/>
              <a:t>Red Property</a:t>
            </a:r>
            <a:r>
              <a:rPr lang="ko-KR" altLang="en-US" dirty="0"/>
              <a:t>를 만족시키기 위한 작업 필요</a:t>
            </a: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AF9A7B0B-1776-4EBA-8A45-AF9DC4C0EC6C}"/>
              </a:ext>
            </a:extLst>
          </p:cNvPr>
          <p:cNvSpPr/>
          <p:nvPr/>
        </p:nvSpPr>
        <p:spPr>
          <a:xfrm>
            <a:off x="2593840" y="4271074"/>
            <a:ext cx="728869" cy="72886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조부모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A46C867D-9ACD-4F65-AD11-734E24982906}"/>
              </a:ext>
            </a:extLst>
          </p:cNvPr>
          <p:cNvSpPr/>
          <p:nvPr/>
        </p:nvSpPr>
        <p:spPr>
          <a:xfrm>
            <a:off x="1585097" y="4999943"/>
            <a:ext cx="728869" cy="728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삼촌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258AC261-6E63-4CDE-B63B-2D157E9583EA}"/>
              </a:ext>
            </a:extLst>
          </p:cNvPr>
          <p:cNvSpPr/>
          <p:nvPr/>
        </p:nvSpPr>
        <p:spPr>
          <a:xfrm>
            <a:off x="3491675" y="5009884"/>
            <a:ext cx="728869" cy="728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부모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AFE24FC3-6A0C-4D79-8D63-221964F41E43}"/>
              </a:ext>
            </a:extLst>
          </p:cNvPr>
          <p:cNvSpPr/>
          <p:nvPr/>
        </p:nvSpPr>
        <p:spPr>
          <a:xfrm>
            <a:off x="4215889" y="5764006"/>
            <a:ext cx="728869" cy="728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FF9193D0-1A85-4D64-8A0D-AE81425FC302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949532" y="4635509"/>
            <a:ext cx="644308" cy="36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CC0078A9-2A10-4296-A1DD-3D07A5C7DF3C}"/>
              </a:ext>
            </a:extLst>
          </p:cNvPr>
          <p:cNvCxnSpPr>
            <a:stCxn id="6" idx="0"/>
            <a:endCxn id="4" idx="6"/>
          </p:cNvCxnSpPr>
          <p:nvPr/>
        </p:nvCxnSpPr>
        <p:spPr>
          <a:xfrm flipH="1" flipV="1">
            <a:off x="3322709" y="4635509"/>
            <a:ext cx="533401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7371C277-E93B-49BC-9B58-C911DEC24991}"/>
              </a:ext>
            </a:extLst>
          </p:cNvPr>
          <p:cNvCxnSpPr>
            <a:cxnSpLocks/>
            <a:stCxn id="7" idx="0"/>
            <a:endCxn id="6" idx="6"/>
          </p:cNvCxnSpPr>
          <p:nvPr/>
        </p:nvCxnSpPr>
        <p:spPr>
          <a:xfrm flipH="1" flipV="1">
            <a:off x="4220544" y="5374319"/>
            <a:ext cx="359780" cy="38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xmlns="" id="{19F2B145-4EDA-4726-ACD8-A32B26B29C8F}"/>
              </a:ext>
            </a:extLst>
          </p:cNvPr>
          <p:cNvSpPr/>
          <p:nvPr/>
        </p:nvSpPr>
        <p:spPr>
          <a:xfrm>
            <a:off x="5497211" y="5225143"/>
            <a:ext cx="1077762" cy="51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AF44DF2B-8100-4667-BFB1-5B5F875B8D8F}"/>
              </a:ext>
            </a:extLst>
          </p:cNvPr>
          <p:cNvSpPr/>
          <p:nvPr/>
        </p:nvSpPr>
        <p:spPr>
          <a:xfrm>
            <a:off x="8564967" y="4271074"/>
            <a:ext cx="728869" cy="728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조부모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B554FA8-FF9F-4E3D-9064-9DC4F890BA8A}"/>
              </a:ext>
            </a:extLst>
          </p:cNvPr>
          <p:cNvSpPr/>
          <p:nvPr/>
        </p:nvSpPr>
        <p:spPr>
          <a:xfrm>
            <a:off x="7556224" y="4999943"/>
            <a:ext cx="728869" cy="72886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삼촌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D048BC70-C2F4-4E8C-B73C-ADAB7EE0C69E}"/>
              </a:ext>
            </a:extLst>
          </p:cNvPr>
          <p:cNvSpPr/>
          <p:nvPr/>
        </p:nvSpPr>
        <p:spPr>
          <a:xfrm>
            <a:off x="9462802" y="5009884"/>
            <a:ext cx="728869" cy="72886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부모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4F183806-3060-4C61-93AB-48FBCAAE1223}"/>
              </a:ext>
            </a:extLst>
          </p:cNvPr>
          <p:cNvSpPr/>
          <p:nvPr/>
        </p:nvSpPr>
        <p:spPr>
          <a:xfrm>
            <a:off x="10187016" y="5764006"/>
            <a:ext cx="728869" cy="728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263F6300-F395-43DB-B696-F66C8140E457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7920659" y="4635509"/>
            <a:ext cx="644308" cy="36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B5B6B0E1-F45A-43D6-8BBA-1F7812D0BFD8}"/>
              </a:ext>
            </a:extLst>
          </p:cNvPr>
          <p:cNvCxnSpPr>
            <a:stCxn id="14" idx="0"/>
            <a:endCxn id="12" idx="6"/>
          </p:cNvCxnSpPr>
          <p:nvPr/>
        </p:nvCxnSpPr>
        <p:spPr>
          <a:xfrm flipH="1" flipV="1">
            <a:off x="9293836" y="4635509"/>
            <a:ext cx="533401" cy="37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3E6AC0C4-A419-4871-BA24-FA8AD033E340}"/>
              </a:ext>
            </a:extLst>
          </p:cNvPr>
          <p:cNvCxnSpPr>
            <a:cxnSpLocks/>
            <a:stCxn id="15" idx="0"/>
            <a:endCxn id="14" idx="6"/>
          </p:cNvCxnSpPr>
          <p:nvPr/>
        </p:nvCxnSpPr>
        <p:spPr>
          <a:xfrm flipH="1" flipV="1">
            <a:off x="10191671" y="5374319"/>
            <a:ext cx="359780" cy="38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97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C211C8-5960-45AE-B2A6-8EF0590C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깊이와 높이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D9C4BC-4F64-4DA5-93EF-EBC8810EB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341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노드의 개수로 정의하기도 하고 간선의 개수로 정의하기도 한다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깊이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루트일 때 0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그렇지 않을 때 depth(부모노드) + 1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높이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단말노드일 때 0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그렇지 않을 때 height(자식노드) 중 최대값 + 1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505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BE6D95-6E52-43C5-8397-5A6E4798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트리 탐색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DAD6ED-AB3C-4649-A23B-FB478B66B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정해진 순서에 따라 트리의 모든 노드를 방문하는 것</a:t>
            </a:r>
          </a:p>
          <a:p>
            <a:r>
              <a:rPr lang="ko-KR" altLang="en-US">
                <a:ea typeface="맑은 고딕"/>
              </a:rPr>
              <a:t>Preorder(전위탐색): 부모 → 자식(좌→우)</a:t>
            </a:r>
          </a:p>
          <a:p>
            <a:r>
              <a:rPr lang="ko-KR" altLang="en-US">
                <a:ea typeface="맑은 고딕"/>
              </a:rPr>
              <a:t>Postorder(후위탐색): 자식(좌→우) → 부모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000">
                <a:solidFill>
                  <a:srgbClr val="00B050"/>
                </a:solidFill>
                <a:ea typeface="맑은 고딕"/>
              </a:rPr>
              <a:t>// 아래는 binary의 경우만 가능</a:t>
            </a:r>
            <a:endParaRPr lang="ko-KR" altLang="en-US" dirty="0">
              <a:solidFill>
                <a:srgbClr val="00B050"/>
              </a:solidFill>
              <a:ea typeface="맑은 고딕"/>
            </a:endParaRPr>
          </a:p>
          <a:p>
            <a:r>
              <a:rPr lang="ko-KR" altLang="en-US">
                <a:ea typeface="맑은 고딕"/>
              </a:rPr>
              <a:t>Inorder(중위탐색): 왼쪽자식 → 부모 → 오른쪽자식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9932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3B5BEC-D829-4327-9C9E-A4D41ED5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이진트리 (binary tree)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F21456-9752-4991-AEC5-0ECC8F99D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1463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altLang="en-US">
                <a:ea typeface="맑은 고딕"/>
              </a:rPr>
              <a:t>차수가 최대 2인 트리</a:t>
            </a:r>
          </a:p>
          <a:p>
            <a:r>
              <a:rPr lang="ko-KR" altLang="en-US">
                <a:ea typeface="맑은 고딕"/>
              </a:rPr>
              <a:t>왼쪽자식(left child): 첫번째 자식노드</a:t>
            </a:r>
          </a:p>
          <a:p>
            <a:r>
              <a:rPr lang="ko-KR" altLang="en-US">
                <a:ea typeface="맑은 고딕"/>
              </a:rPr>
              <a:t>오른쪽자식(right child): 두번째 자식노드</a:t>
            </a:r>
            <a:endParaRPr lang="ko-KR"/>
          </a:p>
          <a:p>
            <a:r>
              <a:rPr lang="ko-KR" altLang="en-US">
                <a:ea typeface="맑은 고딕"/>
              </a:rPr>
              <a:t>왼쪽서브트리(left subtree): 왼쪽</a:t>
            </a:r>
            <a:r>
              <a:rPr lang="ko-KR" altLang="en-US">
                <a:latin typeface="Malgun Gothic"/>
                <a:ea typeface="Malgun Gothic"/>
              </a:rPr>
              <a:t>자식노드에서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>
                <a:latin typeface="Malgun Gothic"/>
                <a:ea typeface="Malgun Gothic"/>
              </a:rPr>
              <a:t>비롯된 서브트리</a:t>
            </a:r>
            <a:endParaRPr lang="ko-KR">
              <a:latin typeface="Malgun Gothic"/>
              <a:ea typeface="Malgun Gothic"/>
            </a:endParaRPr>
          </a:p>
          <a:p>
            <a:r>
              <a:rPr lang="ko-KR" altLang="en-US">
                <a:ea typeface="맑은 고딕"/>
              </a:rPr>
              <a:t>오른쪽서브트리(right subtree): 오른쪽자식노드에서 비롯된 서브트리</a:t>
            </a:r>
            <a:endParaRPr lang="ko-KR"/>
          </a:p>
          <a:p>
            <a:r>
              <a:rPr lang="ko-KR" altLang="en-US">
                <a:ea typeface="맑은 고딕"/>
              </a:rPr>
              <a:t>노드가 n개일 때 간선은 n-1개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응용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사칙연산, 결정 프로세스(Y/N), 이진탐색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521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E847DB-D701-4B56-B442-5C5ABB6B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이진트리 (binary tree)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626AE3-79FF-4270-9987-6142F1DED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ko-KR" dirty="0" err="1">
                <a:latin typeface="Malgun Gothic"/>
                <a:ea typeface="Malgun Gothic"/>
              </a:rPr>
              <a:t>정이진트리</a:t>
            </a:r>
            <a:r>
              <a:rPr lang="ko-KR" dirty="0">
                <a:latin typeface="Malgun Gothic"/>
                <a:ea typeface="Malgun Gothic"/>
              </a:rPr>
              <a:t>(</a:t>
            </a:r>
            <a:r>
              <a:rPr lang="ko-KR" dirty="0" err="1">
                <a:latin typeface="Malgun Gothic"/>
                <a:ea typeface="Malgun Gothic"/>
              </a:rPr>
              <a:t>proper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</a:rPr>
              <a:t>binary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</a:rPr>
              <a:t>tree</a:t>
            </a:r>
            <a:r>
              <a:rPr lang="ko-KR" dirty="0">
                <a:latin typeface="Malgun Gothic"/>
                <a:ea typeface="Malgun Gothic"/>
              </a:rPr>
              <a:t>): 모든 노드의 자식 수가 0 또는 2인 </a:t>
            </a:r>
            <a:r>
              <a:rPr lang="ko-KR" altLang="en-US" dirty="0" err="1">
                <a:latin typeface="Malgun Gothic"/>
                <a:ea typeface="Malgun Gothic"/>
              </a:rPr>
              <a:t>이진트리</a:t>
            </a:r>
            <a:endParaRPr lang="ko-KR" dirty="0">
              <a:ea typeface="+mn-lt"/>
              <a:cs typeface="+mn-lt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ko-KR" dirty="0" err="1">
                <a:latin typeface="Malgun Gothic"/>
                <a:ea typeface="Malgun Gothic"/>
              </a:rPr>
              <a:t>완전이진트리</a:t>
            </a:r>
            <a:r>
              <a:rPr lang="ko-KR" dirty="0">
                <a:latin typeface="Malgun Gothic"/>
                <a:ea typeface="Malgun Gothic"/>
              </a:rPr>
              <a:t>(</a:t>
            </a:r>
            <a:r>
              <a:rPr lang="ko-KR" dirty="0" err="1">
                <a:latin typeface="Malgun Gothic"/>
                <a:ea typeface="Malgun Gothic"/>
              </a:rPr>
              <a:t>complete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</a:rPr>
              <a:t>binary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</a:rPr>
              <a:t>tree</a:t>
            </a:r>
            <a:r>
              <a:rPr lang="ko-KR" dirty="0">
                <a:latin typeface="Malgun Gothic"/>
                <a:ea typeface="Malgun Gothic"/>
              </a:rPr>
              <a:t>): 마지막 레벨을 제외한 모든 노드가 채워져 있으며 마지막 레벨의 노드는 왼쪽부터 채워진 </a:t>
            </a:r>
            <a:r>
              <a:rPr lang="ko-KR" altLang="en-US" dirty="0" err="1">
                <a:latin typeface="Malgun Gothic"/>
                <a:ea typeface="Malgun Gothic"/>
              </a:rPr>
              <a:t>이진트리</a:t>
            </a:r>
            <a:endParaRPr lang="ko-KR" dirty="0">
              <a:ea typeface="+mn-lt"/>
              <a:cs typeface="+mn-lt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altLang="ko-KR" dirty="0" err="1">
                <a:latin typeface="Malgun Gothic"/>
                <a:ea typeface="Malgun Gothic"/>
              </a:rPr>
              <a:t>포화이진트리</a:t>
            </a:r>
            <a:r>
              <a:rPr lang="en-US" altLang="ko-KR" dirty="0">
                <a:latin typeface="Malgun Gothic"/>
                <a:ea typeface="Malgun Gothic"/>
              </a:rPr>
              <a:t>(perfect binary tree): </a:t>
            </a:r>
            <a:r>
              <a:rPr lang="en-US" altLang="ko-KR" dirty="0" err="1">
                <a:latin typeface="Malgun Gothic"/>
                <a:ea typeface="Malgun Gothic"/>
              </a:rPr>
              <a:t>마지막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레벨까지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모든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노드가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채워진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완전이진트리</a:t>
            </a:r>
            <a:endParaRPr lang="en-US" altLang="ko-KR" dirty="0">
              <a:latin typeface="Malgun Gothic"/>
              <a:ea typeface="Malgun Gothic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ko-KR" altLang="en-US" dirty="0" err="1">
                <a:ea typeface="맑은 고딕"/>
              </a:rPr>
              <a:t>사향트리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skewed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tree</a:t>
            </a:r>
            <a:r>
              <a:rPr lang="ko-KR" altLang="en-US" dirty="0">
                <a:ea typeface="맑은 고딕"/>
              </a:rPr>
              <a:t>): 한쪽 자식만 있어 한 쪽으로 치우쳐 있는 </a:t>
            </a:r>
            <a:r>
              <a:rPr lang="ko-KR" altLang="en-US" dirty="0" err="1">
                <a:ea typeface="맑은 고딕"/>
              </a:rPr>
              <a:t>이진트리</a:t>
            </a:r>
            <a:endParaRPr lang="ko-KR" altLang="en-US" dirty="0">
              <a:ea typeface="맑은 고딕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ko-KR" altLang="en-US" dirty="0" err="1">
                <a:ea typeface="맑은 고딕"/>
              </a:rPr>
              <a:t>균형이진트리</a:t>
            </a:r>
            <a:r>
              <a:rPr lang="ko-KR" altLang="en-US" dirty="0">
                <a:ea typeface="맑은 고딕"/>
              </a:rPr>
              <a:t>(balanced tree): </a:t>
            </a:r>
            <a:r>
              <a:rPr lang="ko-KR" altLang="en-US" dirty="0" err="1">
                <a:ea typeface="맑은 고딕"/>
              </a:rPr>
              <a:t>단말노드들의</a:t>
            </a:r>
            <a:r>
              <a:rPr lang="ko-KR" altLang="en-US" dirty="0">
                <a:ea typeface="맑은 고딕"/>
              </a:rPr>
              <a:t> 깊이 차이가 최소인 </a:t>
            </a:r>
            <a:r>
              <a:rPr lang="ko-KR" altLang="en-US" dirty="0" err="1" smtClean="0">
                <a:ea typeface="맑은 고딕"/>
              </a:rPr>
              <a:t>이진트리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194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5326</TotalTime>
  <Words>2639</Words>
  <Application>Microsoft Office PowerPoint</Application>
  <PresentationFormat>사용자 지정</PresentationFormat>
  <Paragraphs>606</Paragraphs>
  <Slides>53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Office 테마</vt:lpstr>
      <vt:lpstr>KCA2019 ☆여름방학특강☆</vt:lpstr>
      <vt:lpstr>Tree의 개념 및 구조</vt:lpstr>
      <vt:lpstr>트리의 용어 (1)</vt:lpstr>
      <vt:lpstr>트리의 용어 (2)</vt:lpstr>
      <vt:lpstr>트리 ADT</vt:lpstr>
      <vt:lpstr>깊이와 높이</vt:lpstr>
      <vt:lpstr>트리 탐색</vt:lpstr>
      <vt:lpstr>이진트리 (binary tree)</vt:lpstr>
      <vt:lpstr>이진트리 (binary tree)</vt:lpstr>
      <vt:lpstr>이진트리 (binary tree)</vt:lpstr>
      <vt:lpstr>이진트리의 응용</vt:lpstr>
      <vt:lpstr>이진트리 ADT</vt:lpstr>
      <vt:lpstr>배열리스트로 표현한 이진트리</vt:lpstr>
      <vt:lpstr>이진트리의 연결 구조</vt:lpstr>
      <vt:lpstr>트리 순회 방법 (traversal)</vt:lpstr>
      <vt:lpstr>Preorder의 응용 예시: 구조화된 체계</vt:lpstr>
      <vt:lpstr>Postorder의 응용 예시: 디렉토리 용량 계산</vt:lpstr>
      <vt:lpstr>Postorder의 응용 예시: 수식 트리</vt:lpstr>
      <vt:lpstr>트리 탐색 방법 (search)</vt:lpstr>
      <vt:lpstr>DFS(Depth First Search; 깊이우선탐색)</vt:lpstr>
      <vt:lpstr>DFS의 특징</vt:lpstr>
      <vt:lpstr>BFS(Breadth First Search; 너비우선탐색)</vt:lpstr>
      <vt:lpstr>이진탐색트리</vt:lpstr>
      <vt:lpstr>이진탐색트리 - 탐색</vt:lpstr>
      <vt:lpstr>이진탐색트리 - 탐색</vt:lpstr>
      <vt:lpstr>이진탐색트리의 삽입연산</vt:lpstr>
      <vt:lpstr>이진탐색트리 - 삽입</vt:lpstr>
      <vt:lpstr>이진탐색트리 - 삽입</vt:lpstr>
      <vt:lpstr>이진탐색트리의 삽입연산을 구현해보자☆</vt:lpstr>
      <vt:lpstr>이진탐색트리의 삭제연산</vt:lpstr>
      <vt:lpstr>이진탐색트리 - 삭제</vt:lpstr>
      <vt:lpstr>이진탐색트리의 삭제연산 - CASE1</vt:lpstr>
      <vt:lpstr>이진탐색트리 - 삭제 (1)</vt:lpstr>
      <vt:lpstr>이진탐색트리의 삭제연산 - CASE2</vt:lpstr>
      <vt:lpstr>이진탐색트리 - 삭제 (2)</vt:lpstr>
      <vt:lpstr>이진탐색트리의 삭제연산 - CASE3</vt:lpstr>
      <vt:lpstr>이진탐색트리 - 삭제 (3)</vt:lpstr>
      <vt:lpstr>이진탐색트리의 삭제연산을 구현해보자☆</vt:lpstr>
      <vt:lpstr>이진탐색트리의 삭제연산을 구현해보자☆</vt:lpstr>
      <vt:lpstr>연습문제 - 트리를 사용해보자☆</vt:lpstr>
      <vt:lpstr>AVL Tree</vt:lpstr>
      <vt:lpstr>AVL Tree - Restructure</vt:lpstr>
      <vt:lpstr>AVL Tree - Restructure</vt:lpstr>
      <vt:lpstr>AVL Tree - Rotation( X, Y, Z )</vt:lpstr>
      <vt:lpstr>AVL Tree - Rotation( X, Y )</vt:lpstr>
      <vt:lpstr>Red-Black Tree</vt:lpstr>
      <vt:lpstr>Red-Black Tree</vt:lpstr>
      <vt:lpstr>Red-Black Tree - Restructure</vt:lpstr>
      <vt:lpstr>Red-Black Tree - Restructure</vt:lpstr>
      <vt:lpstr>Red-Black Tree - Restructure</vt:lpstr>
      <vt:lpstr>Red-Black Tree - Restructure</vt:lpstr>
      <vt:lpstr>Red-Black Tree - Restructure</vt:lpstr>
      <vt:lpstr>Red-Black Tree - Recoloring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Peter J</cp:lastModifiedBy>
  <cp:revision>865</cp:revision>
  <dcterms:created xsi:type="dcterms:W3CDTF">2012-07-30T17:18:39Z</dcterms:created>
  <dcterms:modified xsi:type="dcterms:W3CDTF">2019-07-18T08:22:32Z</dcterms:modified>
</cp:coreProperties>
</file>