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7" r:id="rId24"/>
    <p:sldId id="288" r:id="rId25"/>
    <p:sldId id="289" r:id="rId26"/>
    <p:sldId id="290" r:id="rId27"/>
    <p:sldId id="286" r:id="rId28"/>
    <p:sldId id="291" r:id="rId29"/>
    <p:sldId id="292" r:id="rId30"/>
    <p:sldId id="293" r:id="rId31"/>
    <p:sldId id="281" r:id="rId32"/>
    <p:sldId id="282" r:id="rId33"/>
    <p:sldId id="283" r:id="rId34"/>
    <p:sldId id="284" r:id="rId35"/>
    <p:sldId id="280" r:id="rId36"/>
    <p:sldId id="28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rt" id="{E03CADD2-6223-4767-9512-DC6BC0BFC7F4}">
          <p14:sldIdLst>
            <p14:sldId id="257"/>
            <p14:sldId id="258"/>
            <p14:sldId id="259"/>
            <p14:sldId id="260"/>
            <p14:sldId id="261"/>
          </p14:sldIdLst>
        </p14:section>
        <p14:section name="SelectionSort" id="{B3A8761F-EB96-45FE-8E9D-15E3FE40EA90}">
          <p14:sldIdLst>
            <p14:sldId id="262"/>
            <p14:sldId id="263"/>
            <p14:sldId id="264"/>
            <p14:sldId id="265"/>
          </p14:sldIdLst>
        </p14:section>
        <p14:section name="InsertionSort" id="{C7C93ACC-5957-4098-BAC9-975B455D4991}">
          <p14:sldIdLst>
            <p14:sldId id="266"/>
            <p14:sldId id="267"/>
            <p14:sldId id="268"/>
            <p14:sldId id="269"/>
          </p14:sldIdLst>
        </p14:section>
        <p14:section name="BubbleSort" id="{DCC62850-383E-4CBE-ADD6-221D939667CF}">
          <p14:sldIdLst>
            <p14:sldId id="270"/>
            <p14:sldId id="271"/>
            <p14:sldId id="272"/>
            <p14:sldId id="273"/>
          </p14:sldIdLst>
        </p14:section>
        <p14:section name="MergeSort" id="{E7DDCC63-C3D4-402C-B321-4D678F1B1FB4}">
          <p14:sldIdLst>
            <p14:sldId id="274"/>
            <p14:sldId id="275"/>
            <p14:sldId id="276"/>
            <p14:sldId id="278"/>
            <p14:sldId id="279"/>
          </p14:sldIdLst>
        </p14:section>
        <p14:section name="HeapSort" id="{844D121D-2D87-423A-9C5D-24EC73E0CFC2}">
          <p14:sldIdLst>
            <p14:sldId id="287"/>
            <p14:sldId id="288"/>
            <p14:sldId id="289"/>
            <p14:sldId id="290"/>
          </p14:sldIdLst>
        </p14:section>
        <p14:section name="QuickSort" id="{AA256C56-0BF0-4A61-BA11-747260C0B3E1}">
          <p14:sldIdLst>
            <p14:sldId id="286"/>
            <p14:sldId id="291"/>
            <p14:sldId id="292"/>
            <p14:sldId id="293"/>
          </p14:sldIdLst>
        </p14:section>
        <p14:section name="RadixSort" id="{8D2B923F-E60D-4F0F-98F7-7122FF6F1184}">
          <p14:sldIdLst>
            <p14:sldId id="281"/>
            <p14:sldId id="282"/>
            <p14:sldId id="283"/>
            <p14:sldId id="284"/>
            <p14:sldId id="280"/>
          </p14:sldIdLst>
        </p14:section>
        <p14:section name="Outro" id="{03208738-7981-4F0D-886E-437D7876038F}">
          <p14:sldIdLst>
            <p14:sldId id="285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0A35A-E731-41D6-B07D-CEF287517A2F}" v="7" dt="2019-05-06T08:56:42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530A35A-E731-41D6-B07D-CEF287517A2F}"/>
    <pc:docChg chg="addSld">
      <pc:chgData name="" userId="" providerId="" clId="Web-{B530A35A-E731-41D6-B07D-CEF287517A2F}" dt="2019-05-06T07:27:56.127" v="0"/>
      <pc:docMkLst>
        <pc:docMk/>
      </pc:docMkLst>
      <pc:sldChg chg="add">
        <pc:chgData name="" userId="" providerId="" clId="Web-{B530A35A-E731-41D6-B07D-CEF287517A2F}" dt="2019-05-06T07:27:56.127" v="0"/>
        <pc:sldMkLst>
          <pc:docMk/>
          <pc:sldMk cId="2957648384" sldId="257"/>
        </pc:sldMkLst>
      </pc:sldChg>
    </pc:docChg>
  </pc:docChgLst>
  <pc:docChgLst>
    <pc:chgData name="정주원" userId="S::edenjint3927@konkuk.ac.kr::8959b079-89b5-4d38-b2d4-1b84b06523eb" providerId="AD" clId="Web-{B530A35A-E731-41D6-B07D-CEF287517A2F}"/>
    <pc:docChg chg="addSld delSld modSld sldOrd">
      <pc:chgData name="정주원" userId="S::edenjint3927@konkuk.ac.kr::8959b079-89b5-4d38-b2d4-1b84b06523eb" providerId="AD" clId="Web-{B530A35A-E731-41D6-B07D-CEF287517A2F}" dt="2019-05-06T09:04:57.836" v="4543" actId="20577"/>
      <pc:docMkLst>
        <pc:docMk/>
      </pc:docMkLst>
      <pc:sldChg chg="del">
        <pc:chgData name="정주원" userId="S::edenjint3927@konkuk.ac.kr::8959b079-89b5-4d38-b2d4-1b84b06523eb" providerId="AD" clId="Web-{B530A35A-E731-41D6-B07D-CEF287517A2F}" dt="2019-05-06T07:28:00.752" v="0"/>
        <pc:sldMkLst>
          <pc:docMk/>
          <pc:sldMk cId="3569210928" sldId="256"/>
        </pc:sldMkLst>
      </pc:sldChg>
      <pc:sldChg chg="modSp">
        <pc:chgData name="정주원" userId="S::edenjint3927@konkuk.ac.kr::8959b079-89b5-4d38-b2d4-1b84b06523eb" providerId="AD" clId="Web-{B530A35A-E731-41D6-B07D-CEF287517A2F}" dt="2019-05-06T09:04:50.992" v="4541" actId="20577"/>
        <pc:sldMkLst>
          <pc:docMk/>
          <pc:sldMk cId="2957648384" sldId="257"/>
        </pc:sldMkLst>
        <pc:spChg chg="mod">
          <ac:chgData name="정주원" userId="S::edenjint3927@konkuk.ac.kr::8959b079-89b5-4d38-b2d4-1b84b06523eb" providerId="AD" clId="Web-{B530A35A-E731-41D6-B07D-CEF287517A2F}" dt="2019-05-06T09:04:50.992" v="4541" actId="20577"/>
          <ac:spMkLst>
            <pc:docMk/>
            <pc:sldMk cId="2957648384" sldId="257"/>
            <ac:spMk id="3" creationId="{00000000-0000-0000-0000-000000000000}"/>
          </ac:spMkLst>
        </pc:spChg>
      </pc:sldChg>
      <pc:sldChg chg="addSp modSp new">
        <pc:chgData name="정주원" userId="S::edenjint3927@konkuk.ac.kr::8959b079-89b5-4d38-b2d4-1b84b06523eb" providerId="AD" clId="Web-{B530A35A-E731-41D6-B07D-CEF287517A2F}" dt="2019-05-06T07:35:40.796" v="164" actId="14100"/>
        <pc:sldMkLst>
          <pc:docMk/>
          <pc:sldMk cId="562045115" sldId="258"/>
        </pc:sldMkLst>
        <pc:spChg chg="mod">
          <ac:chgData name="정주원" userId="S::edenjint3927@konkuk.ac.kr::8959b079-89b5-4d38-b2d4-1b84b06523eb" providerId="AD" clId="Web-{B530A35A-E731-41D6-B07D-CEF287517A2F}" dt="2019-05-06T07:33:06.812" v="22" actId="20577"/>
          <ac:spMkLst>
            <pc:docMk/>
            <pc:sldMk cId="562045115" sldId="258"/>
            <ac:spMk id="2" creationId="{3BBD8370-D240-48F9-BA4C-237360A2E2CB}"/>
          </ac:spMkLst>
        </pc:spChg>
        <pc:spChg chg="mod">
          <ac:chgData name="정주원" userId="S::edenjint3927@konkuk.ac.kr::8959b079-89b5-4d38-b2d4-1b84b06523eb" providerId="AD" clId="Web-{B530A35A-E731-41D6-B07D-CEF287517A2F}" dt="2019-05-06T07:35:38.468" v="160" actId="20577"/>
          <ac:spMkLst>
            <pc:docMk/>
            <pc:sldMk cId="562045115" sldId="258"/>
            <ac:spMk id="3" creationId="{41455513-6306-4424-BAC8-F1D813A25C81}"/>
          </ac:spMkLst>
        </pc:spChg>
        <pc:picChg chg="add mod">
          <ac:chgData name="정주원" userId="S::edenjint3927@konkuk.ac.kr::8959b079-89b5-4d38-b2d4-1b84b06523eb" providerId="AD" clId="Web-{B530A35A-E731-41D6-B07D-CEF287517A2F}" dt="2019-05-06T07:35:40.796" v="164" actId="14100"/>
          <ac:picMkLst>
            <pc:docMk/>
            <pc:sldMk cId="562045115" sldId="258"/>
            <ac:picMk id="4" creationId="{35EE83AE-DB36-4991-B418-43B11C46C0D2}"/>
          </ac:picMkLst>
        </pc:picChg>
      </pc:sldChg>
      <pc:sldChg chg="modSp new">
        <pc:chgData name="정주원" userId="S::edenjint3927@konkuk.ac.kr::8959b079-89b5-4d38-b2d4-1b84b06523eb" providerId="AD" clId="Web-{B530A35A-E731-41D6-B07D-CEF287517A2F}" dt="2019-05-06T07:44:51.699" v="376" actId="20577"/>
        <pc:sldMkLst>
          <pc:docMk/>
          <pc:sldMk cId="4181093463" sldId="259"/>
        </pc:sldMkLst>
        <pc:spChg chg="mod">
          <ac:chgData name="정주원" userId="S::edenjint3927@konkuk.ac.kr::8959b079-89b5-4d38-b2d4-1b84b06523eb" providerId="AD" clId="Web-{B530A35A-E731-41D6-B07D-CEF287517A2F}" dt="2019-05-06T07:43:08.793" v="184" actId="20577"/>
          <ac:spMkLst>
            <pc:docMk/>
            <pc:sldMk cId="4181093463" sldId="259"/>
            <ac:spMk id="2" creationId="{45D2EFC8-F54A-4A9D-86C6-628D4CD6FC34}"/>
          </ac:spMkLst>
        </pc:spChg>
        <pc:spChg chg="mod">
          <ac:chgData name="정주원" userId="S::edenjint3927@konkuk.ac.kr::8959b079-89b5-4d38-b2d4-1b84b06523eb" providerId="AD" clId="Web-{B530A35A-E731-41D6-B07D-CEF287517A2F}" dt="2019-05-06T07:44:51.699" v="376" actId="20577"/>
          <ac:spMkLst>
            <pc:docMk/>
            <pc:sldMk cId="4181093463" sldId="259"/>
            <ac:spMk id="3" creationId="{C7471D88-FE83-4C8D-893C-497254B4E4DF}"/>
          </ac:spMkLst>
        </pc:spChg>
      </pc:sldChg>
      <pc:sldChg chg="modSp new">
        <pc:chgData name="정주원" userId="S::edenjint3927@konkuk.ac.kr::8959b079-89b5-4d38-b2d4-1b84b06523eb" providerId="AD" clId="Web-{B530A35A-E731-41D6-B07D-CEF287517A2F}" dt="2019-05-06T07:48:30.088" v="727" actId="20577"/>
        <pc:sldMkLst>
          <pc:docMk/>
          <pc:sldMk cId="798710577" sldId="260"/>
        </pc:sldMkLst>
        <pc:spChg chg="mod">
          <ac:chgData name="정주원" userId="S::edenjint3927@konkuk.ac.kr::8959b079-89b5-4d38-b2d4-1b84b06523eb" providerId="AD" clId="Web-{B530A35A-E731-41D6-B07D-CEF287517A2F}" dt="2019-05-06T07:45:29.496" v="391" actId="20577"/>
          <ac:spMkLst>
            <pc:docMk/>
            <pc:sldMk cId="798710577" sldId="260"/>
            <ac:spMk id="2" creationId="{AAB22BAB-5FD7-4F6D-B802-6C007B4E102C}"/>
          </ac:spMkLst>
        </pc:spChg>
        <pc:spChg chg="mod">
          <ac:chgData name="정주원" userId="S::edenjint3927@konkuk.ac.kr::8959b079-89b5-4d38-b2d4-1b84b06523eb" providerId="AD" clId="Web-{B530A35A-E731-41D6-B07D-CEF287517A2F}" dt="2019-05-06T07:48:30.088" v="727" actId="20577"/>
          <ac:spMkLst>
            <pc:docMk/>
            <pc:sldMk cId="798710577" sldId="260"/>
            <ac:spMk id="3" creationId="{6C97015A-84B2-45C2-8317-51593C87D7E1}"/>
          </ac:spMkLst>
        </pc:spChg>
      </pc:sldChg>
      <pc:sldChg chg="addSp modSp new">
        <pc:chgData name="정주원" userId="S::edenjint3927@konkuk.ac.kr::8959b079-89b5-4d38-b2d4-1b84b06523eb" providerId="AD" clId="Web-{B530A35A-E731-41D6-B07D-CEF287517A2F}" dt="2019-05-06T07:50:04.197" v="848" actId="14100"/>
        <pc:sldMkLst>
          <pc:docMk/>
          <pc:sldMk cId="1901195519" sldId="261"/>
        </pc:sldMkLst>
        <pc:spChg chg="mod">
          <ac:chgData name="정주원" userId="S::edenjint3927@konkuk.ac.kr::8959b079-89b5-4d38-b2d4-1b84b06523eb" providerId="AD" clId="Web-{B530A35A-E731-41D6-B07D-CEF287517A2F}" dt="2019-05-06T07:48:44.088" v="740" actId="20577"/>
          <ac:spMkLst>
            <pc:docMk/>
            <pc:sldMk cId="1901195519" sldId="261"/>
            <ac:spMk id="2" creationId="{114144CC-9D91-4F8D-812D-01893C2CBA83}"/>
          </ac:spMkLst>
        </pc:spChg>
        <pc:spChg chg="mod">
          <ac:chgData name="정주원" userId="S::edenjint3927@konkuk.ac.kr::8959b079-89b5-4d38-b2d4-1b84b06523eb" providerId="AD" clId="Web-{B530A35A-E731-41D6-B07D-CEF287517A2F}" dt="2019-05-06T07:49:55.056" v="843" actId="20577"/>
          <ac:spMkLst>
            <pc:docMk/>
            <pc:sldMk cId="1901195519" sldId="261"/>
            <ac:spMk id="3" creationId="{0F01F3E5-6EDF-4BEC-9DC8-FBC77BF784E8}"/>
          </ac:spMkLst>
        </pc:spChg>
        <pc:picChg chg="add mod">
          <ac:chgData name="정주원" userId="S::edenjint3927@konkuk.ac.kr::8959b079-89b5-4d38-b2d4-1b84b06523eb" providerId="AD" clId="Web-{B530A35A-E731-41D6-B07D-CEF287517A2F}" dt="2019-05-06T07:50:04.197" v="848" actId="14100"/>
          <ac:picMkLst>
            <pc:docMk/>
            <pc:sldMk cId="1901195519" sldId="261"/>
            <ac:picMk id="4" creationId="{1FAAEF61-8285-46DA-8C61-11E7D111D066}"/>
          </ac:picMkLst>
        </pc:picChg>
      </pc:sldChg>
      <pc:sldChg chg="addSp modSp new">
        <pc:chgData name="정주원" userId="S::edenjint3927@konkuk.ac.kr::8959b079-89b5-4d38-b2d4-1b84b06523eb" providerId="AD" clId="Web-{B530A35A-E731-41D6-B07D-CEF287517A2F}" dt="2019-05-06T07:55:15.180" v="1053" actId="20577"/>
        <pc:sldMkLst>
          <pc:docMk/>
          <pc:sldMk cId="2258122508" sldId="262"/>
        </pc:sldMkLst>
        <pc:spChg chg="mod">
          <ac:chgData name="정주원" userId="S::edenjint3927@konkuk.ac.kr::8959b079-89b5-4d38-b2d4-1b84b06523eb" providerId="AD" clId="Web-{B530A35A-E731-41D6-B07D-CEF287517A2F}" dt="2019-05-06T07:55:15.180" v="1053" actId="20577"/>
          <ac:spMkLst>
            <pc:docMk/>
            <pc:sldMk cId="2258122508" sldId="262"/>
            <ac:spMk id="2" creationId="{1E5B7258-0232-428F-B57B-41B04DBE7B63}"/>
          </ac:spMkLst>
        </pc:spChg>
        <pc:spChg chg="mod">
          <ac:chgData name="정주원" userId="S::edenjint3927@konkuk.ac.kr::8959b079-89b5-4d38-b2d4-1b84b06523eb" providerId="AD" clId="Web-{B530A35A-E731-41D6-B07D-CEF287517A2F}" dt="2019-05-06T07:53:26.493" v="1049" actId="20577"/>
          <ac:spMkLst>
            <pc:docMk/>
            <pc:sldMk cId="2258122508" sldId="262"/>
            <ac:spMk id="3" creationId="{9D3E8AD7-0D40-4E30-B540-399F25813143}"/>
          </ac:spMkLst>
        </pc:spChg>
        <pc:picChg chg="add mod">
          <ac:chgData name="정주원" userId="S::edenjint3927@konkuk.ac.kr::8959b079-89b5-4d38-b2d4-1b84b06523eb" providerId="AD" clId="Web-{B530A35A-E731-41D6-B07D-CEF287517A2F}" dt="2019-05-06T07:53:13.462" v="1046" actId="1076"/>
          <ac:picMkLst>
            <pc:docMk/>
            <pc:sldMk cId="2258122508" sldId="262"/>
            <ac:picMk id="4" creationId="{FEBEE388-85EE-4CDC-8953-1234DFB3FF92}"/>
          </ac:picMkLst>
        </pc:picChg>
      </pc:sldChg>
      <pc:sldChg chg="modSp new">
        <pc:chgData name="정주원" userId="S::edenjint3927@konkuk.ac.kr::8959b079-89b5-4d38-b2d4-1b84b06523eb" providerId="AD" clId="Web-{B530A35A-E731-41D6-B07D-CEF287517A2F}" dt="2019-05-06T07:56:31.679" v="1093" actId="20577"/>
        <pc:sldMkLst>
          <pc:docMk/>
          <pc:sldMk cId="1296035925" sldId="263"/>
        </pc:sldMkLst>
        <pc:spChg chg="mod">
          <ac:chgData name="정주원" userId="S::edenjint3927@konkuk.ac.kr::8959b079-89b5-4d38-b2d4-1b84b06523eb" providerId="AD" clId="Web-{B530A35A-E731-41D6-B07D-CEF287517A2F}" dt="2019-05-06T07:56:13.835" v="1074" actId="20577"/>
          <ac:spMkLst>
            <pc:docMk/>
            <pc:sldMk cId="1296035925" sldId="263"/>
            <ac:spMk id="2" creationId="{A082B9B7-04CB-4977-90DA-92F9A09EC219}"/>
          </ac:spMkLst>
        </pc:spChg>
        <pc:spChg chg="mod">
          <ac:chgData name="정주원" userId="S::edenjint3927@konkuk.ac.kr::8959b079-89b5-4d38-b2d4-1b84b06523eb" providerId="AD" clId="Web-{B530A35A-E731-41D6-B07D-CEF287517A2F}" dt="2019-05-06T07:56:31.679" v="1093" actId="20577"/>
          <ac:spMkLst>
            <pc:docMk/>
            <pc:sldMk cId="1296035925" sldId="263"/>
            <ac:spMk id="3" creationId="{A24403D8-0F84-46D0-999D-D9F9FEAAA77E}"/>
          </ac:spMkLst>
        </pc:spChg>
      </pc:sldChg>
      <pc:sldChg chg="modSp new">
        <pc:chgData name="정주원" userId="S::edenjint3927@konkuk.ac.kr::8959b079-89b5-4d38-b2d4-1b84b06523eb" providerId="AD" clId="Web-{B530A35A-E731-41D6-B07D-CEF287517A2F}" dt="2019-05-06T08:00:36.459" v="1168" actId="20577"/>
        <pc:sldMkLst>
          <pc:docMk/>
          <pc:sldMk cId="522335940" sldId="264"/>
        </pc:sldMkLst>
        <pc:spChg chg="mod">
          <ac:chgData name="정주원" userId="S::edenjint3927@konkuk.ac.kr::8959b079-89b5-4d38-b2d4-1b84b06523eb" providerId="AD" clId="Web-{B530A35A-E731-41D6-B07D-CEF287517A2F}" dt="2019-05-06T07:59:45.866" v="1115" actId="20577"/>
          <ac:spMkLst>
            <pc:docMk/>
            <pc:sldMk cId="522335940" sldId="264"/>
            <ac:spMk id="2" creationId="{8FA2C3D2-F491-4452-8A71-A83139AFBE7A}"/>
          </ac:spMkLst>
        </pc:spChg>
        <pc:spChg chg="mod">
          <ac:chgData name="정주원" userId="S::edenjint3927@konkuk.ac.kr::8959b079-89b5-4d38-b2d4-1b84b06523eb" providerId="AD" clId="Web-{B530A35A-E731-41D6-B07D-CEF287517A2F}" dt="2019-05-06T08:00:36.459" v="1168" actId="20577"/>
          <ac:spMkLst>
            <pc:docMk/>
            <pc:sldMk cId="522335940" sldId="264"/>
            <ac:spMk id="3" creationId="{6CBC85D1-F5FB-4766-8767-B12D2C9A5842}"/>
          </ac:spMkLst>
        </pc:spChg>
      </pc:sldChg>
      <pc:sldChg chg="modSp new">
        <pc:chgData name="정주원" userId="S::edenjint3927@konkuk.ac.kr::8959b079-89b5-4d38-b2d4-1b84b06523eb" providerId="AD" clId="Web-{B530A35A-E731-41D6-B07D-CEF287517A2F}" dt="2019-05-06T08:05:29.239" v="1431" actId="20577"/>
        <pc:sldMkLst>
          <pc:docMk/>
          <pc:sldMk cId="2458728214" sldId="265"/>
        </pc:sldMkLst>
        <pc:spChg chg="mod">
          <ac:chgData name="정주원" userId="S::edenjint3927@konkuk.ac.kr::8959b079-89b5-4d38-b2d4-1b84b06523eb" providerId="AD" clId="Web-{B530A35A-E731-41D6-B07D-CEF287517A2F}" dt="2019-05-06T08:01:23.724" v="1203" actId="20577"/>
          <ac:spMkLst>
            <pc:docMk/>
            <pc:sldMk cId="2458728214" sldId="265"/>
            <ac:spMk id="2" creationId="{CE0CF3D8-EB57-4C77-9BD9-0B94803CDCF1}"/>
          </ac:spMkLst>
        </pc:spChg>
        <pc:spChg chg="mod">
          <ac:chgData name="정주원" userId="S::edenjint3927@konkuk.ac.kr::8959b079-89b5-4d38-b2d4-1b84b06523eb" providerId="AD" clId="Web-{B530A35A-E731-41D6-B07D-CEF287517A2F}" dt="2019-05-06T08:05:29.239" v="1431" actId="20577"/>
          <ac:spMkLst>
            <pc:docMk/>
            <pc:sldMk cId="2458728214" sldId="265"/>
            <ac:spMk id="3" creationId="{83ED5A05-E7B1-4B0A-B6F6-9D9101327B56}"/>
          </ac:spMkLst>
        </pc:spChg>
      </pc:sldChg>
      <pc:sldChg chg="addSp modSp new">
        <pc:chgData name="정주원" userId="S::edenjint3927@konkuk.ac.kr::8959b079-89b5-4d38-b2d4-1b84b06523eb" providerId="AD" clId="Web-{B530A35A-E731-41D6-B07D-CEF287517A2F}" dt="2019-05-06T08:10:43.549" v="1735" actId="20577"/>
        <pc:sldMkLst>
          <pc:docMk/>
          <pc:sldMk cId="666025705" sldId="266"/>
        </pc:sldMkLst>
        <pc:spChg chg="mod">
          <ac:chgData name="정주원" userId="S::edenjint3927@konkuk.ac.kr::8959b079-89b5-4d38-b2d4-1b84b06523eb" providerId="AD" clId="Web-{B530A35A-E731-41D6-B07D-CEF287517A2F}" dt="2019-05-06T08:06:08.488" v="1466" actId="20577"/>
          <ac:spMkLst>
            <pc:docMk/>
            <pc:sldMk cId="666025705" sldId="266"/>
            <ac:spMk id="2" creationId="{02490F41-8B10-4C6E-8FC3-8519B4D11983}"/>
          </ac:spMkLst>
        </pc:spChg>
        <pc:spChg chg="mod">
          <ac:chgData name="정주원" userId="S::edenjint3927@konkuk.ac.kr::8959b079-89b5-4d38-b2d4-1b84b06523eb" providerId="AD" clId="Web-{B530A35A-E731-41D6-B07D-CEF287517A2F}" dt="2019-05-06T08:10:43.549" v="1735" actId="20577"/>
          <ac:spMkLst>
            <pc:docMk/>
            <pc:sldMk cId="666025705" sldId="266"/>
            <ac:spMk id="3" creationId="{D46E78B7-EE9D-4523-B92F-9DCEF72169FF}"/>
          </ac:spMkLst>
        </pc:spChg>
        <pc:picChg chg="add mod">
          <ac:chgData name="정주원" userId="S::edenjint3927@konkuk.ac.kr::8959b079-89b5-4d38-b2d4-1b84b06523eb" providerId="AD" clId="Web-{B530A35A-E731-41D6-B07D-CEF287517A2F}" dt="2019-05-06T08:08:58.050" v="1663" actId="1076"/>
          <ac:picMkLst>
            <pc:docMk/>
            <pc:sldMk cId="666025705" sldId="266"/>
            <ac:picMk id="4" creationId="{A020DFAD-8C23-4882-BE1A-31FD681E06EB}"/>
          </ac:picMkLst>
        </pc:picChg>
      </pc:sldChg>
      <pc:sldChg chg="modSp new">
        <pc:chgData name="정주원" userId="S::edenjint3927@konkuk.ac.kr::8959b079-89b5-4d38-b2d4-1b84b06523eb" providerId="AD" clId="Web-{B530A35A-E731-41D6-B07D-CEF287517A2F}" dt="2019-05-06T08:10:34.299" v="1721" actId="20577"/>
        <pc:sldMkLst>
          <pc:docMk/>
          <pc:sldMk cId="4262641588" sldId="267"/>
        </pc:sldMkLst>
        <pc:spChg chg="mod">
          <ac:chgData name="정주원" userId="S::edenjint3927@konkuk.ac.kr::8959b079-89b5-4d38-b2d4-1b84b06523eb" providerId="AD" clId="Web-{B530A35A-E731-41D6-B07D-CEF287517A2F}" dt="2019-05-06T08:09:32.909" v="1683" actId="20577"/>
          <ac:spMkLst>
            <pc:docMk/>
            <pc:sldMk cId="4262641588" sldId="267"/>
            <ac:spMk id="2" creationId="{F80BC000-B09B-43B5-81A4-EA6D214DD45A}"/>
          </ac:spMkLst>
        </pc:spChg>
        <pc:spChg chg="mod">
          <ac:chgData name="정주원" userId="S::edenjint3927@konkuk.ac.kr::8959b079-89b5-4d38-b2d4-1b84b06523eb" providerId="AD" clId="Web-{B530A35A-E731-41D6-B07D-CEF287517A2F}" dt="2019-05-06T08:10:34.299" v="1721" actId="20577"/>
          <ac:spMkLst>
            <pc:docMk/>
            <pc:sldMk cId="4262641588" sldId="267"/>
            <ac:spMk id="3" creationId="{BD6ECF84-16BC-49F2-934B-DFD62C7F4CA9}"/>
          </ac:spMkLst>
        </pc:spChg>
      </pc:sldChg>
      <pc:sldChg chg="modSp new">
        <pc:chgData name="정주원" userId="S::edenjint3927@konkuk.ac.kr::8959b079-89b5-4d38-b2d4-1b84b06523eb" providerId="AD" clId="Web-{B530A35A-E731-41D6-B07D-CEF287517A2F}" dt="2019-05-06T08:12:43.455" v="1797" actId="20577"/>
        <pc:sldMkLst>
          <pc:docMk/>
          <pc:sldMk cId="1235809500" sldId="268"/>
        </pc:sldMkLst>
        <pc:spChg chg="mod">
          <ac:chgData name="정주원" userId="S::edenjint3927@konkuk.ac.kr::8959b079-89b5-4d38-b2d4-1b84b06523eb" providerId="AD" clId="Web-{B530A35A-E731-41D6-B07D-CEF287517A2F}" dt="2019-05-06T08:11:33.393" v="1753" actId="20577"/>
          <ac:spMkLst>
            <pc:docMk/>
            <pc:sldMk cId="1235809500" sldId="268"/>
            <ac:spMk id="2" creationId="{19AF0C0C-F958-4C25-A52B-7CD5DCB0AEE5}"/>
          </ac:spMkLst>
        </pc:spChg>
        <pc:spChg chg="mod">
          <ac:chgData name="정주원" userId="S::edenjint3927@konkuk.ac.kr::8959b079-89b5-4d38-b2d4-1b84b06523eb" providerId="AD" clId="Web-{B530A35A-E731-41D6-B07D-CEF287517A2F}" dt="2019-05-06T08:12:43.455" v="1797" actId="20577"/>
          <ac:spMkLst>
            <pc:docMk/>
            <pc:sldMk cId="1235809500" sldId="268"/>
            <ac:spMk id="3" creationId="{594A79D2-93ED-4F43-BDE5-512E82C543BA}"/>
          </ac:spMkLst>
        </pc:spChg>
      </pc:sldChg>
      <pc:sldChg chg="modSp new">
        <pc:chgData name="정주원" userId="S::edenjint3927@konkuk.ac.kr::8959b079-89b5-4d38-b2d4-1b84b06523eb" providerId="AD" clId="Web-{B530A35A-E731-41D6-B07D-CEF287517A2F}" dt="2019-05-06T08:16:16.375" v="2141" actId="20577"/>
        <pc:sldMkLst>
          <pc:docMk/>
          <pc:sldMk cId="4238112305" sldId="269"/>
        </pc:sldMkLst>
        <pc:spChg chg="mod">
          <ac:chgData name="정주원" userId="S::edenjint3927@konkuk.ac.kr::8959b079-89b5-4d38-b2d4-1b84b06523eb" providerId="AD" clId="Web-{B530A35A-E731-41D6-B07D-CEF287517A2F}" dt="2019-05-06T08:13:05.798" v="1806" actId="20577"/>
          <ac:spMkLst>
            <pc:docMk/>
            <pc:sldMk cId="4238112305" sldId="269"/>
            <ac:spMk id="2" creationId="{7E880CF1-4D01-425D-9E91-4C574F0BE940}"/>
          </ac:spMkLst>
        </pc:spChg>
        <pc:spChg chg="mod">
          <ac:chgData name="정주원" userId="S::edenjint3927@konkuk.ac.kr::8959b079-89b5-4d38-b2d4-1b84b06523eb" providerId="AD" clId="Web-{B530A35A-E731-41D6-B07D-CEF287517A2F}" dt="2019-05-06T08:16:16.375" v="2141" actId="20577"/>
          <ac:spMkLst>
            <pc:docMk/>
            <pc:sldMk cId="4238112305" sldId="269"/>
            <ac:spMk id="3" creationId="{34FBC1D1-9F55-4FEE-A1CB-609FD386C2BC}"/>
          </ac:spMkLst>
        </pc:spChg>
      </pc:sldChg>
      <pc:sldChg chg="addSp modSp new">
        <pc:chgData name="정주원" userId="S::edenjint3927@konkuk.ac.kr::8959b079-89b5-4d38-b2d4-1b84b06523eb" providerId="AD" clId="Web-{B530A35A-E731-41D6-B07D-CEF287517A2F}" dt="2019-05-06T08:17:29.125" v="2198" actId="1076"/>
        <pc:sldMkLst>
          <pc:docMk/>
          <pc:sldMk cId="237432264" sldId="270"/>
        </pc:sldMkLst>
        <pc:spChg chg="mod">
          <ac:chgData name="정주원" userId="S::edenjint3927@konkuk.ac.kr::8959b079-89b5-4d38-b2d4-1b84b06523eb" providerId="AD" clId="Web-{B530A35A-E731-41D6-B07D-CEF287517A2F}" dt="2019-05-06T08:16:57.156" v="2152" actId="20577"/>
          <ac:spMkLst>
            <pc:docMk/>
            <pc:sldMk cId="237432264" sldId="270"/>
            <ac:spMk id="2" creationId="{CB94FE98-A9B0-4C3A-B53E-1CCBF4F6E265}"/>
          </ac:spMkLst>
        </pc:spChg>
        <pc:spChg chg="mod">
          <ac:chgData name="정주원" userId="S::edenjint3927@konkuk.ac.kr::8959b079-89b5-4d38-b2d4-1b84b06523eb" providerId="AD" clId="Web-{B530A35A-E731-41D6-B07D-CEF287517A2F}" dt="2019-05-06T08:17:25.016" v="2193" actId="20577"/>
          <ac:spMkLst>
            <pc:docMk/>
            <pc:sldMk cId="237432264" sldId="270"/>
            <ac:spMk id="3" creationId="{F45ACDA3-FE14-4C55-9A3F-5E378096EDA7}"/>
          </ac:spMkLst>
        </pc:spChg>
        <pc:spChg chg="add mod">
          <ac:chgData name="정주원" userId="S::edenjint3927@konkuk.ac.kr::8959b079-89b5-4d38-b2d4-1b84b06523eb" providerId="AD" clId="Web-{B530A35A-E731-41D6-B07D-CEF287517A2F}" dt="2019-05-06T08:17:29.109" v="2197" actId="1076"/>
          <ac:spMkLst>
            <pc:docMk/>
            <pc:sldMk cId="237432264" sldId="270"/>
            <ac:spMk id="5" creationId="{95E46DD1-BC3B-49B6-9208-5511931A863C}"/>
          </ac:spMkLst>
        </pc:spChg>
        <pc:picChg chg="add mod">
          <ac:chgData name="정주원" userId="S::edenjint3927@konkuk.ac.kr::8959b079-89b5-4d38-b2d4-1b84b06523eb" providerId="AD" clId="Web-{B530A35A-E731-41D6-B07D-CEF287517A2F}" dt="2019-05-06T08:17:29.109" v="2196" actId="1076"/>
          <ac:picMkLst>
            <pc:docMk/>
            <pc:sldMk cId="237432264" sldId="270"/>
            <ac:picMk id="4" creationId="{E4D2FDE1-5A60-459E-95C5-B6D5D818DF2F}"/>
          </ac:picMkLst>
        </pc:picChg>
        <pc:picChg chg="add mod">
          <ac:chgData name="정주원" userId="S::edenjint3927@konkuk.ac.kr::8959b079-89b5-4d38-b2d4-1b84b06523eb" providerId="AD" clId="Web-{B530A35A-E731-41D6-B07D-CEF287517A2F}" dt="2019-05-06T08:17:29.125" v="2198" actId="1076"/>
          <ac:picMkLst>
            <pc:docMk/>
            <pc:sldMk cId="237432264" sldId="270"/>
            <ac:picMk id="6" creationId="{1191232E-4F50-4301-95E6-F7048BFEEDFA}"/>
          </ac:picMkLst>
        </pc:picChg>
      </pc:sldChg>
      <pc:sldChg chg="modSp new">
        <pc:chgData name="정주원" userId="S::edenjint3927@konkuk.ac.kr::8959b079-89b5-4d38-b2d4-1b84b06523eb" providerId="AD" clId="Web-{B530A35A-E731-41D6-B07D-CEF287517A2F}" dt="2019-05-06T08:18:14.953" v="2243" actId="20577"/>
        <pc:sldMkLst>
          <pc:docMk/>
          <pc:sldMk cId="3920786004" sldId="271"/>
        </pc:sldMkLst>
        <pc:spChg chg="mod">
          <ac:chgData name="정주원" userId="S::edenjint3927@konkuk.ac.kr::8959b079-89b5-4d38-b2d4-1b84b06523eb" providerId="AD" clId="Web-{B530A35A-E731-41D6-B07D-CEF287517A2F}" dt="2019-05-06T08:17:45.359" v="2218" actId="20577"/>
          <ac:spMkLst>
            <pc:docMk/>
            <pc:sldMk cId="3920786004" sldId="271"/>
            <ac:spMk id="2" creationId="{4332D175-EE63-4581-A448-B585DF3C3AAC}"/>
          </ac:spMkLst>
        </pc:spChg>
        <pc:spChg chg="mod">
          <ac:chgData name="정주원" userId="S::edenjint3927@konkuk.ac.kr::8959b079-89b5-4d38-b2d4-1b84b06523eb" providerId="AD" clId="Web-{B530A35A-E731-41D6-B07D-CEF287517A2F}" dt="2019-05-06T08:18:14.953" v="2243" actId="20577"/>
          <ac:spMkLst>
            <pc:docMk/>
            <pc:sldMk cId="3920786004" sldId="271"/>
            <ac:spMk id="3" creationId="{31304C27-EDF2-4A83-8AEE-4B9087AC0D64}"/>
          </ac:spMkLst>
        </pc:spChg>
      </pc:sldChg>
      <pc:sldChg chg="modSp new">
        <pc:chgData name="정주원" userId="S::edenjint3927@konkuk.ac.kr::8959b079-89b5-4d38-b2d4-1b84b06523eb" providerId="AD" clId="Web-{B530A35A-E731-41D6-B07D-CEF287517A2F}" dt="2019-05-06T08:19:56.312" v="2315" actId="14100"/>
        <pc:sldMkLst>
          <pc:docMk/>
          <pc:sldMk cId="1560934387" sldId="272"/>
        </pc:sldMkLst>
        <pc:spChg chg="mod">
          <ac:chgData name="정주원" userId="S::edenjint3927@konkuk.ac.kr::8959b079-89b5-4d38-b2d4-1b84b06523eb" providerId="AD" clId="Web-{B530A35A-E731-41D6-B07D-CEF287517A2F}" dt="2019-05-06T08:18:53.218" v="2256" actId="20577"/>
          <ac:spMkLst>
            <pc:docMk/>
            <pc:sldMk cId="1560934387" sldId="272"/>
            <ac:spMk id="2" creationId="{52E1D298-EBA2-40A5-B248-D1E9EE7FCBDA}"/>
          </ac:spMkLst>
        </pc:spChg>
        <pc:spChg chg="mod">
          <ac:chgData name="정주원" userId="S::edenjint3927@konkuk.ac.kr::8959b079-89b5-4d38-b2d4-1b84b06523eb" providerId="AD" clId="Web-{B530A35A-E731-41D6-B07D-CEF287517A2F}" dt="2019-05-06T08:19:56.312" v="2315" actId="14100"/>
          <ac:spMkLst>
            <pc:docMk/>
            <pc:sldMk cId="1560934387" sldId="272"/>
            <ac:spMk id="3" creationId="{40F0C060-8473-4A54-A50B-3133DA34B4DE}"/>
          </ac:spMkLst>
        </pc:spChg>
      </pc:sldChg>
      <pc:sldChg chg="modSp new">
        <pc:chgData name="정주원" userId="S::edenjint3927@konkuk.ac.kr::8959b079-89b5-4d38-b2d4-1b84b06523eb" providerId="AD" clId="Web-{B530A35A-E731-41D6-B07D-CEF287517A2F}" dt="2019-05-06T08:21:56.412" v="2592" actId="20577"/>
        <pc:sldMkLst>
          <pc:docMk/>
          <pc:sldMk cId="4226150739" sldId="273"/>
        </pc:sldMkLst>
        <pc:spChg chg="mod">
          <ac:chgData name="정주원" userId="S::edenjint3927@konkuk.ac.kr::8959b079-89b5-4d38-b2d4-1b84b06523eb" providerId="AD" clId="Web-{B530A35A-E731-41D6-B07D-CEF287517A2F}" dt="2019-05-06T08:20:17.827" v="2339" actId="20577"/>
          <ac:spMkLst>
            <pc:docMk/>
            <pc:sldMk cId="4226150739" sldId="273"/>
            <ac:spMk id="2" creationId="{D4A966DE-B788-4F01-A42B-DCFDEAE7E478}"/>
          </ac:spMkLst>
        </pc:spChg>
        <pc:spChg chg="mod">
          <ac:chgData name="정주원" userId="S::edenjint3927@konkuk.ac.kr::8959b079-89b5-4d38-b2d4-1b84b06523eb" providerId="AD" clId="Web-{B530A35A-E731-41D6-B07D-CEF287517A2F}" dt="2019-05-06T08:21:56.412" v="2592" actId="20577"/>
          <ac:spMkLst>
            <pc:docMk/>
            <pc:sldMk cId="4226150739" sldId="273"/>
            <ac:spMk id="3" creationId="{EBEB4370-CDD9-4D4F-B9CC-B3F7F9B4F03E}"/>
          </ac:spMkLst>
        </pc:spChg>
      </pc:sldChg>
      <pc:sldChg chg="addSp delSp modSp new">
        <pc:chgData name="정주원" userId="S::edenjint3927@konkuk.ac.kr::8959b079-89b5-4d38-b2d4-1b84b06523eb" providerId="AD" clId="Web-{B530A35A-E731-41D6-B07D-CEF287517A2F}" dt="2019-05-06T08:25:09.208" v="2824" actId="14100"/>
        <pc:sldMkLst>
          <pc:docMk/>
          <pc:sldMk cId="594476829" sldId="274"/>
        </pc:sldMkLst>
        <pc:spChg chg="mod">
          <ac:chgData name="정주원" userId="S::edenjint3927@konkuk.ac.kr::8959b079-89b5-4d38-b2d4-1b84b06523eb" providerId="AD" clId="Web-{B530A35A-E731-41D6-B07D-CEF287517A2F}" dt="2019-05-06T08:22:39.349" v="2621" actId="20577"/>
          <ac:spMkLst>
            <pc:docMk/>
            <pc:sldMk cId="594476829" sldId="274"/>
            <ac:spMk id="2" creationId="{70302CDB-4632-4BC6-AD36-4D55881C7261}"/>
          </ac:spMkLst>
        </pc:spChg>
        <pc:spChg chg="mod">
          <ac:chgData name="정주원" userId="S::edenjint3927@konkuk.ac.kr::8959b079-89b5-4d38-b2d4-1b84b06523eb" providerId="AD" clId="Web-{B530A35A-E731-41D6-B07D-CEF287517A2F}" dt="2019-05-06T08:24:53.755" v="2817" actId="20577"/>
          <ac:spMkLst>
            <pc:docMk/>
            <pc:sldMk cId="594476829" sldId="274"/>
            <ac:spMk id="3" creationId="{B6B0B845-AE58-4EC9-BF43-11B2AB19E286}"/>
          </ac:spMkLst>
        </pc:spChg>
        <pc:spChg chg="add del mod">
          <ac:chgData name="정주원" userId="S::edenjint3927@konkuk.ac.kr::8959b079-89b5-4d38-b2d4-1b84b06523eb" providerId="AD" clId="Web-{B530A35A-E731-41D6-B07D-CEF287517A2F}" dt="2019-05-06T08:24:57.161" v="2820"/>
          <ac:spMkLst>
            <pc:docMk/>
            <pc:sldMk cId="594476829" sldId="274"/>
            <ac:spMk id="4" creationId="{4E0F6EF0-D366-45B5-A65E-FC6DEF68B6E5}"/>
          </ac:spMkLst>
        </pc:spChg>
        <pc:picChg chg="add mod">
          <ac:chgData name="정주원" userId="S::edenjint3927@konkuk.ac.kr::8959b079-89b5-4d38-b2d4-1b84b06523eb" providerId="AD" clId="Web-{B530A35A-E731-41D6-B07D-CEF287517A2F}" dt="2019-05-06T08:25:09.208" v="2824" actId="14100"/>
          <ac:picMkLst>
            <pc:docMk/>
            <pc:sldMk cId="594476829" sldId="274"/>
            <ac:picMk id="5" creationId="{C99CB3B7-097B-4694-BC4C-466752581D5C}"/>
          </ac:picMkLst>
        </pc:picChg>
      </pc:sldChg>
      <pc:sldChg chg="addSp delSp modSp new">
        <pc:chgData name="정주원" userId="S::edenjint3927@konkuk.ac.kr::8959b079-89b5-4d38-b2d4-1b84b06523eb" providerId="AD" clId="Web-{B530A35A-E731-41D6-B07D-CEF287517A2F}" dt="2019-05-06T08:32:08.159" v="3031" actId="20577"/>
        <pc:sldMkLst>
          <pc:docMk/>
          <pc:sldMk cId="2712828734" sldId="275"/>
        </pc:sldMkLst>
        <pc:spChg chg="mod">
          <ac:chgData name="정주원" userId="S::edenjint3927@konkuk.ac.kr::8959b079-89b5-4d38-b2d4-1b84b06523eb" providerId="AD" clId="Web-{B530A35A-E731-41D6-B07D-CEF287517A2F}" dt="2019-05-06T08:32:08.159" v="3031" actId="20577"/>
          <ac:spMkLst>
            <pc:docMk/>
            <pc:sldMk cId="2712828734" sldId="275"/>
            <ac:spMk id="2" creationId="{64B649D4-946F-4054-817F-9BFB87E07290}"/>
          </ac:spMkLst>
        </pc:spChg>
        <pc:spChg chg="mod">
          <ac:chgData name="정주원" userId="S::edenjint3927@konkuk.ac.kr::8959b079-89b5-4d38-b2d4-1b84b06523eb" providerId="AD" clId="Web-{B530A35A-E731-41D6-B07D-CEF287517A2F}" dt="2019-05-06T08:26:10.364" v="2853" actId="20577"/>
          <ac:spMkLst>
            <pc:docMk/>
            <pc:sldMk cId="2712828734" sldId="275"/>
            <ac:spMk id="3" creationId="{CA84B161-3EDC-4962-B0AD-AB13172F86F0}"/>
          </ac:spMkLst>
        </pc:spChg>
        <pc:picChg chg="add del mod">
          <ac:chgData name="정주원" userId="S::edenjint3927@konkuk.ac.kr::8959b079-89b5-4d38-b2d4-1b84b06523eb" providerId="AD" clId="Web-{B530A35A-E731-41D6-B07D-CEF287517A2F}" dt="2019-05-06T08:28:50.629" v="2967"/>
          <ac:picMkLst>
            <pc:docMk/>
            <pc:sldMk cId="2712828734" sldId="275"/>
            <ac:picMk id="4" creationId="{683F81C2-CE79-4402-A8CA-C407219BBA4D}"/>
          </ac:picMkLst>
        </pc:picChg>
      </pc:sldChg>
      <pc:sldChg chg="addSp modSp new">
        <pc:chgData name="정주원" userId="S::edenjint3927@konkuk.ac.kr::8959b079-89b5-4d38-b2d4-1b84b06523eb" providerId="AD" clId="Web-{B530A35A-E731-41D6-B07D-CEF287517A2F}" dt="2019-05-06T08:32:12.862" v="3036" actId="20577"/>
        <pc:sldMkLst>
          <pc:docMk/>
          <pc:sldMk cId="811507508" sldId="276"/>
        </pc:sldMkLst>
        <pc:spChg chg="mod">
          <ac:chgData name="정주원" userId="S::edenjint3927@konkuk.ac.kr::8959b079-89b5-4d38-b2d4-1b84b06523eb" providerId="AD" clId="Web-{B530A35A-E731-41D6-B07D-CEF287517A2F}" dt="2019-05-06T08:32:12.862" v="3036" actId="20577"/>
          <ac:spMkLst>
            <pc:docMk/>
            <pc:sldMk cId="811507508" sldId="276"/>
            <ac:spMk id="2" creationId="{54E4620C-30F9-404F-B9F1-87291F4E8A5C}"/>
          </ac:spMkLst>
        </pc:spChg>
        <pc:spChg chg="mod">
          <ac:chgData name="정주원" userId="S::edenjint3927@konkuk.ac.kr::8959b079-89b5-4d38-b2d4-1b84b06523eb" providerId="AD" clId="Web-{B530A35A-E731-41D6-B07D-CEF287517A2F}" dt="2019-05-06T08:28:36.988" v="2965" actId="20577"/>
          <ac:spMkLst>
            <pc:docMk/>
            <pc:sldMk cId="811507508" sldId="276"/>
            <ac:spMk id="3" creationId="{10A9BF41-4A65-4B85-ADF6-8C501F2E8375}"/>
          </ac:spMkLst>
        </pc:spChg>
        <pc:picChg chg="add mod">
          <ac:chgData name="정주원" userId="S::edenjint3927@konkuk.ac.kr::8959b079-89b5-4d38-b2d4-1b84b06523eb" providerId="AD" clId="Web-{B530A35A-E731-41D6-B07D-CEF287517A2F}" dt="2019-05-06T08:29:00.332" v="2971" actId="14100"/>
          <ac:picMkLst>
            <pc:docMk/>
            <pc:sldMk cId="811507508" sldId="276"/>
            <ac:picMk id="4" creationId="{7CAE1277-5F34-44E2-A6B9-334EF0510AE4}"/>
          </ac:picMkLst>
        </pc:picChg>
      </pc:sldChg>
      <pc:sldChg chg="modSp new">
        <pc:chgData name="정주원" userId="S::edenjint3927@konkuk.ac.kr::8959b079-89b5-4d38-b2d4-1b84b06523eb" providerId="AD" clId="Web-{B530A35A-E731-41D6-B07D-CEF287517A2F}" dt="2019-05-06T08:32:18.096" v="3041" actId="20577"/>
        <pc:sldMkLst>
          <pc:docMk/>
          <pc:sldMk cId="2282598953" sldId="277"/>
        </pc:sldMkLst>
        <pc:spChg chg="mod">
          <ac:chgData name="정주원" userId="S::edenjint3927@konkuk.ac.kr::8959b079-89b5-4d38-b2d4-1b84b06523eb" providerId="AD" clId="Web-{B530A35A-E731-41D6-B07D-CEF287517A2F}" dt="2019-05-06T08:32:18.096" v="3041" actId="20577"/>
          <ac:spMkLst>
            <pc:docMk/>
            <pc:sldMk cId="2282598953" sldId="277"/>
            <ac:spMk id="2" creationId="{F44AD08D-782E-408E-A349-586C97672C83}"/>
          </ac:spMkLst>
        </pc:spChg>
        <pc:spChg chg="mod">
          <ac:chgData name="정주원" userId="S::edenjint3927@konkuk.ac.kr::8959b079-89b5-4d38-b2d4-1b84b06523eb" providerId="AD" clId="Web-{B530A35A-E731-41D6-B07D-CEF287517A2F}" dt="2019-05-06T08:31:47.612" v="3004" actId="20577"/>
          <ac:spMkLst>
            <pc:docMk/>
            <pc:sldMk cId="2282598953" sldId="277"/>
            <ac:spMk id="3" creationId="{99B7DDDC-EA48-40B9-AF97-04F838DC6A19}"/>
          </ac:spMkLst>
        </pc:spChg>
      </pc:sldChg>
      <pc:sldChg chg="addSp delSp modSp new mod modClrScheme chgLayout">
        <pc:chgData name="정주원" userId="S::edenjint3927@konkuk.ac.kr::8959b079-89b5-4d38-b2d4-1b84b06523eb" providerId="AD" clId="Web-{B530A35A-E731-41D6-B07D-CEF287517A2F}" dt="2019-05-06T08:37:05.126" v="3273" actId="20577"/>
        <pc:sldMkLst>
          <pc:docMk/>
          <pc:sldMk cId="1570329500" sldId="278"/>
        </pc:sldMkLst>
        <pc:spChg chg="mod ord">
          <ac:chgData name="정주원" userId="S::edenjint3927@konkuk.ac.kr::8959b079-89b5-4d38-b2d4-1b84b06523eb" providerId="AD" clId="Web-{B530A35A-E731-41D6-B07D-CEF287517A2F}" dt="2019-05-06T08:37:02.095" v="3270"/>
          <ac:spMkLst>
            <pc:docMk/>
            <pc:sldMk cId="1570329500" sldId="278"/>
            <ac:spMk id="2" creationId="{B068C183-49E4-407D-B5E7-32DEFDDE0670}"/>
          </ac:spMkLst>
        </pc:spChg>
        <pc:spChg chg="mod ord">
          <ac:chgData name="정주원" userId="S::edenjint3927@konkuk.ac.kr::8959b079-89b5-4d38-b2d4-1b84b06523eb" providerId="AD" clId="Web-{B530A35A-E731-41D6-B07D-CEF287517A2F}" dt="2019-05-06T08:37:05.126" v="3273" actId="20577"/>
          <ac:spMkLst>
            <pc:docMk/>
            <pc:sldMk cId="1570329500" sldId="278"/>
            <ac:spMk id="3" creationId="{C88D09D9-E3F2-4B11-B2E4-072A0B6514E0}"/>
          </ac:spMkLst>
        </pc:spChg>
        <pc:spChg chg="add del mod ord">
          <ac:chgData name="정주원" userId="S::edenjint3927@konkuk.ac.kr::8959b079-89b5-4d38-b2d4-1b84b06523eb" providerId="AD" clId="Web-{B530A35A-E731-41D6-B07D-CEF287517A2F}" dt="2019-05-06T08:37:02.095" v="3270"/>
          <ac:spMkLst>
            <pc:docMk/>
            <pc:sldMk cId="1570329500" sldId="278"/>
            <ac:spMk id="4" creationId="{8360A14B-34F6-45DE-ADCE-ED9B64B0E473}"/>
          </ac:spMkLst>
        </pc:spChg>
      </pc:sldChg>
      <pc:sldChg chg="modSp new">
        <pc:chgData name="정주원" userId="S::edenjint3927@konkuk.ac.kr::8959b079-89b5-4d38-b2d4-1b84b06523eb" providerId="AD" clId="Web-{B530A35A-E731-41D6-B07D-CEF287517A2F}" dt="2019-05-06T08:43:56.827" v="3617" actId="20577"/>
        <pc:sldMkLst>
          <pc:docMk/>
          <pc:sldMk cId="3792036238" sldId="279"/>
        </pc:sldMkLst>
        <pc:spChg chg="mod">
          <ac:chgData name="정주원" userId="S::edenjint3927@konkuk.ac.kr::8959b079-89b5-4d38-b2d4-1b84b06523eb" providerId="AD" clId="Web-{B530A35A-E731-41D6-B07D-CEF287517A2F}" dt="2019-05-06T08:40:34.110" v="3289" actId="20577"/>
          <ac:spMkLst>
            <pc:docMk/>
            <pc:sldMk cId="3792036238" sldId="279"/>
            <ac:spMk id="2" creationId="{9D259C4E-2CE1-4AA7-9C2C-257349619BEA}"/>
          </ac:spMkLst>
        </pc:spChg>
        <pc:spChg chg="mod">
          <ac:chgData name="정주원" userId="S::edenjint3927@konkuk.ac.kr::8959b079-89b5-4d38-b2d4-1b84b06523eb" providerId="AD" clId="Web-{B530A35A-E731-41D6-B07D-CEF287517A2F}" dt="2019-05-06T08:43:56.827" v="3617" actId="20577"/>
          <ac:spMkLst>
            <pc:docMk/>
            <pc:sldMk cId="3792036238" sldId="279"/>
            <ac:spMk id="3" creationId="{531558FC-EEAC-4A68-BF82-A999FA0E5882}"/>
          </ac:spMkLst>
        </pc:spChg>
      </pc:sldChg>
      <pc:sldChg chg="modSp new ord">
        <pc:chgData name="정주원" userId="S::edenjint3927@konkuk.ac.kr::8959b079-89b5-4d38-b2d4-1b84b06523eb" providerId="AD" clId="Web-{B530A35A-E731-41D6-B07D-CEF287517A2F}" dt="2019-05-06T08:58:42.947" v="4508" actId="20577"/>
        <pc:sldMkLst>
          <pc:docMk/>
          <pc:sldMk cId="4100223105" sldId="280"/>
        </pc:sldMkLst>
        <pc:spChg chg="mod">
          <ac:chgData name="정주원" userId="S::edenjint3927@konkuk.ac.kr::8959b079-89b5-4d38-b2d4-1b84b06523eb" providerId="AD" clId="Web-{B530A35A-E731-41D6-B07D-CEF287517A2F}" dt="2019-05-06T08:56:50.151" v="4334" actId="20577"/>
          <ac:spMkLst>
            <pc:docMk/>
            <pc:sldMk cId="4100223105" sldId="280"/>
            <ac:spMk id="2" creationId="{FFF46E7C-DFF2-407C-9CEE-E199744E8C4A}"/>
          </ac:spMkLst>
        </pc:spChg>
        <pc:spChg chg="mod">
          <ac:chgData name="정주원" userId="S::edenjint3927@konkuk.ac.kr::8959b079-89b5-4d38-b2d4-1b84b06523eb" providerId="AD" clId="Web-{B530A35A-E731-41D6-B07D-CEF287517A2F}" dt="2019-05-06T08:58:42.947" v="4508" actId="20577"/>
          <ac:spMkLst>
            <pc:docMk/>
            <pc:sldMk cId="4100223105" sldId="280"/>
            <ac:spMk id="3" creationId="{A0D9810D-A6B8-4BF7-9445-41B2044F4832}"/>
          </ac:spMkLst>
        </pc:spChg>
      </pc:sldChg>
      <pc:sldChg chg="addSp modSp new">
        <pc:chgData name="정주원" userId="S::edenjint3927@konkuk.ac.kr::8959b079-89b5-4d38-b2d4-1b84b06523eb" providerId="AD" clId="Web-{B530A35A-E731-41D6-B07D-CEF287517A2F}" dt="2019-05-06T08:59:05.322" v="4525" actId="20577"/>
        <pc:sldMkLst>
          <pc:docMk/>
          <pc:sldMk cId="1485105696" sldId="281"/>
        </pc:sldMkLst>
        <pc:spChg chg="mod">
          <ac:chgData name="정주원" userId="S::edenjint3927@konkuk.ac.kr::8959b079-89b5-4d38-b2d4-1b84b06523eb" providerId="AD" clId="Web-{B530A35A-E731-41D6-B07D-CEF287517A2F}" dt="2019-05-06T08:57:34.151" v="4394" actId="20577"/>
          <ac:spMkLst>
            <pc:docMk/>
            <pc:sldMk cId="1485105696" sldId="281"/>
            <ac:spMk id="2" creationId="{D234B6E6-DC8A-4B1B-9986-49FAD7CD0518}"/>
          </ac:spMkLst>
        </pc:spChg>
        <pc:spChg chg="mod">
          <ac:chgData name="정주원" userId="S::edenjint3927@konkuk.ac.kr::8959b079-89b5-4d38-b2d4-1b84b06523eb" providerId="AD" clId="Web-{B530A35A-E731-41D6-B07D-CEF287517A2F}" dt="2019-05-06T08:59:05.322" v="4525" actId="20577"/>
          <ac:spMkLst>
            <pc:docMk/>
            <pc:sldMk cId="1485105696" sldId="281"/>
            <ac:spMk id="3" creationId="{C4A200FE-4FEB-4E2E-93DD-8052792B96BB}"/>
          </ac:spMkLst>
        </pc:spChg>
        <pc:picChg chg="add mod">
          <ac:chgData name="정주원" userId="S::edenjint3927@konkuk.ac.kr::8959b079-89b5-4d38-b2d4-1b84b06523eb" providerId="AD" clId="Web-{B530A35A-E731-41D6-B07D-CEF287517A2F}" dt="2019-05-06T08:49:45.247" v="3876" actId="14100"/>
          <ac:picMkLst>
            <pc:docMk/>
            <pc:sldMk cId="1485105696" sldId="281"/>
            <ac:picMk id="4" creationId="{0419577F-95C5-4D28-A21F-73E85525FF8C}"/>
          </ac:picMkLst>
        </pc:picChg>
      </pc:sldChg>
      <pc:sldChg chg="addSp modSp new">
        <pc:chgData name="정주원" userId="S::edenjint3927@konkuk.ac.kr::8959b079-89b5-4d38-b2d4-1b84b06523eb" providerId="AD" clId="Web-{B530A35A-E731-41D6-B07D-CEF287517A2F}" dt="2019-05-06T08:58:59.541" v="4522" actId="20577"/>
        <pc:sldMkLst>
          <pc:docMk/>
          <pc:sldMk cId="2887991698" sldId="282"/>
        </pc:sldMkLst>
        <pc:spChg chg="mod">
          <ac:chgData name="정주원" userId="S::edenjint3927@konkuk.ac.kr::8959b079-89b5-4d38-b2d4-1b84b06523eb" providerId="AD" clId="Web-{B530A35A-E731-41D6-B07D-CEF287517A2F}" dt="2019-05-06T08:57:43.338" v="4400" actId="20577"/>
          <ac:spMkLst>
            <pc:docMk/>
            <pc:sldMk cId="2887991698" sldId="282"/>
            <ac:spMk id="2" creationId="{481A488B-3EC2-472D-9D04-163D1BEE3F79}"/>
          </ac:spMkLst>
        </pc:spChg>
        <pc:spChg chg="mod">
          <ac:chgData name="정주원" userId="S::edenjint3927@konkuk.ac.kr::8959b079-89b5-4d38-b2d4-1b84b06523eb" providerId="AD" clId="Web-{B530A35A-E731-41D6-B07D-CEF287517A2F}" dt="2019-05-06T08:58:59.541" v="4522" actId="20577"/>
          <ac:spMkLst>
            <pc:docMk/>
            <pc:sldMk cId="2887991698" sldId="282"/>
            <ac:spMk id="3" creationId="{D6A97DB3-DA5F-4D0B-89AB-A1AD2B0F1626}"/>
          </ac:spMkLst>
        </pc:spChg>
        <pc:picChg chg="add mod">
          <ac:chgData name="정주원" userId="S::edenjint3927@konkuk.ac.kr::8959b079-89b5-4d38-b2d4-1b84b06523eb" providerId="AD" clId="Web-{B530A35A-E731-41D6-B07D-CEF287517A2F}" dt="2019-05-06T08:52:32.059" v="3977" actId="1076"/>
          <ac:picMkLst>
            <pc:docMk/>
            <pc:sldMk cId="2887991698" sldId="282"/>
            <ac:picMk id="4" creationId="{32516C4A-B6C5-48C6-A7D4-265337DA3B83}"/>
          </ac:picMkLst>
        </pc:picChg>
      </pc:sldChg>
      <pc:sldChg chg="modSp add del">
        <pc:chgData name="정주원" userId="S::edenjint3927@konkuk.ac.kr::8959b079-89b5-4d38-b2d4-1b84b06523eb" providerId="AD" clId="Web-{B530A35A-E731-41D6-B07D-CEF287517A2F}" dt="2019-05-06T08:52:18.652" v="3973"/>
        <pc:sldMkLst>
          <pc:docMk/>
          <pc:sldMk cId="2302656109" sldId="283"/>
        </pc:sldMkLst>
        <pc:picChg chg="mod">
          <ac:chgData name="정주원" userId="S::edenjint3927@konkuk.ac.kr::8959b079-89b5-4d38-b2d4-1b84b06523eb" providerId="AD" clId="Web-{B530A35A-E731-41D6-B07D-CEF287517A2F}" dt="2019-05-06T08:51:52.309" v="3972" actId="14100"/>
          <ac:picMkLst>
            <pc:docMk/>
            <pc:sldMk cId="2302656109" sldId="283"/>
            <ac:picMk id="45061" creationId="{00000000-0000-0000-0000-000000000000}"/>
          </ac:picMkLst>
        </pc:picChg>
      </pc:sldChg>
      <pc:sldChg chg="modSp new">
        <pc:chgData name="정주원" userId="S::edenjint3927@konkuk.ac.kr::8959b079-89b5-4d38-b2d4-1b84b06523eb" providerId="AD" clId="Web-{B530A35A-E731-41D6-B07D-CEF287517A2F}" dt="2019-05-06T08:54:10.762" v="4152" actId="20577"/>
        <pc:sldMkLst>
          <pc:docMk/>
          <pc:sldMk cId="3062853404" sldId="283"/>
        </pc:sldMkLst>
        <pc:spChg chg="mod">
          <ac:chgData name="정주원" userId="S::edenjint3927@konkuk.ac.kr::8959b079-89b5-4d38-b2d4-1b84b06523eb" providerId="AD" clId="Web-{B530A35A-E731-41D6-B07D-CEF287517A2F}" dt="2019-05-06T08:53:07.637" v="3995" actId="20577"/>
          <ac:spMkLst>
            <pc:docMk/>
            <pc:sldMk cId="3062853404" sldId="283"/>
            <ac:spMk id="2" creationId="{DE918D0C-3675-424D-9F2E-B86082D90A23}"/>
          </ac:spMkLst>
        </pc:spChg>
        <pc:spChg chg="mod">
          <ac:chgData name="정주원" userId="S::edenjint3927@konkuk.ac.kr::8959b079-89b5-4d38-b2d4-1b84b06523eb" providerId="AD" clId="Web-{B530A35A-E731-41D6-B07D-CEF287517A2F}" dt="2019-05-06T08:54:10.762" v="4152" actId="20577"/>
          <ac:spMkLst>
            <pc:docMk/>
            <pc:sldMk cId="3062853404" sldId="283"/>
            <ac:spMk id="3" creationId="{9068DB5E-8947-40D8-8AD8-112DA79B3092}"/>
          </ac:spMkLst>
        </pc:spChg>
      </pc:sldChg>
      <pc:sldChg chg="modSp new">
        <pc:chgData name="정주원" userId="S::edenjint3927@konkuk.ac.kr::8959b079-89b5-4d38-b2d4-1b84b06523eb" providerId="AD" clId="Web-{B530A35A-E731-41D6-B07D-CEF287517A2F}" dt="2019-05-06T08:56:00.605" v="4319" actId="14100"/>
        <pc:sldMkLst>
          <pc:docMk/>
          <pc:sldMk cId="1428158954" sldId="284"/>
        </pc:sldMkLst>
        <pc:spChg chg="mod">
          <ac:chgData name="정주원" userId="S::edenjint3927@konkuk.ac.kr::8959b079-89b5-4d38-b2d4-1b84b06523eb" providerId="AD" clId="Web-{B530A35A-E731-41D6-B07D-CEF287517A2F}" dt="2019-05-06T08:54:17.308" v="4161" actId="20577"/>
          <ac:spMkLst>
            <pc:docMk/>
            <pc:sldMk cId="1428158954" sldId="284"/>
            <ac:spMk id="2" creationId="{61DB3228-C836-4C37-8DA1-34FEA02E455E}"/>
          </ac:spMkLst>
        </pc:spChg>
        <pc:spChg chg="mod">
          <ac:chgData name="정주원" userId="S::edenjint3927@konkuk.ac.kr::8959b079-89b5-4d38-b2d4-1b84b06523eb" providerId="AD" clId="Web-{B530A35A-E731-41D6-B07D-CEF287517A2F}" dt="2019-05-06T08:56:00.605" v="4319" actId="14100"/>
          <ac:spMkLst>
            <pc:docMk/>
            <pc:sldMk cId="1428158954" sldId="284"/>
            <ac:spMk id="3" creationId="{D632E1F2-8E37-42D3-AFE4-00D14EC2F3A8}"/>
          </ac:spMkLst>
        </pc:spChg>
      </pc:sldChg>
      <pc:sldChg chg="addSp delSp modSp new">
        <pc:chgData name="정주원" userId="S::edenjint3927@konkuk.ac.kr::8959b079-89b5-4d38-b2d4-1b84b06523eb" providerId="AD" clId="Web-{B530A35A-E731-41D6-B07D-CEF287517A2F}" dt="2019-05-06T08:59:33.791" v="4540"/>
        <pc:sldMkLst>
          <pc:docMk/>
          <pc:sldMk cId="1264776415" sldId="285"/>
        </pc:sldMkLst>
        <pc:spChg chg="mod">
          <ac:chgData name="정주원" userId="S::edenjint3927@konkuk.ac.kr::8959b079-89b5-4d38-b2d4-1b84b06523eb" providerId="AD" clId="Web-{B530A35A-E731-41D6-B07D-CEF287517A2F}" dt="2019-05-06T08:59:31.166" v="4537" actId="20577"/>
          <ac:spMkLst>
            <pc:docMk/>
            <pc:sldMk cId="1264776415" sldId="285"/>
            <ac:spMk id="2" creationId="{2284EEE9-820E-4EC1-B99C-418F63D5F9F9}"/>
          </ac:spMkLst>
        </pc:spChg>
        <pc:spChg chg="del">
          <ac:chgData name="정주원" userId="S::edenjint3927@konkuk.ac.kr::8959b079-89b5-4d38-b2d4-1b84b06523eb" providerId="AD" clId="Web-{B530A35A-E731-41D6-B07D-CEF287517A2F}" dt="2019-05-06T08:59:33.791" v="4540"/>
          <ac:spMkLst>
            <pc:docMk/>
            <pc:sldMk cId="1264776415" sldId="285"/>
            <ac:spMk id="3" creationId="{8628A120-1974-4B7D-BC5B-141FAF4D93A4}"/>
          </ac:spMkLst>
        </pc:spChg>
        <pc:picChg chg="add mod ord">
          <ac:chgData name="정주원" userId="S::edenjint3927@konkuk.ac.kr::8959b079-89b5-4d38-b2d4-1b84b06523eb" providerId="AD" clId="Web-{B530A35A-E731-41D6-B07D-CEF287517A2F}" dt="2019-05-06T08:59:33.791" v="4540"/>
          <ac:picMkLst>
            <pc:docMk/>
            <pc:sldMk cId="1264776415" sldId="285"/>
            <ac:picMk id="4" creationId="{52375398-1569-47A7-BF00-5FDF607316AD}"/>
          </ac:picMkLst>
        </pc:picChg>
      </pc:sldChg>
    </pc:docChg>
  </pc:docChgLst>
  <pc:docChgLst>
    <pc:chgData clId="Web-{D85335BB-15A0-E89F-5678-1F247FFDFFBB}"/>
    <pc:docChg chg="modSld">
      <pc:chgData name="" userId="" providerId="" clId="Web-{D85335BB-15A0-E89F-5678-1F247FFDFFBB}" dt="2019-05-07T00:46:33.112" v="3" actId="20577"/>
      <pc:docMkLst>
        <pc:docMk/>
      </pc:docMkLst>
      <pc:sldChg chg="modSp">
        <pc:chgData name="" userId="" providerId="" clId="Web-{D85335BB-15A0-E89F-5678-1F247FFDFFBB}" dt="2019-05-07T00:46:33.096" v="2" actId="20577"/>
        <pc:sldMkLst>
          <pc:docMk/>
          <pc:sldMk cId="2957648384" sldId="257"/>
        </pc:sldMkLst>
        <pc:spChg chg="mod">
          <ac:chgData name="" userId="" providerId="" clId="Web-{D85335BB-15A0-E89F-5678-1F247FFDFFBB}" dt="2019-05-07T00:46:33.096" v="2" actId="20577"/>
          <ac:spMkLst>
            <pc:docMk/>
            <pc:sldMk cId="2957648384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KCA2019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☆</a:t>
            </a:r>
            <a:r>
              <a:rPr lang="ko-KR" altLang="en-US" dirty="0" err="1">
                <a:ea typeface="맑은 고딕"/>
              </a:rPr>
              <a:t>여름방학특강</a:t>
            </a:r>
            <a:r>
              <a:rPr lang="ko-KR" altLang="en-US" dirty="0">
                <a:ea typeface="맑은 고딕"/>
              </a:rPr>
              <a:t>☆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 smtClean="0">
                <a:ea typeface="맑은 고딕"/>
              </a:rPr>
              <a:t>1</a:t>
            </a:r>
            <a:r>
              <a:rPr lang="en-US" altLang="ko-KR" dirty="0" smtClean="0">
                <a:ea typeface="맑은 고딕"/>
              </a:rPr>
              <a:t>5</a:t>
            </a:r>
            <a:r>
              <a:rPr lang="ko-KR" altLang="en-US" dirty="0" err="1" smtClean="0">
                <a:ea typeface="맑은 고딕"/>
              </a:rPr>
              <a:t>차시</a:t>
            </a:r>
            <a:r>
              <a:rPr lang="ko-KR" altLang="en-US" dirty="0">
                <a:ea typeface="맑은 고딕"/>
              </a:rPr>
              <a:t> - sorting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algn="r"/>
            <a:r>
              <a:rPr lang="ko-KR" altLang="en-US" dirty="0">
                <a:ea typeface="맑은 고딕"/>
              </a:rPr>
              <a:t>By. Peter J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C01251-DF2C-4797-83B3-415AA261948F}"/>
              </a:ext>
            </a:extLst>
          </p:cNvPr>
          <p:cNvSpPr txBox="1"/>
          <p:nvPr/>
        </p:nvSpPr>
        <p:spPr>
          <a:xfrm>
            <a:off x="51758" y="6420928"/>
            <a:ext cx="121459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ea typeface="맑은 고딕"/>
              </a:rPr>
              <a:t>//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건국대학교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컴퓨터공학과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진현욱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최윤정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교수님,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김강일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교수님의 </a:t>
            </a:r>
            <a:r>
              <a:rPr lang="ko-KR" altLang="en-US" dirty="0" err="1">
                <a:solidFill>
                  <a:srgbClr val="00B050"/>
                </a:solidFill>
                <a:ea typeface="맑은 고딕"/>
              </a:rPr>
              <a:t>수업자료를</a:t>
            </a:r>
            <a:r>
              <a:rPr lang="ko-KR" altLang="en-US" dirty="0">
                <a:solidFill>
                  <a:srgbClr val="00B050"/>
                </a:solidFill>
                <a:ea typeface="맑은 고딕"/>
              </a:rPr>
              <a:t> 참고하였음을 밝힙니다.</a:t>
            </a:r>
          </a:p>
        </p:txBody>
      </p:sp>
    </p:spTree>
    <p:extLst>
      <p:ext uri="{BB962C8B-B14F-4D97-AF65-F5344CB8AC3E}">
        <p14:creationId xmlns:p14="http://schemas.microsoft.com/office/powerpoint/2010/main" val="295764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490F41-8B10-4C6E-8FC3-8519B4D1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삽입 정렬 (insertion sort)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6E78B7-EE9D-4523-B92F-9DCEF721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정렬되어 있는 부분에 새로운 레코드를 올바른 위치에 삽입하는 과정 반복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dirty="0">
                <a:ea typeface="맑은 고딕"/>
              </a:rPr>
              <a:t>정렬된 왼쪽 리스트와 정렬되지 않은 오른쪽 리스트를 가정</a:t>
            </a:r>
            <a:endParaRPr lang="en-US" altLang="ko-KR" dirty="0">
              <a:ea typeface="맑은 고딕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dirty="0">
                <a:ea typeface="맑은 고딕"/>
              </a:rPr>
              <a:t>  초기에는 왼쪽 리스트는 비어 있고</a:t>
            </a:r>
            <a:r>
              <a:rPr lang="en-US" altLang="ko-KR" dirty="0">
                <a:ea typeface="맑은 고딕"/>
              </a:rPr>
              <a:t>,</a:t>
            </a:r>
            <a:r>
              <a:rPr lang="ko-KR" dirty="0">
                <a:ea typeface="맑은 고딕"/>
              </a:rPr>
              <a:t> 정렬할 숫자들은 모두 오른쪽 리스트에 존재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오른쪽 리스트의 첫 번째 값을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>
                <a:ea typeface="맑은 고딕"/>
              </a:rPr>
              <a:t>  왼쪽 리스트의 적절한 위치에 삽입</a:t>
            </a:r>
            <a:endParaRPr lang="ko-KR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A020DFAD-8C23-4882-BE1A-31FD681E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23" y="3793187"/>
            <a:ext cx="3433313" cy="29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2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0BC000-B09B-43B5-81A4-EA6D214D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삽입 정렬 pseudo code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6ECF84-16BC-49F2-934B-DFD62C7F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ea typeface="맑은 고딕"/>
              </a:rPr>
              <a:t>insertion_sort</a:t>
            </a:r>
            <a:r>
              <a:rPr lang="en-US" dirty="0">
                <a:ea typeface="맑은 고딕"/>
              </a:rPr>
              <a:t>(list,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맑은 고딕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ea typeface="맑은 고딕"/>
              </a:rPr>
              <a:t>for i ← 1 </a:t>
            </a:r>
            <a:r>
              <a:rPr lang="pt-BR" dirty="0" err="1">
                <a:ea typeface="맑은 고딕"/>
              </a:rPr>
              <a:t>to</a:t>
            </a:r>
            <a:r>
              <a:rPr lang="pt-BR" dirty="0">
                <a:ea typeface="맑은 고딕"/>
              </a:rPr>
              <a:t> n-1 do</a:t>
            </a:r>
            <a:endParaRPr lang="en-US" dirty="0">
              <a:ea typeface="맑은 고딕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맑은 고딕"/>
              </a:rPr>
              <a:t>    key ← list[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맑은 고딕"/>
              </a:rPr>
              <a:t>    j ← i-1;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맑은 고딕"/>
              </a:rPr>
              <a:t>    while j</a:t>
            </a:r>
            <a:r>
              <a:rPr lang="ko-KR" dirty="0">
                <a:ea typeface="맑은 고딕"/>
              </a:rPr>
              <a:t>≥</a:t>
            </a:r>
            <a:r>
              <a:rPr lang="en-US" dirty="0">
                <a:ea typeface="맑은 고딕"/>
              </a:rPr>
              <a:t>0 and list[j]&gt;key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맑은 고딕"/>
              </a:rPr>
              <a:t>        list[j+1] ← list[j];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맑은 고딕"/>
              </a:rPr>
              <a:t>        j ← j-1;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a typeface="맑은 고딕"/>
              </a:rPr>
              <a:t>    list[j+1] ← key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26264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AF0C0C-F958-4C25-A52B-7CD5DCB0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삽입 정렬 프로그램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4A79D2-93ED-4F43-BDE5-512E82C543B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void </a:t>
            </a:r>
            <a:r>
              <a:rPr lang="en-US" dirty="0" err="1">
                <a:ea typeface="맑은 고딕"/>
              </a:rPr>
              <a:t>insertion_sort</a:t>
            </a:r>
            <a:r>
              <a:rPr lang="en-US" dirty="0">
                <a:ea typeface="맑은 고딕"/>
              </a:rPr>
              <a:t>(int list[], int n) {</a:t>
            </a:r>
            <a:endParaRPr lang="ko-KR" altLang="en-US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int 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, j, key;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for(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=1; 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&lt;n; 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    key = list[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    for(j=i-1; j&gt;=0 &amp;&amp; list[j]&gt;key; j--) 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        list[j+1] = list[j];</a:t>
            </a:r>
            <a:r>
              <a:rPr lang="en-US" dirty="0">
                <a:solidFill>
                  <a:srgbClr val="00B050"/>
                </a:solidFill>
                <a:ea typeface="맑은 고딕"/>
              </a:rPr>
              <a:t> // </a:t>
            </a:r>
            <a:r>
              <a:rPr lang="ko-KR" dirty="0">
                <a:solidFill>
                  <a:srgbClr val="00B050"/>
                </a:solidFill>
                <a:ea typeface="맑은 고딕"/>
              </a:rPr>
              <a:t>레코드의 오른쪽 이동</a:t>
            </a:r>
            <a:endParaRPr lang="en-US" dirty="0">
              <a:solidFill>
                <a:srgbClr val="00B050"/>
              </a:solidFill>
              <a:ea typeface="맑은 고딕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    list[j+1] = key;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    }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580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880CF1-4D01-425D-9E91-4C574F0B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삽입 정렬 복잡도 분석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BC1D1-9F55-4FEE-A1CB-609FD386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3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최선의 경우 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( 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 ): 이미 정렬되어 있는 경우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비교</a:t>
            </a:r>
            <a:r>
              <a:rPr lang="ko-KR" altLang="en-US" dirty="0">
                <a:ea typeface="맑은 고딕"/>
              </a:rPr>
              <a:t>: n - 1번</a:t>
            </a:r>
          </a:p>
          <a:p>
            <a:r>
              <a:rPr lang="ko-KR" altLang="en-US" dirty="0">
                <a:ea typeface="맑은 고딕"/>
              </a:rPr>
              <a:t>최악의 경우 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( n² ): 역순으로 정렬되어 있는 경우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비교</a:t>
            </a:r>
            <a:r>
              <a:rPr lang="ko-KR" altLang="en-US" dirty="0">
                <a:ea typeface="맑은 고딕"/>
              </a:rPr>
              <a:t>: n(n - 1) / 2 = O(n²)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이동</a:t>
            </a:r>
            <a:r>
              <a:rPr lang="ko-KR" altLang="en-US" dirty="0">
                <a:ea typeface="맑은 고딕"/>
              </a:rPr>
              <a:t>: n(n - 1) / 2 + 2(n – 1) = O(n²)</a:t>
            </a:r>
          </a:p>
          <a:p>
            <a:r>
              <a:rPr lang="ko-KR" altLang="en-US" dirty="0">
                <a:ea typeface="맑은 고딕"/>
              </a:rPr>
              <a:t>평균의 경우 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( n² )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레코드가 작고 대부분 정렬되어 있을 때 효율적</a:t>
            </a:r>
          </a:p>
          <a:p>
            <a:r>
              <a:rPr lang="ko-KR" altLang="en-US" dirty="0">
                <a:ea typeface="맑은 고딕"/>
              </a:rPr>
              <a:t>안정된 정렬 방법: </a:t>
            </a:r>
            <a:r>
              <a:rPr lang="ko-KR" dirty="0">
                <a:ea typeface="맑은 고딕"/>
              </a:rPr>
              <a:t>key값 같을 때 순서 불변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811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94FE98-A9B0-4C3A-B53E-1CCBF4F6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버블 정렬 (bubble sort)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5ACDA3-FE14-4C55-9A3F-5E378096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인접한 2개의 레코드를 비교하여 순서대로 되어 있지 않으면 서로 교환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D2FDE1-5A60-459E-95C5-B6D5D818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44" y="2904918"/>
            <a:ext cx="3342040" cy="36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114">
            <a:extLst>
              <a:ext uri="{FF2B5EF4-FFF2-40B4-BE49-F238E27FC236}">
                <a16:creationId xmlns="" xmlns:a16="http://schemas.microsoft.com/office/drawing/2014/main" id="{95E46DD1-BC3B-49B6-9208-5511931A8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949" y="2875263"/>
            <a:ext cx="3824288" cy="3600450"/>
          </a:xfrm>
          <a:prstGeom prst="wedgeRectCallout">
            <a:avLst>
              <a:gd name="adj1" fmla="val 68389"/>
              <a:gd name="adj2" fmla="val -26014"/>
            </a:avLst>
          </a:prstGeom>
          <a:noFill/>
          <a:ln w="28575" algn="ctr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endParaRPr lang="ko-KR" altLang="ko-KR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191232E-4F50-4301-95E6-F7048BFE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60" y="3024574"/>
            <a:ext cx="3621465" cy="340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3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32D175-EE63-4581-A448-B585DF3C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버블 정렬 pseudo code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304C27-EDF2-4A83-8AEE-4B9087AC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 err="1">
                <a:ea typeface="맑은 고딕"/>
              </a:rPr>
              <a:t>BubbleSort</a:t>
            </a:r>
            <a:r>
              <a:rPr lang="en-US" altLang="ko-KR" dirty="0">
                <a:ea typeface="맑은 고딕"/>
              </a:rPr>
              <a:t>(list, n)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ea typeface="맑은 고딕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for i←n-1 to 1 do 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for j←0 to i-1 do 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       j</a:t>
            </a:r>
            <a:r>
              <a:rPr lang="ko-KR" dirty="0">
                <a:ea typeface="맑은 고딕"/>
              </a:rPr>
              <a:t>와 </a:t>
            </a:r>
            <a:r>
              <a:rPr lang="en-US" altLang="ko-KR" dirty="0">
                <a:ea typeface="맑은 고딕"/>
              </a:rPr>
              <a:t>j+1</a:t>
            </a:r>
            <a:r>
              <a:rPr lang="ko-KR" dirty="0">
                <a:ea typeface="맑은 고딕"/>
              </a:rPr>
              <a:t>번째의 요소가 크기 순이 아니면 교환</a:t>
            </a:r>
            <a:endParaRPr lang="en-US" altLang="ko-KR" dirty="0">
              <a:ea typeface="맑은 고딕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ko-KR" dirty="0">
                <a:ea typeface="맑은 고딕"/>
              </a:rPr>
              <a:t>        </a:t>
            </a:r>
            <a:r>
              <a:rPr lang="en-US" altLang="ko-KR" dirty="0" err="1">
                <a:ea typeface="맑은 고딕"/>
              </a:rPr>
              <a:t>j++</a:t>
            </a:r>
            <a:r>
              <a:rPr lang="en-US" altLang="ko-KR" dirty="0">
                <a:ea typeface="맑은 고딕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3920786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1D298-EBA2-40A5-B248-D1E9EE7F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버블 정렬 프로그램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F0C060-8473-4A54-A50B-3133DA34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2017"/>
          </a:xfr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fr-FR" altLang="ko-KR" dirty="0"/>
              <a:t>#define SWAP(x, y) { </a:t>
            </a:r>
            <a:r>
              <a:rPr lang="en-US" altLang="ko-KR" dirty="0" err="1"/>
              <a:t>int</a:t>
            </a:r>
            <a:r>
              <a:rPr lang="en-US" altLang="ko-KR" dirty="0"/>
              <a:t> t = x; x = y; y = t; </a:t>
            </a:r>
            <a:r>
              <a:rPr lang="en-US" altLang="ko-KR" dirty="0" smtClean="0"/>
              <a:t>}</a:t>
            </a:r>
            <a:endParaRPr lang="en-US" dirty="0">
              <a:ea typeface="맑은 고딕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endParaRPr lang="en-US" dirty="0">
              <a:ea typeface="맑은 고딕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void </a:t>
            </a:r>
            <a:r>
              <a:rPr lang="en-US" dirty="0" err="1">
                <a:ea typeface="맑은 고딕"/>
              </a:rPr>
              <a:t>bubble_sort</a:t>
            </a:r>
            <a:r>
              <a:rPr lang="en-US" dirty="0">
                <a:ea typeface="맑은 고딕"/>
              </a:rPr>
              <a:t>(int list[], int n) {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int 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, j, temp;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for(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=n-1; 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&gt;0; 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--){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    for(j=0; j&lt;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; </a:t>
            </a:r>
            <a:r>
              <a:rPr lang="en-US" dirty="0" err="1">
                <a:ea typeface="맑은 고딕"/>
              </a:rPr>
              <a:t>j++</a:t>
            </a:r>
            <a:r>
              <a:rPr lang="en-US" dirty="0">
                <a:ea typeface="맑은 고딕"/>
              </a:rPr>
              <a:t>) </a:t>
            </a:r>
            <a:r>
              <a:rPr lang="en-US" dirty="0">
                <a:solidFill>
                  <a:srgbClr val="00B050"/>
                </a:solidFill>
                <a:ea typeface="맑은 고딕"/>
              </a:rPr>
              <a:t>// </a:t>
            </a:r>
            <a:r>
              <a:rPr lang="ko-KR" dirty="0">
                <a:solidFill>
                  <a:srgbClr val="00B050"/>
                </a:solidFill>
                <a:ea typeface="맑은 고딕"/>
              </a:rPr>
              <a:t>앞뒤의 레코드를 비교한 후 교체</a:t>
            </a:r>
            <a:endParaRPr lang="en-US" dirty="0">
              <a:solidFill>
                <a:srgbClr val="00B050"/>
              </a:solidFill>
              <a:ea typeface="맑은 고딕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        if(list[j]&gt;list[j+1])   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            SWAP(list[j], list[j+1], temp);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}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93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966DE-B788-4F01-A42B-DCFDEAE7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버블 정렬 복잡도 분석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EB4370-CDD9-4D4F-B9CC-B3F7F9B4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비교 횟수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n(n – 1) / 2 = 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( n² )</a:t>
            </a:r>
          </a:p>
          <a:p>
            <a:r>
              <a:rPr lang="ko-KR" altLang="en-US" dirty="0">
                <a:ea typeface="맑은 고딕"/>
              </a:rPr>
              <a:t>이동 횟수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최악의 </a:t>
            </a:r>
            <a:r>
              <a:rPr lang="ko-KR" altLang="en-US" dirty="0">
                <a:ea typeface="맑은 고딕"/>
              </a:rPr>
              <a:t>경우(역순 정렬): 3 * 비교 횟수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최선의 </a:t>
            </a:r>
            <a:r>
              <a:rPr lang="ko-KR" altLang="en-US" dirty="0">
                <a:ea typeface="맑은 고딕"/>
              </a:rPr>
              <a:t>경우(이미 정렬): 0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평균의 </a:t>
            </a:r>
            <a:r>
              <a:rPr lang="ko-KR" altLang="en-US" dirty="0">
                <a:ea typeface="맑은 고딕"/>
              </a:rPr>
              <a:t>경우: </a:t>
            </a:r>
            <a:r>
              <a:rPr lang="ko-KR" dirty="0">
                <a:ea typeface="맑은 고딕"/>
              </a:rPr>
              <a:t>O(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n²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레코드 이동 과다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이동 </a:t>
            </a:r>
            <a:r>
              <a:rPr lang="ko-KR" altLang="en-US" dirty="0">
                <a:ea typeface="맑은 고딕"/>
              </a:rPr>
              <a:t>연산은 비교 연산보다 더 많은 시간 소요</a:t>
            </a:r>
          </a:p>
        </p:txBody>
      </p:sp>
    </p:spTree>
    <p:extLst>
      <p:ext uri="{BB962C8B-B14F-4D97-AF65-F5344CB8AC3E}">
        <p14:creationId xmlns:p14="http://schemas.microsoft.com/office/powerpoint/2010/main" val="422615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302CDB-4632-4BC6-AD36-4D55881C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합병 정렬 (merge sort)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B0B845-AE58-4EC9-BF43-11B2AB19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리스트를 두 개의 균등한 크기로 분할하고 분할된 부분 리스트 정렬 후 합병</a:t>
            </a:r>
          </a:p>
          <a:p>
            <a:r>
              <a:rPr lang="ko-KR" altLang="en-US" dirty="0">
                <a:ea typeface="맑은 고딕"/>
              </a:rPr>
              <a:t>Divide and Conquer </a:t>
            </a:r>
            <a:r>
              <a:rPr lang="ko-KR" altLang="en-US" dirty="0" smtClean="0">
                <a:ea typeface="맑은 고딕"/>
              </a:rPr>
              <a:t>알고리즘에서 배운 바로 그것</a:t>
            </a:r>
            <a:r>
              <a:rPr lang="en-US" altLang="ko-KR" dirty="0" smtClean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문제를 작은 2개의 문제로 분리하고 각각 해결 후 그 결과를 모아 원래의 문제 해결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</a:t>
            </a:r>
            <a:r>
              <a:rPr lang="ko-KR" altLang="en-US" dirty="0" smtClean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분리된 문제가 충분히 작지 않다면 다시 분리하여 재귀호출</a:t>
            </a:r>
          </a:p>
        </p:txBody>
      </p:sp>
      <p:pic>
        <p:nvPicPr>
          <p:cNvPr id="5" name="Picture 5" descr="텍스트, 지도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C99CB3B7-097B-4694-BC4C-46675258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47" y="4517620"/>
            <a:ext cx="3275162" cy="22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7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B649D4-946F-4054-817F-9BFB87E0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합병 정렬 pseudo code (1)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84B161-3EDC-4962-B0AD-AB13172F8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 err="1">
                <a:ea typeface="맑은 고딕"/>
              </a:rPr>
              <a:t>merge_sort</a:t>
            </a:r>
            <a:r>
              <a:rPr lang="en-US" altLang="ko-KR" dirty="0">
                <a:ea typeface="맑은 고딕"/>
              </a:rPr>
              <a:t>(list, left, right)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ea typeface="맑은 고딕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if left &lt; right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mid = (</a:t>
            </a:r>
            <a:r>
              <a:rPr lang="en-US" altLang="ko-KR" dirty="0" err="1">
                <a:ea typeface="맑은 고딕"/>
              </a:rPr>
              <a:t>left+right</a:t>
            </a:r>
            <a:r>
              <a:rPr lang="en-US" altLang="ko-KR" dirty="0">
                <a:ea typeface="맑은 고딕"/>
              </a:rPr>
              <a:t>)/2;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</a:t>
            </a:r>
            <a:r>
              <a:rPr lang="en-US" altLang="ko-KR" dirty="0" err="1">
                <a:ea typeface="맑은 고딕"/>
              </a:rPr>
              <a:t>merge_sort</a:t>
            </a:r>
            <a:r>
              <a:rPr lang="en-US" altLang="ko-KR" dirty="0">
                <a:ea typeface="맑은 고딕"/>
              </a:rPr>
              <a:t>(list, left, mid);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</a:t>
            </a:r>
            <a:r>
              <a:rPr lang="en-US" altLang="ko-KR" dirty="0" err="1">
                <a:ea typeface="맑은 고딕"/>
              </a:rPr>
              <a:t>merge_sort</a:t>
            </a:r>
            <a:r>
              <a:rPr lang="en-US" altLang="ko-KR" dirty="0">
                <a:ea typeface="맑은 고딕"/>
              </a:rPr>
              <a:t>(list, mid+1, right);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merge(list, left, mid, right);</a:t>
            </a:r>
          </a:p>
        </p:txBody>
      </p:sp>
    </p:spTree>
    <p:extLst>
      <p:ext uri="{BB962C8B-B14F-4D97-AF65-F5344CB8AC3E}">
        <p14:creationId xmlns:p14="http://schemas.microsoft.com/office/powerpoint/2010/main" val="271282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BD8370-D240-48F9-BA4C-237360A2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정렬(Sorting)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455513-6306-4424-BAC8-F1D813A2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크기 순으로 오름차순/내림차순으로 나열</a:t>
            </a:r>
          </a:p>
          <a:p>
            <a:r>
              <a:rPr lang="ko-KR" altLang="en-US" dirty="0">
                <a:ea typeface="맑은 고딕"/>
              </a:rPr>
              <a:t>자료 탐색에 있어서 필수적</a:t>
            </a:r>
          </a:p>
          <a:p>
            <a:r>
              <a:rPr lang="ko-KR" altLang="en-US" dirty="0" err="1">
                <a:ea typeface="맑은 고딕"/>
              </a:rPr>
              <a:t>컴퓨터공학을</a:t>
            </a:r>
            <a:r>
              <a:rPr lang="ko-KR" altLang="en-US" dirty="0">
                <a:ea typeface="맑은 고딕"/>
              </a:rPr>
              <a:t> 포함한 모든 </a:t>
            </a:r>
            <a:r>
              <a:rPr lang="ko-KR" altLang="en-US" dirty="0" err="1">
                <a:ea typeface="맑은 고딕"/>
              </a:rPr>
              <a:t>과학기술</a:t>
            </a:r>
            <a:r>
              <a:rPr lang="ko-KR" altLang="en-US" dirty="0">
                <a:ea typeface="맑은 고딕"/>
              </a:rPr>
              <a:t> 분야에서 가장 기본적이고 중요한 알고리즘 중 하나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대상: 레코드(record: 필드field라는 단위로 구성)</a:t>
            </a:r>
          </a:p>
          <a:p>
            <a:r>
              <a:rPr lang="ko-KR" altLang="en-US" dirty="0">
                <a:ea typeface="맑은 고딕"/>
              </a:rPr>
              <a:t>Key필드: 레코드와 레코드를 구별하는 기준이 되는 필드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5EE83AE-DB36-4991-B418-43B11C46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66" y="5290908"/>
            <a:ext cx="3778369" cy="145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4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E4620C-30F9-404F-B9F1-87291F4E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합병 정렬 pseudo code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A9BF41-4A65-4B85-ADF6-8C501F2E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merge(list, left, mid, right): </a:t>
            </a:r>
            <a:r>
              <a:rPr lang="en-US" altLang="ko-KR" dirty="0">
                <a:solidFill>
                  <a:srgbClr val="00B050"/>
                </a:solidFill>
                <a:ea typeface="맑은 고딕"/>
              </a:rPr>
              <a:t>// 2</a:t>
            </a:r>
            <a:r>
              <a:rPr lang="ko-KR" dirty="0">
                <a:solidFill>
                  <a:srgbClr val="00B050"/>
                </a:solidFill>
                <a:ea typeface="맑은 고딕"/>
              </a:rPr>
              <a:t>개의 인접한 배열 </a:t>
            </a:r>
            <a:r>
              <a:rPr lang="en-US" altLang="ko-KR" dirty="0">
                <a:solidFill>
                  <a:srgbClr val="00B050"/>
                </a:solidFill>
                <a:ea typeface="맑은 고딕"/>
              </a:rPr>
              <a:t>list[</a:t>
            </a:r>
            <a:r>
              <a:rPr lang="en-US" altLang="ko-KR" dirty="0" err="1">
                <a:solidFill>
                  <a:srgbClr val="00B050"/>
                </a:solidFill>
                <a:ea typeface="맑은 고딕"/>
              </a:rPr>
              <a:t>left..mid</a:t>
            </a:r>
            <a:r>
              <a:rPr lang="en-US" altLang="ko-KR" dirty="0">
                <a:solidFill>
                  <a:srgbClr val="00B050"/>
                </a:solidFill>
                <a:ea typeface="맑은 고딕"/>
              </a:rPr>
              <a:t>]</a:t>
            </a:r>
            <a:r>
              <a:rPr lang="ko-KR" dirty="0">
                <a:solidFill>
                  <a:srgbClr val="00B050"/>
                </a:solidFill>
                <a:ea typeface="맑은 고딕"/>
              </a:rPr>
              <a:t>와 </a:t>
            </a:r>
            <a:r>
              <a:rPr lang="en-US" altLang="ko-KR" dirty="0">
                <a:solidFill>
                  <a:srgbClr val="00B050"/>
                </a:solidFill>
                <a:ea typeface="맑은 고딕"/>
              </a:rPr>
              <a:t>list[mid+1..right]</a:t>
            </a:r>
            <a:r>
              <a:rPr lang="ko-KR" dirty="0" err="1">
                <a:solidFill>
                  <a:srgbClr val="00B050"/>
                </a:solidFill>
                <a:ea typeface="맑은 고딕"/>
              </a:rPr>
              <a:t>를</a:t>
            </a:r>
            <a:r>
              <a:rPr lang="ko-KR" dirty="0">
                <a:solidFill>
                  <a:srgbClr val="00B050"/>
                </a:solidFill>
                <a:ea typeface="맑은 고딕"/>
              </a:rPr>
              <a:t> 합병</a:t>
            </a:r>
            <a:endParaRPr lang="en-US" altLang="ko-KR" dirty="0">
              <a:solidFill>
                <a:srgbClr val="00B050"/>
              </a:solidFill>
              <a:ea typeface="맑은 고딕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endParaRPr lang="ko-KR" dirty="0">
              <a:ea typeface="맑은 고딕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 err="1">
                <a:ea typeface="맑은 고딕"/>
              </a:rPr>
              <a:t>i←left</a:t>
            </a:r>
            <a:r>
              <a:rPr lang="en-US" altLang="ko-KR" dirty="0">
                <a:ea typeface="맑은 고딕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j←mid+1;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 err="1">
                <a:ea typeface="맑은 고딕"/>
              </a:rPr>
              <a:t>k←left</a:t>
            </a:r>
            <a:r>
              <a:rPr lang="en-US" altLang="ko-KR" dirty="0">
                <a:ea typeface="맑은 고딕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while </a:t>
            </a:r>
            <a:r>
              <a:rPr lang="en-US" altLang="ko-KR" dirty="0" err="1">
                <a:ea typeface="맑은 고딕"/>
              </a:rPr>
              <a:t>i≤left</a:t>
            </a:r>
            <a:r>
              <a:rPr lang="en-US" altLang="ko-KR" dirty="0">
                <a:ea typeface="맑은 고딕"/>
              </a:rPr>
              <a:t> and </a:t>
            </a:r>
            <a:r>
              <a:rPr lang="en-US" altLang="ko-KR" dirty="0" err="1">
                <a:ea typeface="맑은 고딕"/>
              </a:rPr>
              <a:t>j≤right</a:t>
            </a:r>
            <a:r>
              <a:rPr lang="en-US" altLang="ko-KR" dirty="0">
                <a:ea typeface="맑은 고딕"/>
              </a:rPr>
              <a:t> do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if(list[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]&lt;list[j]) 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    then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        sorted[k]←list[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        k++;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        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++;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    else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        sorted[k]←list[j];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        k++;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            </a:t>
            </a:r>
            <a:r>
              <a:rPr lang="en-US" altLang="ko-KR" dirty="0" err="1">
                <a:ea typeface="맑은 고딕"/>
              </a:rPr>
              <a:t>j++</a:t>
            </a:r>
            <a:r>
              <a:rPr lang="en-US" altLang="ko-KR" dirty="0">
                <a:ea typeface="맑은 고딕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ea typeface="맑은 고딕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ko-KR" dirty="0">
                <a:ea typeface="맑은 고딕"/>
              </a:rPr>
              <a:t>요소가 </a:t>
            </a:r>
            <a:r>
              <a:rPr lang="ko-KR" dirty="0" err="1">
                <a:ea typeface="맑은 고딕"/>
              </a:rPr>
              <a:t>남아있는</a:t>
            </a:r>
            <a:r>
              <a:rPr lang="ko-KR" dirty="0">
                <a:ea typeface="맑은 고딕"/>
              </a:rPr>
              <a:t> </a:t>
            </a:r>
            <a:r>
              <a:rPr lang="ko-KR" dirty="0" err="1">
                <a:ea typeface="맑은 고딕"/>
              </a:rPr>
              <a:t>부분배열을</a:t>
            </a:r>
            <a:r>
              <a:rPr lang="ko-KR" dirty="0">
                <a:ea typeface="맑은 고딕"/>
              </a:rPr>
              <a:t> </a:t>
            </a:r>
            <a:r>
              <a:rPr lang="en-US" altLang="ko-KR" dirty="0">
                <a:ea typeface="맑은 고딕"/>
              </a:rPr>
              <a:t>sorted</a:t>
            </a:r>
            <a:r>
              <a:rPr lang="ko-KR" dirty="0" err="1">
                <a:ea typeface="맑은 고딕"/>
              </a:rPr>
              <a:t>로</a:t>
            </a:r>
            <a:r>
              <a:rPr lang="ko-KR" dirty="0">
                <a:ea typeface="맑은 고딕"/>
              </a:rPr>
              <a:t> 복사한다</a:t>
            </a:r>
            <a:r>
              <a:rPr lang="en-US" altLang="ko-KR" dirty="0">
                <a:ea typeface="맑은 고딕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맑은 고딕"/>
              </a:rPr>
              <a:t>sorted</a:t>
            </a:r>
            <a:r>
              <a:rPr lang="ko-KR" dirty="0" err="1">
                <a:ea typeface="맑은 고딕"/>
              </a:rPr>
              <a:t>를</a:t>
            </a:r>
            <a:r>
              <a:rPr lang="ko-KR" dirty="0">
                <a:ea typeface="맑은 고딕"/>
              </a:rPr>
              <a:t> </a:t>
            </a:r>
            <a:r>
              <a:rPr lang="en-US" altLang="ko-KR" dirty="0">
                <a:ea typeface="맑은 고딕"/>
              </a:rPr>
              <a:t>list</a:t>
            </a:r>
            <a:r>
              <a:rPr lang="ko-KR" dirty="0" err="1">
                <a:ea typeface="맑은 고딕"/>
              </a:rPr>
              <a:t>로</a:t>
            </a:r>
            <a:r>
              <a:rPr lang="ko-KR" dirty="0">
                <a:ea typeface="맑은 고딕"/>
              </a:rPr>
              <a:t> 복사한다</a:t>
            </a:r>
            <a:r>
              <a:rPr lang="en-US" altLang="ko-KR" dirty="0">
                <a:ea typeface="맑은 고딕"/>
              </a:rPr>
              <a:t>;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7CAE1277-5F34-44E2-A6B9-334EF051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853" y="2580444"/>
            <a:ext cx="4339086" cy="38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0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68C183-49E4-407D-B5E7-32DEFDDE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합병 정렬 프로그램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8D09D9-E3F2-4B11-B2E4-072A0B651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5" y="227012"/>
            <a:ext cx="4479235" cy="6403976"/>
          </a:xfr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int sorted[MAX_SIZE];</a:t>
            </a:r>
            <a:r>
              <a:rPr lang="en-US" altLang="ko-KR" sz="1400" dirty="0">
                <a:solidFill>
                  <a:srgbClr val="00B050"/>
                </a:solidFill>
              </a:rPr>
              <a:t> // </a:t>
            </a:r>
            <a:r>
              <a:rPr lang="ko-KR" altLang="en-US" sz="1400" dirty="0">
                <a:solidFill>
                  <a:srgbClr val="00B050"/>
                </a:solidFill>
              </a:rPr>
              <a:t>추가 공간이 필요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void merge(int list[], int left, int mid, int right)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int 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j, k, l;</a:t>
            </a: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=left; j=mid+1; k=left;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</a:t>
            </a:r>
            <a:r>
              <a:rPr lang="en-US" altLang="ko-KR" sz="1400" dirty="0">
                <a:solidFill>
                  <a:srgbClr val="00B050"/>
                </a:solidFill>
              </a:rPr>
              <a:t>  // </a:t>
            </a:r>
            <a:r>
              <a:rPr lang="ko-KR" altLang="en-US" sz="1400" dirty="0">
                <a:solidFill>
                  <a:srgbClr val="00B050"/>
                </a:solidFill>
              </a:rPr>
              <a:t>분할 정렬된 </a:t>
            </a:r>
            <a:r>
              <a:rPr lang="en-US" altLang="ko-KR" sz="1400" dirty="0">
                <a:solidFill>
                  <a:srgbClr val="00B050"/>
                </a:solidFill>
              </a:rPr>
              <a:t>list</a:t>
            </a:r>
            <a:r>
              <a:rPr lang="ko-KR" altLang="en-US" sz="1400" dirty="0">
                <a:solidFill>
                  <a:srgbClr val="00B050"/>
                </a:solidFill>
              </a:rPr>
              <a:t>의 합병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   </a:t>
            </a:r>
            <a:r>
              <a:rPr lang="en-US" altLang="ko-KR" sz="1400" dirty="0"/>
              <a:t> while(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&lt;=mid &amp;&amp; j&lt;=right){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    if(list[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]&lt;=list[j])    sorted[k++] = list[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++];</a:t>
            </a: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    else sorted[k++] = list[</a:t>
            </a:r>
            <a:r>
              <a:rPr lang="en-US" altLang="ko-KR" sz="1400" dirty="0" err="1"/>
              <a:t>j++</a:t>
            </a:r>
            <a:r>
              <a:rPr lang="en-US" altLang="ko-KR" sz="1400" dirty="0"/>
              <a:t>];</a:t>
            </a: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if(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&gt;mid) </a:t>
            </a:r>
            <a:r>
              <a:rPr lang="en-US" altLang="ko-KR" sz="1400" dirty="0">
                <a:solidFill>
                  <a:srgbClr val="00B050"/>
                </a:solidFill>
              </a:rPr>
              <a:t>// </a:t>
            </a:r>
            <a:r>
              <a:rPr lang="ko-KR" altLang="en-US" sz="1400" dirty="0">
                <a:solidFill>
                  <a:srgbClr val="00B050"/>
                </a:solidFill>
              </a:rPr>
              <a:t>남아 있는 레코드의 일괄 복사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        </a:t>
            </a:r>
            <a:r>
              <a:rPr lang="en-US" altLang="ko-KR" sz="1400" dirty="0"/>
              <a:t>for(l=j; l&lt;=right; l++)</a:t>
            </a: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        sorted[k++] = list[l];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else</a:t>
            </a:r>
            <a:r>
              <a:rPr lang="en-US" altLang="ko-KR" sz="1400" dirty="0">
                <a:solidFill>
                  <a:srgbClr val="00B050"/>
                </a:solidFill>
              </a:rPr>
              <a:t> // </a:t>
            </a:r>
            <a:r>
              <a:rPr lang="ko-KR" altLang="en-US" sz="1400" dirty="0">
                <a:solidFill>
                  <a:srgbClr val="00B050"/>
                </a:solidFill>
              </a:rPr>
              <a:t>남아 있는 레코드의 일괄 복사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    for(l=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l&lt;=mid; l++)</a:t>
            </a:r>
            <a:endParaRPr lang="en-US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        sorted[k++] = list[l];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00B050"/>
                </a:solidFill>
              </a:rPr>
              <a:t>    // </a:t>
            </a:r>
            <a:r>
              <a:rPr lang="ko-KR" altLang="en-US" sz="1400" dirty="0">
                <a:solidFill>
                  <a:srgbClr val="00B050"/>
                </a:solidFill>
              </a:rPr>
              <a:t>배열 </a:t>
            </a:r>
            <a:r>
              <a:rPr lang="en-US" altLang="ko-KR" sz="1400" dirty="0">
                <a:solidFill>
                  <a:srgbClr val="00B050"/>
                </a:solidFill>
              </a:rPr>
              <a:t>sorted[]</a:t>
            </a:r>
            <a:r>
              <a:rPr lang="ko-KR" altLang="en-US" sz="1400" dirty="0">
                <a:solidFill>
                  <a:srgbClr val="00B050"/>
                </a:solidFill>
              </a:rPr>
              <a:t>의 리스트를 배열 </a:t>
            </a:r>
            <a:r>
              <a:rPr lang="en-US" altLang="ko-KR" sz="1400" dirty="0">
                <a:solidFill>
                  <a:srgbClr val="00B050"/>
                </a:solidFill>
              </a:rPr>
              <a:t>list[]</a:t>
            </a:r>
            <a:r>
              <a:rPr lang="ko-KR" altLang="en-US" sz="1400" dirty="0">
                <a:solidFill>
                  <a:srgbClr val="00B050"/>
                </a:solidFill>
              </a:rPr>
              <a:t>로 복사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for(l=left; l&lt;=right; l++)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        list[l] = sorted[l];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97ABA35-B19A-4DC7-A8AE-3415A95345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20409" cy="20307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void </a:t>
            </a:r>
            <a:r>
              <a:rPr lang="en-US" sz="1400" dirty="0" err="1"/>
              <a:t>merge_sort</a:t>
            </a:r>
            <a:r>
              <a:rPr lang="en-US" sz="1400" dirty="0"/>
              <a:t>(int list[], int left, int right) {</a:t>
            </a:r>
            <a:endParaRPr lang="ko-KR" alt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    int mid;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    if(left&lt;right) {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 mid = (</a:t>
            </a:r>
            <a:r>
              <a:rPr lang="en-US" sz="1400" dirty="0" err="1"/>
              <a:t>left+right</a:t>
            </a:r>
            <a:r>
              <a:rPr lang="en-US" sz="1400" dirty="0"/>
              <a:t>)/2;            </a:t>
            </a:r>
            <a:r>
              <a:rPr lang="en-US" sz="1400" dirty="0">
                <a:solidFill>
                  <a:srgbClr val="00B050"/>
                </a:solidFill>
              </a:rPr>
              <a:t>// </a:t>
            </a:r>
            <a:r>
              <a:rPr lang="ko-KR" altLang="en-US" sz="1400" dirty="0">
                <a:solidFill>
                  <a:srgbClr val="00B050"/>
                </a:solidFill>
              </a:rPr>
              <a:t>리스트의 균등분할</a:t>
            </a:r>
            <a:endParaRPr lang="en-US" sz="1400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 </a:t>
            </a:r>
            <a:r>
              <a:rPr lang="en-US" sz="1400" dirty="0" err="1"/>
              <a:t>merge_sort</a:t>
            </a:r>
            <a:r>
              <a:rPr lang="en-US" sz="1400" dirty="0"/>
              <a:t>(list, left, mid);     </a:t>
            </a:r>
            <a:r>
              <a:rPr lang="en-US" sz="1400" dirty="0">
                <a:solidFill>
                  <a:srgbClr val="00B050"/>
                </a:solidFill>
              </a:rPr>
              <a:t>// </a:t>
            </a:r>
            <a:r>
              <a:rPr lang="ko-KR" altLang="en-US" sz="1400" dirty="0">
                <a:solidFill>
                  <a:srgbClr val="00B050"/>
                </a:solidFill>
              </a:rPr>
              <a:t>부분리스트 정렬</a:t>
            </a:r>
            <a:endParaRPr lang="en-US" sz="1400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 </a:t>
            </a:r>
            <a:r>
              <a:rPr lang="en-US" sz="1400" dirty="0" err="1"/>
              <a:t>merge_sort</a:t>
            </a:r>
            <a:r>
              <a:rPr lang="en-US" sz="1400" dirty="0"/>
              <a:t>(list, mid+1, right);</a:t>
            </a:r>
            <a:r>
              <a:rPr lang="en-US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부분리스트 정렬</a:t>
            </a:r>
            <a:endParaRPr lang="en-US" sz="1400" dirty="0">
              <a:solidFill>
                <a:srgbClr val="00B050"/>
              </a:solidFill>
            </a:endParaRP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 merge(list, left, mid, right);    </a:t>
            </a:r>
            <a:r>
              <a:rPr lang="en-US" sz="1400" dirty="0">
                <a:solidFill>
                  <a:srgbClr val="00B050"/>
                </a:solidFill>
              </a:rPr>
              <a:t>// </a:t>
            </a:r>
            <a:r>
              <a:rPr lang="ko-KR" altLang="en-US" sz="1400" dirty="0">
                <a:solidFill>
                  <a:srgbClr val="00B050"/>
                </a:solidFill>
              </a:rPr>
              <a:t>합병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32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259C4E-2CE1-4AA7-9C2C-25734961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합병 정렬 복잡도 분석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1558FC-EEAC-4A68-BF82-A999FA0E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비교 횟수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크기가 n인 list 균등 분배 → </a:t>
            </a:r>
            <a:r>
              <a:rPr lang="en-US" altLang="ko-KR" dirty="0">
                <a:ea typeface="맑은 고딕"/>
              </a:rPr>
              <a:t>O(</a:t>
            </a:r>
            <a:r>
              <a:rPr lang="ko-KR" altLang="en-US" dirty="0">
                <a:ea typeface="맑은 고딕"/>
              </a:rPr>
              <a:t> log(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) 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각 path에서 n개 비교 → n번 비교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→ </a:t>
            </a:r>
            <a:r>
              <a:rPr lang="en-US" altLang="ko-KR" dirty="0">
                <a:ea typeface="맑은 고딕"/>
              </a:rPr>
              <a:t>O( 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*log(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) 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이동 횟수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각 path에서 2n번 이동 → </a:t>
            </a:r>
            <a:r>
              <a:rPr lang="en-US" altLang="ko-KR" dirty="0">
                <a:ea typeface="맑은 고딕"/>
              </a:rPr>
              <a:t>O( </a:t>
            </a:r>
            <a:r>
              <a:rPr lang="ko-KR" altLang="en-US" dirty="0">
                <a:ea typeface="맑은 고딕"/>
              </a:rPr>
              <a:t>2n*log(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) </a:t>
            </a:r>
            <a:r>
              <a:rPr lang="en-US" altLang="ko-KR" dirty="0">
                <a:ea typeface="맑은 고딕"/>
              </a:rPr>
              <a:t>)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크기가 큰 레코드를 연결 리스트로 합병 정렬 시 효율적</a:t>
            </a:r>
          </a:p>
          <a:p>
            <a:r>
              <a:rPr lang="ko-KR" altLang="en-US" dirty="0">
                <a:ea typeface="맑은 고딕"/>
              </a:rPr>
              <a:t>안정적이며 초기 분산 순서 영향 적고 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( 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*log(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) )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92036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363A43-7C73-4F59-80D6-4C3D135F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 </a:t>
            </a:r>
            <a:r>
              <a:rPr lang="en-US" altLang="ko-KR" dirty="0"/>
              <a:t>(heap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796A9DC-2CC7-4D1B-9EE0-31E2DA43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를 이용하여 </a:t>
            </a:r>
            <a:r>
              <a:rPr lang="en-US" altLang="ko-KR" dirty="0"/>
              <a:t>sort</a:t>
            </a:r>
            <a:r>
              <a:rPr lang="ko-KR" altLang="en-US" dirty="0"/>
              <a:t>를 구현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는 </a:t>
            </a:r>
            <a:r>
              <a:rPr lang="en-US" altLang="ko-KR" dirty="0"/>
              <a:t>priority</a:t>
            </a:r>
            <a:r>
              <a:rPr lang="ko-KR" altLang="en-US" dirty="0"/>
              <a:t>를 가지며 </a:t>
            </a:r>
            <a:r>
              <a:rPr lang="en-US" altLang="ko-KR" dirty="0"/>
              <a:t>parent</a:t>
            </a:r>
            <a:r>
              <a:rPr lang="ko-KR" altLang="en-US" dirty="0"/>
              <a:t>는 항상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children</a:t>
            </a:r>
            <a:r>
              <a:rPr lang="ko-KR" altLang="en-US" dirty="0"/>
              <a:t>보다 높은 </a:t>
            </a:r>
            <a:r>
              <a:rPr lang="en-US" altLang="ko-KR" dirty="0"/>
              <a:t>priority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</a:t>
            </a:r>
            <a:r>
              <a:rPr lang="en-US" altLang="ko-KR" dirty="0"/>
              <a:t>element</a:t>
            </a:r>
            <a:r>
              <a:rPr lang="ko-KR" altLang="en-US" dirty="0"/>
              <a:t>를 </a:t>
            </a:r>
            <a:r>
              <a:rPr lang="en-US" altLang="ko-KR" dirty="0"/>
              <a:t>heap</a:t>
            </a:r>
            <a:r>
              <a:rPr lang="ko-KR" altLang="en-US" dirty="0"/>
              <a:t>에 넣은 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가 </a:t>
            </a:r>
            <a:r>
              <a:rPr lang="en-US" altLang="ko-KR" dirty="0"/>
              <a:t>empty</a:t>
            </a:r>
            <a:r>
              <a:rPr lang="ko-KR" altLang="en-US" dirty="0"/>
              <a:t>가 될 때까지 </a:t>
            </a:r>
            <a:r>
              <a:rPr lang="en-US" altLang="ko-KR" dirty="0"/>
              <a:t>root</a:t>
            </a:r>
            <a:r>
              <a:rPr lang="ko-KR" altLang="en-US" dirty="0"/>
              <a:t>에서부터 꺼내 배열에 넣는다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04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99D75B-3806-4D4D-B4DF-C97930B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 </a:t>
            </a:r>
            <a:r>
              <a:rPr lang="en-US" altLang="ko-KR" dirty="0"/>
              <a:t>pseudo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0EA31EC-541D-42A4-AF74-A05A2CB9F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heap_sort</a:t>
            </a:r>
            <a:r>
              <a:rPr lang="en-US" altLang="ko-KR" dirty="0"/>
              <a:t>(A , n)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build a heap of all element of A</a:t>
            </a:r>
          </a:p>
          <a:p>
            <a:pPr marL="0" indent="0">
              <a:buNone/>
            </a:pPr>
            <a:r>
              <a:rPr lang="en-US" altLang="ko-KR" dirty="0" err="1"/>
              <a:t>heapSize</a:t>
            </a:r>
            <a:r>
              <a:rPr lang="en-US" altLang="ko-KR" dirty="0"/>
              <a:t> </a:t>
            </a:r>
            <a:r>
              <a:rPr lang="ko-KR" altLang="en-US" dirty="0"/>
              <a:t>← </a:t>
            </a:r>
            <a:r>
              <a:rPr lang="en-US" altLang="ko-KR" dirty="0"/>
              <a:t>n</a:t>
            </a:r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← </a:t>
            </a:r>
            <a:r>
              <a:rPr lang="en-US" altLang="ko-KR" dirty="0"/>
              <a:t>1 to n-1 do</a:t>
            </a:r>
          </a:p>
          <a:p>
            <a:pPr marL="0" indent="0">
              <a:buNone/>
            </a:pPr>
            <a:r>
              <a:rPr lang="en-US" altLang="ko-KR" dirty="0"/>
              <a:t>    A[1] </a:t>
            </a:r>
            <a:r>
              <a:rPr lang="ko-KR" altLang="en-US" dirty="0"/>
              <a:t>↔ </a:t>
            </a:r>
            <a:r>
              <a:rPr lang="en-US" altLang="ko-KR" dirty="0"/>
              <a:t>A[</a:t>
            </a:r>
            <a:r>
              <a:rPr lang="en-US" altLang="ko-KR" dirty="0" err="1"/>
              <a:t>heapSize</a:t>
            </a:r>
            <a:r>
              <a:rPr lang="en-US" altLang="ko-KR" dirty="0"/>
              <a:t>];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heapSize</a:t>
            </a:r>
            <a:r>
              <a:rPr lang="en-US" altLang="ko-KR" dirty="0"/>
              <a:t>--;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DownHeap</a:t>
            </a:r>
            <a:r>
              <a:rPr lang="en-US" altLang="ko-KR" dirty="0"/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018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E62274-0FF0-4435-8672-DEF8AEB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F8049C-1467-4FC0-965C-577F8698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ea typeface="맑은 고딕"/>
              </a:rPr>
              <a:t>#define SWAP(x, y, t) ( (t)=(x), (x)=(y), (y)=(t)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heap_sort</a:t>
            </a:r>
            <a:r>
              <a:rPr lang="en-US" altLang="ko-KR" dirty="0"/>
              <a:t>( int list[], int size ) {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buildMaxHeap</a:t>
            </a:r>
            <a:r>
              <a:rPr lang="en-US" altLang="ko-KR" dirty="0"/>
              <a:t>( list, size 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00B050"/>
                </a:solidFill>
              </a:rPr>
              <a:t>// heap </a:t>
            </a:r>
            <a:r>
              <a:rPr lang="ko-KR" altLang="en-US" dirty="0">
                <a:solidFill>
                  <a:srgbClr val="00B050"/>
                </a:solidFill>
              </a:rPr>
              <a:t>자료가 남아 있다면 그대로 사용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while(</a:t>
            </a:r>
            <a:r>
              <a:rPr lang="ko-KR" altLang="en-US" dirty="0"/>
              <a:t> </a:t>
            </a:r>
            <a:r>
              <a:rPr lang="en-US" altLang="ko-KR" dirty="0" err="1"/>
              <a:t>sizse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SWAP( </a:t>
            </a:r>
            <a:r>
              <a:rPr lang="en-US" altLang="ko-KR" dirty="0" err="1"/>
              <a:t>arr</a:t>
            </a:r>
            <a:r>
              <a:rPr lang="en-US" altLang="ko-KR" dirty="0"/>
              <a:t>[0], </a:t>
            </a:r>
            <a:r>
              <a:rPr lang="en-US" altLang="ko-KR" dirty="0" err="1"/>
              <a:t>arr</a:t>
            </a:r>
            <a:r>
              <a:rPr lang="en-US" altLang="ko-KR" dirty="0"/>
              <a:t>[size-1] );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B050"/>
                </a:solidFill>
              </a:rPr>
              <a:t>// </a:t>
            </a:r>
            <a:r>
              <a:rPr lang="ko-KR" altLang="en-US" dirty="0">
                <a:solidFill>
                  <a:srgbClr val="00B050"/>
                </a:solidFill>
              </a:rPr>
              <a:t>오름차순 정렬을 위한 </a:t>
            </a:r>
            <a:r>
              <a:rPr lang="en-US" altLang="ko-KR" dirty="0">
                <a:solidFill>
                  <a:srgbClr val="00B050"/>
                </a:solidFill>
              </a:rPr>
              <a:t>swap</a:t>
            </a:r>
          </a:p>
          <a:p>
            <a:pPr marL="0" indent="0">
              <a:buNone/>
            </a:pPr>
            <a:r>
              <a:rPr lang="en-US" altLang="ko-KR" dirty="0"/>
              <a:t>        size--;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downHeap</a:t>
            </a:r>
            <a:r>
              <a:rPr lang="en-US" altLang="ko-KR" dirty="0"/>
              <a:t>( list, size );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rgbClr val="00B050"/>
                </a:solidFill>
              </a:rPr>
              <a:t>    // heap </a:t>
            </a:r>
            <a:r>
              <a:rPr lang="ko-KR" altLang="en-US" dirty="0">
                <a:solidFill>
                  <a:srgbClr val="00B050"/>
                </a:solidFill>
              </a:rPr>
              <a:t>자료가 남아 있다면 그대로 사용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3863" y="1854925"/>
            <a:ext cx="4599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/*  heap </a:t>
            </a:r>
            <a:r>
              <a:rPr lang="ko-KR" altLang="en-US" dirty="0" smtClean="0">
                <a:solidFill>
                  <a:srgbClr val="00B050"/>
                </a:solidFill>
              </a:rPr>
              <a:t>생성 및 </a:t>
            </a:r>
            <a:r>
              <a:rPr lang="en-US" altLang="ko-KR" dirty="0" err="1" smtClean="0">
                <a:solidFill>
                  <a:srgbClr val="00B050"/>
                </a:solidFill>
              </a:rPr>
              <a:t>downheap</a:t>
            </a:r>
            <a:r>
              <a:rPr lang="en-US" altLang="ko-KR" dirty="0" smtClean="0">
                <a:solidFill>
                  <a:srgbClr val="00B050"/>
                </a:solidFill>
              </a:rPr>
              <a:t> </a:t>
            </a:r>
            <a:r>
              <a:rPr lang="ko-KR" altLang="en-US" dirty="0" smtClean="0">
                <a:solidFill>
                  <a:srgbClr val="00B050"/>
                </a:solidFill>
              </a:rPr>
              <a:t>함수는 </a:t>
            </a:r>
            <a:r>
              <a:rPr lang="en-US" altLang="ko-KR" dirty="0" smtClean="0">
                <a:solidFill>
                  <a:srgbClr val="00B050"/>
                </a:solidFill>
              </a:rPr>
              <a:t>7</a:t>
            </a:r>
            <a:r>
              <a:rPr lang="ko-KR" altLang="en-US" dirty="0" err="1" smtClean="0">
                <a:solidFill>
                  <a:srgbClr val="00B050"/>
                </a:solidFill>
              </a:rPr>
              <a:t>차시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  </a:t>
            </a:r>
            <a:r>
              <a:rPr lang="ko-KR" altLang="en-US" dirty="0" smtClean="0">
                <a:solidFill>
                  <a:srgbClr val="00B050"/>
                </a:solidFill>
              </a:rPr>
              <a:t> 우선순위 큐 </a:t>
            </a:r>
            <a:r>
              <a:rPr lang="en-US" altLang="ko-KR" dirty="0" smtClean="0">
                <a:solidFill>
                  <a:srgbClr val="00B050"/>
                </a:solidFill>
              </a:rPr>
              <a:t>&amp; </a:t>
            </a:r>
            <a:r>
              <a:rPr lang="ko-KR" altLang="en-US" dirty="0" err="1" smtClean="0">
                <a:solidFill>
                  <a:srgbClr val="00B050"/>
                </a:solidFill>
              </a:rPr>
              <a:t>히프</a:t>
            </a:r>
            <a:r>
              <a:rPr lang="ko-KR" altLang="en-US" dirty="0" smtClean="0">
                <a:solidFill>
                  <a:srgbClr val="00B050"/>
                </a:solidFill>
              </a:rPr>
              <a:t> 시간에 배웠으므로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   </a:t>
            </a:r>
            <a:r>
              <a:rPr lang="ko-KR" altLang="en-US" dirty="0" smtClean="0">
                <a:solidFill>
                  <a:srgbClr val="00B050"/>
                </a:solidFill>
              </a:rPr>
              <a:t>굳이 다시 적지 않겠다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   </a:t>
            </a:r>
            <a:r>
              <a:rPr lang="ko-KR" altLang="en-US" dirty="0" smtClean="0">
                <a:solidFill>
                  <a:srgbClr val="00B050"/>
                </a:solidFill>
              </a:rPr>
              <a:t>기억나지 않는다면 돌아가서 찾아볼 것</a:t>
            </a:r>
            <a:r>
              <a:rPr lang="en-US" altLang="ko-KR" dirty="0" smtClean="0">
                <a:solidFill>
                  <a:srgbClr val="00B050"/>
                </a:solidFill>
              </a:rPr>
              <a:t>!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*/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30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683893-7E39-4FC3-8ED3-E863C694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정렬 복잡도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66A64A-5D20-4FBF-8052-E85519F7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0242" cy="4351338"/>
          </a:xfrm>
        </p:spPr>
        <p:txBody>
          <a:bodyPr/>
          <a:lstStyle/>
          <a:p>
            <a:r>
              <a:rPr lang="ko-KR" altLang="en-US" dirty="0" err="1"/>
              <a:t>힙에</a:t>
            </a:r>
            <a:r>
              <a:rPr lang="ko-KR" altLang="en-US" dirty="0"/>
              <a:t> 모든 </a:t>
            </a:r>
            <a:r>
              <a:rPr lang="en-US" altLang="ko-KR" dirty="0"/>
              <a:t>element insert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insert</a:t>
            </a:r>
            <a:r>
              <a:rPr lang="ko-KR" altLang="en-US" dirty="0"/>
              <a:t>하여 </a:t>
            </a:r>
            <a:r>
              <a:rPr lang="en-US" altLang="ko-KR" dirty="0"/>
              <a:t>heap</a:t>
            </a:r>
            <a:r>
              <a:rPr lang="ko-KR" altLang="en-US" dirty="0"/>
              <a:t>를 만족하도록 조정해주는 과정 → </a:t>
            </a:r>
            <a:r>
              <a:rPr lang="en-US" altLang="ko-KR" dirty="0"/>
              <a:t>O( </a:t>
            </a:r>
            <a:r>
              <a:rPr lang="en-US" altLang="ko-KR" dirty="0" smtClean="0"/>
              <a:t>n log(n</a:t>
            </a:r>
            <a:r>
              <a:rPr lang="en-US" altLang="ko-KR" dirty="0"/>
              <a:t>) )</a:t>
            </a:r>
          </a:p>
          <a:p>
            <a:r>
              <a:rPr lang="ko-KR" altLang="en-US" dirty="0"/>
              <a:t>오름차순을 </a:t>
            </a:r>
            <a:r>
              <a:rPr lang="ko-KR" altLang="en-US" dirty="0" err="1"/>
              <a:t>맞춰주기</a:t>
            </a:r>
            <a:r>
              <a:rPr lang="ko-KR" altLang="en-US" dirty="0"/>
              <a:t> 위한 순서 변경 → </a:t>
            </a:r>
            <a:r>
              <a:rPr lang="en-US" altLang="ko-KR" dirty="0"/>
              <a:t>1 * n = O( n )</a:t>
            </a:r>
          </a:p>
          <a:p>
            <a:r>
              <a:rPr lang="ko-KR" altLang="en-US" dirty="0"/>
              <a:t>삭제 후 </a:t>
            </a:r>
            <a:r>
              <a:rPr lang="en-US" altLang="ko-KR" dirty="0"/>
              <a:t>heap </a:t>
            </a:r>
            <a:r>
              <a:rPr lang="ko-KR" altLang="en-US" dirty="0"/>
              <a:t>조정  </a:t>
            </a:r>
            <a:r>
              <a:rPr lang="en-US" altLang="ko-KR" dirty="0"/>
              <a:t>n</a:t>
            </a:r>
            <a:r>
              <a:rPr lang="ko-KR" altLang="en-US" dirty="0"/>
              <a:t>번 → </a:t>
            </a:r>
            <a:r>
              <a:rPr lang="en-US" altLang="ko-KR" dirty="0"/>
              <a:t>O( log(n)*n )</a:t>
            </a:r>
          </a:p>
          <a:p>
            <a:r>
              <a:rPr lang="ko-KR" altLang="en-US" dirty="0"/>
              <a:t>전체 복잡도는 </a:t>
            </a:r>
            <a:r>
              <a:rPr lang="en-US" altLang="ko-KR" dirty="0"/>
              <a:t>O( n*log(n) 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346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EAA3C4-B84D-4887-91A2-08E560B4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BF986BF-E25A-41A7-9284-659E0190D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pivot</a:t>
            </a:r>
            <a:r>
              <a:rPr lang="ko-KR" altLang="en-US" dirty="0"/>
              <a:t>이라는 임의의 </a:t>
            </a:r>
            <a:r>
              <a:rPr lang="en-US" altLang="ko-KR" dirty="0"/>
              <a:t>element</a:t>
            </a:r>
            <a:r>
              <a:rPr lang="ko-KR" altLang="en-US" dirty="0"/>
              <a:t>를 선택하여 그것을 중심으로 이보다 큰 값은 오른쪽</a:t>
            </a:r>
            <a:r>
              <a:rPr lang="en-US" altLang="ko-KR" dirty="0"/>
              <a:t>, </a:t>
            </a:r>
            <a:r>
              <a:rPr lang="ko-KR" altLang="en-US" dirty="0"/>
              <a:t>작은 값은 왼쪽으로 보낸다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dirty="0"/>
              <a:t>pivot</a:t>
            </a:r>
            <a:r>
              <a:rPr lang="ko-KR" altLang="en-US" dirty="0"/>
              <a:t>을 기준으로 나누어진 두 </a:t>
            </a:r>
            <a:r>
              <a:rPr lang="en-US" altLang="ko-KR" dirty="0"/>
              <a:t>subset</a:t>
            </a:r>
            <a:r>
              <a:rPr lang="ko-KR" altLang="en-US" dirty="0"/>
              <a:t>에서 </a:t>
            </a:r>
            <a:r>
              <a:rPr lang="en-US" altLang="ko-KR" dirty="0"/>
              <a:t>subset</a:t>
            </a:r>
            <a:r>
              <a:rPr lang="ko-KR" altLang="en-US" dirty="0"/>
              <a:t>의 크기가 </a:t>
            </a:r>
            <a:r>
              <a:rPr lang="en-US" altLang="ko-KR" dirty="0"/>
              <a:t>1 </a:t>
            </a:r>
            <a:r>
              <a:rPr lang="ko-KR" altLang="en-US" dirty="0"/>
              <a:t>이하가 될 때까지 같은 작업을 수행한다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매 반복마다 적어도 하나의 원소는 최종 위치가 결정된다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dirty="0">
                <a:ea typeface="맑은 고딕"/>
              </a:rPr>
              <a:t>Divide and Conquer </a:t>
            </a:r>
            <a:r>
              <a:rPr lang="ko-KR" altLang="en-US" dirty="0" smtClean="0">
                <a:ea typeface="맑은 고딕"/>
              </a:rPr>
              <a:t>알고리즘에서 배운 바로 그것</a:t>
            </a:r>
            <a:r>
              <a:rPr lang="en-US" altLang="ko-KR" dirty="0" smtClean="0">
                <a:ea typeface="맑은 고딕"/>
              </a:rPr>
              <a:t>!</a:t>
            </a:r>
            <a:endParaRPr lang="ko-KR" altLang="en-US" dirty="0">
              <a:ea typeface="맑은 고딕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문제를 </a:t>
            </a:r>
            <a:r>
              <a:rPr lang="ko-KR" altLang="en-US" dirty="0">
                <a:ea typeface="맑은 고딕"/>
              </a:rPr>
              <a:t>작은 2개의 문제로 분리하고 각각 해결 후 그 결과를 모아 원래의 문제 해결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dirty="0">
                <a:ea typeface="맑은 고딕"/>
              </a:rPr>
              <a:t>  분리된 문제가 충분히 작지 않다면 다시 분리하여 재귀호출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"/>
          <a:stretch/>
        </p:blipFill>
        <p:spPr bwMode="auto">
          <a:xfrm>
            <a:off x="9013371" y="1"/>
            <a:ext cx="3178629" cy="193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030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99D75B-3806-4D4D-B4DF-C97930B7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</a:t>
            </a:r>
            <a:r>
              <a:rPr lang="en-US" altLang="ko-KR" dirty="0"/>
              <a:t>pseudo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0EA31EC-541D-42A4-AF74-A05A2CB9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quick_sort</a:t>
            </a:r>
            <a:r>
              <a:rPr lang="en-US" altLang="ko-KR" dirty="0"/>
              <a:t>(list, l, r)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dirty="0"/>
              <a:t>pivot </a:t>
            </a:r>
            <a:r>
              <a:rPr lang="ko-KR" altLang="en-US" dirty="0"/>
              <a:t>← </a:t>
            </a:r>
            <a:r>
              <a:rPr lang="en-US" altLang="ko-KR" dirty="0"/>
              <a:t>list[r]</a:t>
            </a:r>
          </a:p>
          <a:p>
            <a:pPr marL="0" indent="0">
              <a:buNone/>
            </a:pPr>
            <a:r>
              <a:rPr lang="en-US" altLang="ko-KR" dirty="0"/>
              <a:t>left </a:t>
            </a:r>
            <a:r>
              <a:rPr lang="ko-KR" altLang="en-US" dirty="0"/>
              <a:t>← </a:t>
            </a:r>
            <a:r>
              <a:rPr lang="en-US" altLang="ko-KR" dirty="0"/>
              <a:t>l</a:t>
            </a:r>
          </a:p>
          <a:p>
            <a:pPr marL="0" indent="0">
              <a:buNone/>
            </a:pPr>
            <a:r>
              <a:rPr lang="en-US" altLang="ko-KR" dirty="0"/>
              <a:t>right </a:t>
            </a:r>
            <a:r>
              <a:rPr lang="ko-KR" altLang="en-US" dirty="0"/>
              <a:t>← </a:t>
            </a:r>
            <a:r>
              <a:rPr lang="en-US" altLang="ko-KR" dirty="0"/>
              <a:t>r-1</a:t>
            </a:r>
          </a:p>
          <a:p>
            <a:pPr marL="0" indent="0">
              <a:buNone/>
            </a:pPr>
            <a:r>
              <a:rPr lang="en-US" altLang="ko-KR" dirty="0"/>
              <a:t>while ( left &lt; right )</a:t>
            </a:r>
          </a:p>
          <a:p>
            <a:pPr marL="0" indent="0">
              <a:buNone/>
            </a:pPr>
            <a:r>
              <a:rPr lang="en-US" altLang="ko-KR" dirty="0"/>
              <a:t>    while ( list[left] &lt; pivot  &amp;&amp; left &lt; right)    left++;</a:t>
            </a:r>
          </a:p>
          <a:p>
            <a:pPr marL="0" indent="0">
              <a:buNone/>
            </a:pPr>
            <a:r>
              <a:rPr lang="en-US" altLang="ko-KR" dirty="0"/>
              <a:t>    while ( list[right] &gt; pivot &amp;&amp; left &lt; right )     right--;</a:t>
            </a:r>
          </a:p>
          <a:p>
            <a:pPr marL="0" indent="0">
              <a:buNone/>
            </a:pPr>
            <a:r>
              <a:rPr lang="en-US" altLang="ko-KR" dirty="0"/>
              <a:t>    if ( left &lt;= right )    list[left++] </a:t>
            </a:r>
            <a:r>
              <a:rPr lang="ko-KR" altLang="en-US" dirty="0"/>
              <a:t>↔ </a:t>
            </a:r>
            <a:r>
              <a:rPr lang="en-US" altLang="ko-KR" dirty="0"/>
              <a:t>list[right--];</a:t>
            </a:r>
          </a:p>
          <a:p>
            <a:pPr marL="0" indent="0">
              <a:buNone/>
            </a:pPr>
            <a:r>
              <a:rPr lang="en-US" altLang="ko-KR" dirty="0"/>
              <a:t>list[left] </a:t>
            </a:r>
            <a:r>
              <a:rPr lang="ko-KR" altLang="en-US" dirty="0"/>
              <a:t>↔ </a:t>
            </a:r>
            <a:r>
              <a:rPr lang="en-US" altLang="ko-KR" dirty="0"/>
              <a:t>list[r];</a:t>
            </a:r>
          </a:p>
          <a:p>
            <a:pPr marL="0" indent="0">
              <a:buNone/>
            </a:pPr>
            <a:r>
              <a:rPr lang="en-US" altLang="ko-KR" dirty="0" err="1"/>
              <a:t>quick_sort</a:t>
            </a:r>
            <a:r>
              <a:rPr lang="en-US" altLang="ko-KR" dirty="0"/>
              <a:t>(list, l, left-1);</a:t>
            </a:r>
          </a:p>
          <a:p>
            <a:pPr marL="0" indent="0">
              <a:buNone/>
            </a:pPr>
            <a:r>
              <a:rPr lang="en-US" altLang="ko-KR" dirty="0" err="1"/>
              <a:t>quick_sort</a:t>
            </a:r>
            <a:r>
              <a:rPr lang="en-US" altLang="ko-KR" dirty="0"/>
              <a:t>(list, left+1, r);</a:t>
            </a:r>
          </a:p>
        </p:txBody>
      </p:sp>
    </p:spTree>
    <p:extLst>
      <p:ext uri="{BB962C8B-B14F-4D97-AF65-F5344CB8AC3E}">
        <p14:creationId xmlns:p14="http://schemas.microsoft.com/office/powerpoint/2010/main" val="1102758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E62274-0FF0-4435-8672-DEF8AEB0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6F8049C-1467-4FC0-965C-577F8698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169" y="187570"/>
            <a:ext cx="6611816" cy="649458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ea typeface="맑은 고딕"/>
              </a:rPr>
              <a:t>#define SWAP(x, y, t) ( (t)=(x), (x)=(y), (y)=(t)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void </a:t>
            </a:r>
            <a:r>
              <a:rPr lang="en-US" altLang="ko-KR" dirty="0" err="1"/>
              <a:t>quick_sort</a:t>
            </a:r>
            <a:r>
              <a:rPr lang="en-US" altLang="ko-KR" dirty="0"/>
              <a:t>(int list[], int left, int right) {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if ( left &gt;= right ) return;</a:t>
            </a:r>
          </a:p>
          <a:p>
            <a:pPr marL="0" indent="0">
              <a:buNone/>
            </a:pPr>
            <a:r>
              <a:rPr lang="en-US" altLang="ko-KR" dirty="0"/>
              <a:t>    int </a:t>
            </a:r>
            <a:r>
              <a:rPr lang="en-US" altLang="ko-KR" dirty="0" err="1"/>
              <a:t>l_index</a:t>
            </a:r>
            <a:r>
              <a:rPr lang="en-US" altLang="ko-KR" dirty="0"/>
              <a:t> = left;</a:t>
            </a:r>
          </a:p>
          <a:p>
            <a:pPr marL="0" indent="0">
              <a:buNone/>
            </a:pPr>
            <a:r>
              <a:rPr lang="en-US" altLang="ko-KR" dirty="0"/>
              <a:t>    int </a:t>
            </a:r>
            <a:r>
              <a:rPr lang="en-US" altLang="ko-KR" dirty="0" err="1"/>
              <a:t>r_index</a:t>
            </a:r>
            <a:r>
              <a:rPr lang="en-US" altLang="ko-KR" dirty="0"/>
              <a:t> = right-1;    </a:t>
            </a:r>
            <a:r>
              <a:rPr lang="en-US" altLang="ko-KR" dirty="0">
                <a:solidFill>
                  <a:srgbClr val="00B050"/>
                </a:solidFill>
              </a:rPr>
              <a:t>// pivot</a:t>
            </a:r>
            <a:r>
              <a:rPr lang="ko-KR" altLang="en-US" dirty="0">
                <a:solidFill>
                  <a:srgbClr val="00B050"/>
                </a:solidFill>
              </a:rPr>
              <a:t>을 제외한 오른쪽 끝</a:t>
            </a:r>
            <a:endParaRPr lang="en-US" altLang="ko-KR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int pivot = list[right];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while ( left &lt;= right ) {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while( left &lt;= right</a:t>
            </a:r>
            <a:r>
              <a:rPr lang="ko-KR" altLang="en-US" dirty="0"/>
              <a:t> </a:t>
            </a:r>
            <a:r>
              <a:rPr lang="en-US" altLang="ko-KR" dirty="0"/>
              <a:t>&amp;&amp;</a:t>
            </a:r>
            <a:r>
              <a:rPr lang="ko-KR" altLang="en-US" dirty="0"/>
              <a:t> </a:t>
            </a:r>
            <a:r>
              <a:rPr lang="en-US" altLang="ko-KR" dirty="0"/>
              <a:t>list[</a:t>
            </a:r>
            <a:r>
              <a:rPr lang="en-US" altLang="ko-KR" dirty="0" err="1"/>
              <a:t>l_index</a:t>
            </a:r>
            <a:r>
              <a:rPr lang="en-US" altLang="ko-KR" dirty="0"/>
              <a:t>] &lt; pivot )    left++;</a:t>
            </a:r>
          </a:p>
          <a:p>
            <a:pPr marL="0" indent="0">
              <a:buNone/>
            </a:pPr>
            <a:r>
              <a:rPr lang="en-US" altLang="ko-KR" dirty="0"/>
              <a:t>        while( left &lt;= right &amp;&amp; list[</a:t>
            </a:r>
            <a:r>
              <a:rPr lang="en-US" altLang="ko-KR" dirty="0" err="1"/>
              <a:t>r_index</a:t>
            </a:r>
            <a:r>
              <a:rPr lang="en-US" altLang="ko-KR" dirty="0"/>
              <a:t>] &gt; pivot )    right--;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if ( left &lt;= right ) {</a:t>
            </a:r>
          </a:p>
          <a:p>
            <a:pPr marL="0" indent="0">
              <a:buNone/>
            </a:pPr>
            <a:r>
              <a:rPr lang="en-US" altLang="ko-KR" dirty="0"/>
              <a:t>            SWAP( list[</a:t>
            </a:r>
            <a:r>
              <a:rPr lang="en-US" altLang="ko-KR" dirty="0" err="1"/>
              <a:t>l_index</a:t>
            </a:r>
            <a:r>
              <a:rPr lang="en-US" altLang="ko-KR" dirty="0"/>
              <a:t>], list[</a:t>
            </a:r>
            <a:r>
              <a:rPr lang="en-US" altLang="ko-KR" dirty="0" err="1"/>
              <a:t>r_index</a:t>
            </a:r>
            <a:r>
              <a:rPr lang="en-US" altLang="ko-KR" dirty="0"/>
              <a:t>] );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l_index</a:t>
            </a:r>
            <a:r>
              <a:rPr lang="en-US" altLang="ko-KR" dirty="0"/>
              <a:t>++; </a:t>
            </a:r>
            <a:r>
              <a:rPr lang="en-US" altLang="ko-KR" dirty="0" err="1"/>
              <a:t>r_index</a:t>
            </a:r>
            <a:r>
              <a:rPr lang="en-US" altLang="ko-KR" dirty="0"/>
              <a:t>--;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    }</a:t>
            </a:r>
          </a:p>
          <a:p>
            <a:pPr marL="0" indent="0">
              <a:buNone/>
            </a:pPr>
            <a:r>
              <a:rPr lang="en-US" altLang="ko-KR" dirty="0"/>
              <a:t>    SWAP( list[</a:t>
            </a:r>
            <a:r>
              <a:rPr lang="en-US" altLang="ko-KR" dirty="0" err="1"/>
              <a:t>l_index</a:t>
            </a:r>
            <a:r>
              <a:rPr lang="en-US" altLang="ko-KR" dirty="0"/>
              <a:t>], list[right] 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quick_sort</a:t>
            </a:r>
            <a:r>
              <a:rPr lang="en-US" altLang="ko-KR" dirty="0"/>
              <a:t>(  list, left, </a:t>
            </a:r>
            <a:r>
              <a:rPr lang="en-US" altLang="ko-KR" dirty="0" err="1"/>
              <a:t>l_index</a:t>
            </a:r>
            <a:r>
              <a:rPr lang="en-US" altLang="ko-KR" dirty="0"/>
              <a:t> - 1 );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quick_sort</a:t>
            </a:r>
            <a:r>
              <a:rPr lang="en-US" altLang="ko-KR" dirty="0"/>
              <a:t>( list, </a:t>
            </a:r>
            <a:r>
              <a:rPr lang="en-US" altLang="ko-KR" dirty="0" err="1"/>
              <a:t>l_index</a:t>
            </a:r>
            <a:r>
              <a:rPr lang="en-US" altLang="ko-KR" dirty="0"/>
              <a:t> + 1, right )’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34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D2EFC8-F54A-4A9D-86C6-628D4CD6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정렬 알고리즘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471D88-FE83-4C8D-893C-497254B4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모든 경우에 최적인 정렬 알고리즘은 없다!</a:t>
            </a:r>
          </a:p>
          <a:p>
            <a:r>
              <a:rPr lang="ko-KR" altLang="en-US" dirty="0">
                <a:ea typeface="맑은 고딕"/>
              </a:rPr>
              <a:t>각 응용 분야에 적합한 방법 사용</a:t>
            </a:r>
          </a:p>
          <a:p>
            <a:r>
              <a:rPr lang="ko-KR" altLang="en-US" dirty="0">
                <a:ea typeface="맑은 고딕"/>
              </a:rPr>
              <a:t>그런 의미에서 다양한 방법을 </a:t>
            </a:r>
            <a:r>
              <a:rPr lang="ko-KR" altLang="en-US" dirty="0" err="1">
                <a:ea typeface="맑은 고딕"/>
              </a:rPr>
              <a:t>알아두는</a:t>
            </a:r>
            <a:r>
              <a:rPr lang="ko-KR" altLang="en-US" dirty="0">
                <a:ea typeface="맑은 고딕"/>
              </a:rPr>
              <a:t> 게 좋다(…)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정렬 알고리즘의 평가 기준: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비교 </a:t>
            </a:r>
            <a:r>
              <a:rPr lang="ko-KR" altLang="en-US" dirty="0">
                <a:ea typeface="맑은 고딕"/>
              </a:rPr>
              <a:t>횟수의 많고 적음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이동 </a:t>
            </a:r>
            <a:r>
              <a:rPr lang="ko-KR" altLang="en-US" dirty="0">
                <a:ea typeface="맑은 고딕"/>
              </a:rPr>
              <a:t>횟수의 많고 적음</a:t>
            </a:r>
          </a:p>
        </p:txBody>
      </p:sp>
    </p:spTree>
    <p:extLst>
      <p:ext uri="{BB962C8B-B14F-4D97-AF65-F5344CB8AC3E}">
        <p14:creationId xmlns:p14="http://schemas.microsoft.com/office/powerpoint/2010/main" val="4181093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683893-7E39-4FC3-8ED3-E863C694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 복잡도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D66A64A-5D20-4FBF-8052-E85519F7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element</a:t>
            </a:r>
            <a:r>
              <a:rPr lang="ko-KR" altLang="en-US" dirty="0"/>
              <a:t>가 있을 때 순환호출의 깊이는 </a:t>
            </a:r>
            <a:r>
              <a:rPr lang="en-US" altLang="ko-KR" dirty="0"/>
              <a:t>O( log n )</a:t>
            </a:r>
          </a:p>
          <a:p>
            <a:r>
              <a:rPr lang="ko-KR" altLang="en-US" dirty="0"/>
              <a:t>각 순환호출에서 </a:t>
            </a:r>
            <a:r>
              <a:rPr lang="en-US" altLang="ko-KR" dirty="0"/>
              <a:t>k</a:t>
            </a:r>
            <a:r>
              <a:rPr lang="ko-KR" altLang="en-US" dirty="0"/>
              <a:t>쌍의 배열을 </a:t>
            </a:r>
            <a:r>
              <a:rPr lang="en-US" altLang="ko-KR" dirty="0"/>
              <a:t>n/k</a:t>
            </a:r>
            <a:r>
              <a:rPr lang="ko-KR" altLang="en-US" dirty="0"/>
              <a:t>번 비교 → </a:t>
            </a:r>
            <a:r>
              <a:rPr lang="en-US" altLang="ko-KR" dirty="0"/>
              <a:t>n</a:t>
            </a:r>
            <a:r>
              <a:rPr lang="ko-KR" altLang="en-US" dirty="0"/>
              <a:t>번 비교</a:t>
            </a:r>
            <a:endParaRPr lang="en-US" altLang="ko-KR" dirty="0"/>
          </a:p>
          <a:p>
            <a:r>
              <a:rPr lang="ko-KR" altLang="en-US" dirty="0"/>
              <a:t>평균적인 전체 복잡도는 </a:t>
            </a:r>
            <a:r>
              <a:rPr lang="en-US" altLang="ko-KR" dirty="0"/>
              <a:t>log n * n = O( n log n )</a:t>
            </a:r>
          </a:p>
          <a:p>
            <a:endParaRPr lang="en-US" altLang="ko-KR" dirty="0"/>
          </a:p>
          <a:p>
            <a:r>
              <a:rPr lang="ko-KR" altLang="en-US" dirty="0"/>
              <a:t>최악의 경우 깊이가 </a:t>
            </a:r>
            <a:r>
              <a:rPr lang="en-US" altLang="ko-KR" dirty="0"/>
              <a:t>n</a:t>
            </a:r>
            <a:r>
              <a:rPr lang="ko-KR" altLang="en-US" dirty="0"/>
              <a:t>까지 내려가 </a:t>
            </a:r>
            <a:r>
              <a:rPr lang="en-US" altLang="ko-KR" dirty="0"/>
              <a:t>O( n²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599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34B6E6-DC8A-4B1B-9986-49FAD7CD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기수 정렬 (radix sort)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A200FE-4FEB-4E2E-93DD-8052792B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단순히 자릿수에 따라 bucket에 넣었다가 꺼내면 정렬</a:t>
            </a:r>
            <a:endParaRPr lang="ko-KR" altLang="en-US" dirty="0"/>
          </a:p>
        </p:txBody>
      </p:sp>
      <p:pic>
        <p:nvPicPr>
          <p:cNvPr id="4" name="Picture 4" descr="지도, 텍스트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0419577F-95C5-4D28-A21F-73E85525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778" y="2408449"/>
            <a:ext cx="5661803" cy="414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0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A488B-3EC2-472D-9D04-163D1BEE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기수 정렬 (radix sort)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A97DB3-DA5F-4D0B-89AB-A1AD2B0F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N자리 수라면 낮은 자릿수로 먼저 분류한 다음, 순서대로 읽어서 다시 높은 자릿수로 분류</a:t>
            </a:r>
            <a:endParaRPr lang="ko-KR" altLang="en-US" dirty="0"/>
          </a:p>
        </p:txBody>
      </p:sp>
      <p:pic>
        <p:nvPicPr>
          <p:cNvPr id="4" name="Picture 4" descr="개체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32516C4A-B6C5-48C6-A7D4-265337DA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38" y="2756364"/>
            <a:ext cx="6883878" cy="367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91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918D0C-3675-424D-9F2E-B86082D9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기수 정렬 - bucket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68DB5E-8947-40D8-8AD8-112DA79B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Queue로</a:t>
            </a:r>
            <a:r>
              <a:rPr lang="ko-KR" altLang="en-US" dirty="0">
                <a:ea typeface="맑은 고딕"/>
              </a:rPr>
              <a:t> 구현</a:t>
            </a:r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이를 통해 정렬하는 방식을 </a:t>
            </a:r>
            <a:r>
              <a:rPr lang="ko-KR" altLang="en-US" dirty="0" err="1">
                <a:ea typeface="맑은 고딕"/>
              </a:rPr>
              <a:t>버킷</a:t>
            </a:r>
            <a:r>
              <a:rPr lang="ko-KR" altLang="en-US" dirty="0">
                <a:ea typeface="맑은 고딕"/>
              </a:rPr>
              <a:t> 정렬 </a:t>
            </a:r>
            <a:r>
              <a:rPr lang="en-US" altLang="ko-KR" dirty="0">
                <a:ea typeface="맑은 고딕"/>
              </a:rPr>
              <a:t>(bucket sort)</a:t>
            </a:r>
            <a:r>
              <a:rPr lang="ko-KR" altLang="en-US" dirty="0">
                <a:ea typeface="맑은 고딕"/>
              </a:rPr>
              <a:t>라고 하며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ea typeface="맑은 고딕"/>
              </a:rPr>
              <a:t>  </a:t>
            </a:r>
            <a:r>
              <a:rPr lang="ko-KR" altLang="en-US" dirty="0">
                <a:ea typeface="맑은 고딕"/>
              </a:rPr>
              <a:t>기수 정렬은 </a:t>
            </a:r>
            <a:r>
              <a:rPr lang="ko-KR" altLang="en-US" dirty="0" err="1">
                <a:ea typeface="맑은 고딕"/>
              </a:rPr>
              <a:t>버킷</a:t>
            </a:r>
            <a:r>
              <a:rPr lang="ko-KR" altLang="en-US" dirty="0">
                <a:ea typeface="맑은 고딕"/>
              </a:rPr>
              <a:t> 정렬의 응용에 해당</a:t>
            </a:r>
          </a:p>
          <a:p>
            <a:r>
              <a:rPr lang="ko-KR" altLang="en-US" dirty="0">
                <a:ea typeface="맑은 고딕"/>
              </a:rPr>
              <a:t>개수는 key의 표현 방법과 밀접한 관계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Binary</a:t>
            </a:r>
            <a:r>
              <a:rPr lang="ko-KR" altLang="en-US" dirty="0">
                <a:ea typeface="맑은 고딕"/>
              </a:rPr>
              <a:t>라면 2개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알파벳이라면 </a:t>
            </a:r>
            <a:r>
              <a:rPr lang="ko-KR" altLang="en-US" dirty="0">
                <a:ea typeface="맑은 고딕"/>
              </a:rPr>
              <a:t>26(52)개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십진법이라면 </a:t>
            </a:r>
            <a:r>
              <a:rPr lang="ko-KR" altLang="en-US" dirty="0">
                <a:ea typeface="맑은 고딕"/>
              </a:rPr>
              <a:t>10개</a:t>
            </a:r>
          </a:p>
        </p:txBody>
      </p:sp>
    </p:spTree>
    <p:extLst>
      <p:ext uri="{BB962C8B-B14F-4D97-AF65-F5344CB8AC3E}">
        <p14:creationId xmlns:p14="http://schemas.microsoft.com/office/powerpoint/2010/main" val="306285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DB3228-C836-4C37-8DA1-34FEA02E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기수 정렬 프로그램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32E1F2-8E37-42D3-AFE4-00D14EC2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326" y="1379537"/>
            <a:ext cx="7073348" cy="5113338"/>
          </a:xfr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#define BUCKETS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#define DIGITS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ko-KR" sz="2000" dirty="0"/>
              <a:t>void radix_sort(int list[], int n) </a:t>
            </a:r>
            <a:r>
              <a:rPr lang="en-US" altLang="ko-KR" sz="2000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int 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b, d, factor=1;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</a:t>
            </a:r>
            <a:r>
              <a:rPr lang="en-US" altLang="ko-KR" sz="2000" dirty="0" err="1"/>
              <a:t>QueueType</a:t>
            </a:r>
            <a:r>
              <a:rPr lang="en-US" altLang="ko-KR" sz="2000" dirty="0"/>
              <a:t> queues[BUCKETS];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for(b=0;b&lt;</a:t>
            </a:r>
            <a:r>
              <a:rPr lang="en-US" altLang="ko-KR" sz="2000" dirty="0" err="1"/>
              <a:t>BUCKETS;b</a:t>
            </a:r>
            <a:r>
              <a:rPr lang="en-US" altLang="ko-KR" sz="2000" dirty="0"/>
              <a:t>++)    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(&amp;queues[b]); </a:t>
            </a:r>
            <a:r>
              <a:rPr lang="en-US" altLang="ko-KR" sz="2000" dirty="0">
                <a:solidFill>
                  <a:srgbClr val="00B050"/>
                </a:solidFill>
              </a:rPr>
              <a:t>// </a:t>
            </a:r>
            <a:r>
              <a:rPr lang="ko-KR" altLang="en-US" sz="2000" dirty="0">
                <a:solidFill>
                  <a:srgbClr val="00B050"/>
                </a:solidFill>
              </a:rPr>
              <a:t>큐들의 초기화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for(d=0; d&lt;DIGITS; d++){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    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=0;i&lt;</a:t>
            </a:r>
            <a:r>
              <a:rPr lang="en-US" altLang="ko-KR" sz="2000" dirty="0" err="1"/>
              <a:t>n;i</a:t>
            </a:r>
            <a:r>
              <a:rPr lang="en-US" altLang="ko-KR" sz="2000" dirty="0"/>
              <a:t>++) </a:t>
            </a:r>
            <a:r>
              <a:rPr lang="en-US" altLang="ko-KR" sz="2000" dirty="0">
                <a:solidFill>
                  <a:srgbClr val="00B050"/>
                </a:solidFill>
              </a:rPr>
              <a:t>// </a:t>
            </a:r>
            <a:r>
              <a:rPr lang="ko-KR" altLang="en-US" sz="2000" dirty="0">
                <a:solidFill>
                  <a:srgbClr val="00B050"/>
                </a:solidFill>
              </a:rPr>
              <a:t>데이터들을 </a:t>
            </a:r>
            <a:r>
              <a:rPr lang="ko-KR" altLang="en-US" sz="2000" dirty="0" err="1">
                <a:solidFill>
                  <a:srgbClr val="00B050"/>
                </a:solidFill>
              </a:rPr>
              <a:t>자리수에</a:t>
            </a:r>
            <a:r>
              <a:rPr lang="ko-KR" altLang="en-US" sz="2000" dirty="0">
                <a:solidFill>
                  <a:srgbClr val="00B050"/>
                </a:solidFill>
              </a:rPr>
              <a:t> 따라 큐에 입력</a:t>
            </a:r>
            <a:endParaRPr lang="en-US" altLang="ko-KR" sz="20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ko-KR" sz="2000" dirty="0"/>
              <a:t>            enqueue( &amp;queues[(list[i]/factor)%10], list[i]);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for(b=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=0;b&lt;</a:t>
            </a:r>
            <a:r>
              <a:rPr lang="en-US" altLang="ko-KR" sz="2000" dirty="0" err="1"/>
              <a:t>BUCKETS;b</a:t>
            </a:r>
            <a:r>
              <a:rPr lang="en-US" altLang="ko-KR" sz="2000" dirty="0"/>
              <a:t>++) </a:t>
            </a:r>
            <a:r>
              <a:rPr lang="en-US" altLang="ko-KR" sz="2000" dirty="0">
                <a:solidFill>
                  <a:srgbClr val="00B050"/>
                </a:solidFill>
              </a:rPr>
              <a:t>// </a:t>
            </a:r>
            <a:r>
              <a:rPr lang="ko-KR" altLang="en-US" sz="2000" dirty="0" err="1">
                <a:solidFill>
                  <a:srgbClr val="00B050"/>
                </a:solidFill>
              </a:rPr>
              <a:t>버켓에서</a:t>
            </a:r>
            <a:r>
              <a:rPr lang="ko-KR" altLang="en-US" sz="2000" dirty="0">
                <a:solidFill>
                  <a:srgbClr val="00B050"/>
                </a:solidFill>
              </a:rPr>
              <a:t> 꺼내어 </a:t>
            </a:r>
            <a:r>
              <a:rPr lang="en-US" altLang="ko-KR" sz="2000" dirty="0">
                <a:solidFill>
                  <a:srgbClr val="00B050"/>
                </a:solidFill>
              </a:rPr>
              <a:t>list</a:t>
            </a:r>
            <a:r>
              <a:rPr lang="ko-KR" altLang="en-US" sz="2000" dirty="0">
                <a:solidFill>
                  <a:srgbClr val="00B050"/>
                </a:solidFill>
              </a:rPr>
              <a:t>로 합친다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    while( !</a:t>
            </a:r>
            <a:r>
              <a:rPr lang="en-US" altLang="ko-KR" sz="2000" dirty="0" err="1"/>
              <a:t>is_empty</a:t>
            </a:r>
            <a:r>
              <a:rPr lang="en-US" altLang="ko-KR" sz="2000" dirty="0"/>
              <a:t>(&amp;queues[b])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        list[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++] = dequeue(&amp;queues[b]);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    factor *= 10; </a:t>
            </a:r>
            <a:r>
              <a:rPr lang="en-US" altLang="ko-KR" sz="2000" dirty="0">
                <a:solidFill>
                  <a:srgbClr val="00B050"/>
                </a:solidFill>
              </a:rPr>
              <a:t>// </a:t>
            </a:r>
            <a:r>
              <a:rPr lang="ko-KR" altLang="en-US" sz="2000" dirty="0">
                <a:solidFill>
                  <a:srgbClr val="00B050"/>
                </a:solidFill>
              </a:rPr>
              <a:t>그 다음 자리수로 간다</a:t>
            </a:r>
            <a:r>
              <a:rPr lang="en-US" altLang="ko-KR" sz="2000" dirty="0">
                <a:solidFill>
                  <a:srgbClr val="00B05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158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F46E7C-DFF2-407C-9CEE-E199744E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기수 정렬 복잡도 분석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D9810D-A6B8-4BF7-9445-41B2044F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대부분의 정렬 방법들과 달리 레코드를 비교하지 않고 정렬</a:t>
            </a:r>
          </a:p>
          <a:p>
            <a:r>
              <a:rPr lang="ko-KR" altLang="en-US" dirty="0">
                <a:ea typeface="맑은 고딕"/>
              </a:rPr>
              <a:t>n개 레코드, d개의 자릿수에 대하여 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main loop는 자릿수 d번 반복, queue에 n개 레코드 입력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O(dn)의 시간 복잡도</a:t>
            </a:r>
            <a:endParaRPr 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이 때, 대부분의 경우 d &lt; 10</a:t>
            </a:r>
          </a:p>
          <a:p>
            <a:r>
              <a:rPr lang="ko-KR" altLang="en-US" dirty="0">
                <a:ea typeface="맑은 고딕"/>
              </a:rPr>
              <a:t>단점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정렬할 수 있는 레코드 타입 한정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동일한 길이를 가지는 숫자, 단순한 문자 key 한정</a:t>
            </a:r>
          </a:p>
        </p:txBody>
      </p:sp>
    </p:spTree>
    <p:extLst>
      <p:ext uri="{BB962C8B-B14F-4D97-AF65-F5344CB8AC3E}">
        <p14:creationId xmlns:p14="http://schemas.microsoft.com/office/powerpoint/2010/main" val="4100223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84EEE9-820E-4EC1-B99C-418F63D5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정렬 알고리즘의 비교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52375398-1569-47A7-BF00-5FDF6073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5" y="2058194"/>
            <a:ext cx="10229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7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B22BAB-5FD7-4F6D-B802-6C007B4E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정렬 알고리즘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97015A-84B2-45C2-8317-51593C87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단순하지만 비효율적인 방법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err="1">
                <a:ea typeface="맑은 고딕"/>
              </a:rPr>
              <a:t>삽입정렬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선택정렬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버블정렬</a:t>
            </a:r>
            <a:r>
              <a:rPr lang="ko-KR" altLang="en-US" dirty="0">
                <a:ea typeface="맑은 고딕"/>
              </a:rPr>
              <a:t> 등</a:t>
            </a:r>
          </a:p>
          <a:p>
            <a:r>
              <a:rPr lang="ko-KR" altLang="en-US" dirty="0">
                <a:ea typeface="맑은 고딕"/>
              </a:rPr>
              <a:t>복잡하지만 효율적인 방법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err="1">
                <a:ea typeface="맑은 고딕"/>
              </a:rPr>
              <a:t>퀵정렬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히프정렬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합병정렬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기수정렬</a:t>
            </a:r>
            <a:r>
              <a:rPr lang="ko-KR" altLang="en-US" dirty="0">
                <a:ea typeface="맑은 고딕"/>
              </a:rPr>
              <a:t> 등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내부정렬</a:t>
            </a:r>
            <a:r>
              <a:rPr lang="ko-KR" altLang="en-US" dirty="0">
                <a:ea typeface="맑은 고딕"/>
              </a:rPr>
              <a:t>(internal sorting)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모든 data가 주기억장치에 저장된 채 정렬</a:t>
            </a:r>
          </a:p>
          <a:p>
            <a:r>
              <a:rPr lang="ko-KR" altLang="en-US" dirty="0" err="1">
                <a:ea typeface="맑은 고딕"/>
              </a:rPr>
              <a:t>외부정렬</a:t>
            </a:r>
            <a:r>
              <a:rPr lang="ko-KR" altLang="en-US" dirty="0">
                <a:ea typeface="맑은 고딕"/>
              </a:rPr>
              <a:t>(external sorting)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err="1">
                <a:ea typeface="맑은 고딕"/>
              </a:rPr>
              <a:t>외부기억장치에서</a:t>
            </a:r>
            <a:r>
              <a:rPr lang="ko-KR" altLang="en-US" dirty="0">
                <a:ea typeface="맑은 고딕"/>
              </a:rPr>
              <a:t> 일부만 주기억장치로 불러들여 정렬</a:t>
            </a:r>
          </a:p>
        </p:txBody>
      </p:sp>
    </p:spTree>
    <p:extLst>
      <p:ext uri="{BB962C8B-B14F-4D97-AF65-F5344CB8AC3E}">
        <p14:creationId xmlns:p14="http://schemas.microsoft.com/office/powerpoint/2010/main" val="79871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4144CC-9D91-4F8D-812D-01893C2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정렬 알고리즘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01F3E5-6EDF-4BEC-9DC8-FBC77BF7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정렬 알고리즘의 안정성</a:t>
            </a:r>
          </a:p>
          <a:p>
            <a:pPr marL="0" indent="0">
              <a:buNone/>
            </a:pPr>
            <a:r>
              <a:rPr lang="ko-KR" dirty="0">
                <a:ea typeface="맑은 고딕"/>
              </a:rPr>
              <a:t>  동일한 key값을 갖는 레코드의 상대적 위치는 정렬 후에도 일정하게 유지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나쁜 예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Picture 4" descr="시계, 개체이(가) 표시된 사진&#10;&#10;매우 높은 신뢰도로 생성된 설명">
            <a:extLst>
              <a:ext uri="{FF2B5EF4-FFF2-40B4-BE49-F238E27FC236}">
                <a16:creationId xmlns="" xmlns:a16="http://schemas.microsoft.com/office/drawing/2014/main" id="{1FAAEF61-8285-46DA-8C61-11E7D111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78" y="4310512"/>
            <a:ext cx="3639628" cy="18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9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5B7258-0232-428F-B57B-41B04DB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선택 정렬 (selection sort)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3E8AD7-0D40-4E30-B540-399F2581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정렬된 왼쪽 리스트와 정렬되지 않은 오른쪽 리스트를 가정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 </a:t>
            </a:r>
            <a:r>
              <a:rPr lang="ko-KR" dirty="0">
                <a:ea typeface="맑은 고딕"/>
              </a:rPr>
              <a:t>초기에는 왼쪽 리스트는 비어 있고</a:t>
            </a:r>
            <a:r>
              <a:rPr lang="en-US" altLang="ko-KR" dirty="0">
                <a:ea typeface="맑은 고딕"/>
              </a:rPr>
              <a:t>,</a:t>
            </a:r>
            <a:r>
              <a:rPr lang="ko-KR" dirty="0">
                <a:ea typeface="맑은 고딕"/>
              </a:rPr>
              <a:t> 정렬할 숫자들은 모두 오른쪽 리스트에 존재</a:t>
            </a:r>
            <a:endParaRPr lang="ko-KR" altLang="en-US" dirty="0">
              <a:ea typeface="맑은 고딕"/>
            </a:endParaRPr>
          </a:p>
          <a:p>
            <a:r>
              <a:rPr lang="ko-KR" dirty="0">
                <a:ea typeface="맑은 고딕"/>
              </a:rPr>
              <a:t>오른쪽 리스트에서 최소값 선택하여 오른쪽 리스트의 </a:t>
            </a:r>
            <a:r>
              <a:rPr lang="ko-KR" altLang="en-US" dirty="0">
                <a:ea typeface="맑은 고딕"/>
              </a:rPr>
              <a:t>첫 번째</a:t>
            </a:r>
            <a:r>
              <a:rPr lang="ko-KR" dirty="0">
                <a:ea typeface="맑은 고딕"/>
              </a:rPr>
              <a:t> 수와 교환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왼쪽 리스트 size++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오른쪽 리스트 size--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오른쪽 리스트 소진되면 정렬 완료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FEBEE388-85EE-4CDC-8953-1234DFB3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193" y="3705427"/>
            <a:ext cx="3347049" cy="28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2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82B9B7-04CB-4977-90DA-92F9A09E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선택 정렬 pseudo code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4403D8-0F84-46D0-999D-D9F9FEAA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 err="1">
                <a:ea typeface="맑은 고딕"/>
              </a:rPr>
              <a:t>selection_sort</a:t>
            </a:r>
            <a:r>
              <a:rPr lang="en-US" dirty="0">
                <a:ea typeface="맑은 고딕"/>
              </a:rPr>
              <a:t>(list, n) 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dirty="0">
              <a:ea typeface="맑은 고딕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for i←0 to n-2 do 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least ← index of the lowest value of list[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], ... , list[n-1];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list[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]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↔</a:t>
            </a:r>
            <a:r>
              <a:rPr lang="ko-KR" dirty="0">
                <a:ea typeface="맑은 고딕"/>
              </a:rPr>
              <a:t> </a:t>
            </a:r>
            <a:r>
              <a:rPr lang="en-US" dirty="0">
                <a:ea typeface="맑은 고딕"/>
              </a:rPr>
              <a:t>list[least];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dirty="0">
                <a:ea typeface="맑은 고딕"/>
              </a:rPr>
              <a:t>    </a:t>
            </a:r>
            <a:r>
              <a:rPr lang="en-US" dirty="0" err="1">
                <a:ea typeface="맑은 고딕"/>
              </a:rPr>
              <a:t>i</a:t>
            </a:r>
            <a:r>
              <a:rPr lang="en-US" dirty="0">
                <a:ea typeface="맑은 고딕"/>
              </a:rPr>
              <a:t>++;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9603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2C3D2-F491-4452-8A71-A83139AF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선택 정렬 프로그램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BC85D1-F5FB-4766-8767-B12D2C9A584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fr-FR" altLang="ko-KR" dirty="0">
                <a:ea typeface="맑은 고딕"/>
              </a:rPr>
              <a:t>#define SWAP(x, </a:t>
            </a:r>
            <a:r>
              <a:rPr lang="fr-FR" altLang="ko-KR" dirty="0" smtClean="0">
                <a:ea typeface="맑은 고딕"/>
              </a:rPr>
              <a:t>y) { </a:t>
            </a:r>
            <a:r>
              <a:rPr lang="en-US" altLang="ko-KR" dirty="0" err="1" smtClean="0">
                <a:ea typeface="맑은 고딕"/>
              </a:rPr>
              <a:t>int</a:t>
            </a:r>
            <a:r>
              <a:rPr lang="en-US" altLang="ko-KR" dirty="0" smtClean="0">
                <a:ea typeface="맑은 고딕"/>
              </a:rPr>
              <a:t> t = x; x = y; y = t; }</a:t>
            </a:r>
            <a:endParaRPr lang="en-US" altLang="ko-KR" dirty="0">
              <a:ea typeface="맑은 고딕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ko-KR" dirty="0">
              <a:ea typeface="맑은 고딕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ea typeface="맑은 고딕"/>
              </a:rPr>
              <a:t>void </a:t>
            </a:r>
            <a:r>
              <a:rPr lang="en-US" altLang="ko-KR" dirty="0" err="1">
                <a:ea typeface="맑은 고딕"/>
              </a:rPr>
              <a:t>selection_sort</a:t>
            </a:r>
            <a:r>
              <a:rPr lang="en-US" altLang="ko-KR" dirty="0">
                <a:ea typeface="맑은 고딕"/>
              </a:rPr>
              <a:t>(int list[], int n) {</a:t>
            </a:r>
            <a:endParaRPr lang="en-US" dirty="0">
              <a:ea typeface="맑은 고딕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ea typeface="맑은 고딕"/>
              </a:rPr>
              <a:t>    int 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, j, </a:t>
            </a:r>
            <a:r>
              <a:rPr lang="en-US" altLang="ko-KR" dirty="0" smtClean="0">
                <a:ea typeface="맑은 고딕"/>
              </a:rPr>
              <a:t>least;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ea typeface="맑은 고딕"/>
              </a:rPr>
              <a:t>    for(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=0; 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&lt;n-1; 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ea typeface="맑은 고딕"/>
              </a:rPr>
              <a:t>        least = 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ea typeface="맑은 고딕"/>
              </a:rPr>
              <a:t>        for(j=i+1; j&lt;n; </a:t>
            </a:r>
            <a:r>
              <a:rPr lang="en-US" altLang="ko-KR" dirty="0" err="1">
                <a:ea typeface="맑은 고딕"/>
              </a:rPr>
              <a:t>j++</a:t>
            </a:r>
            <a:r>
              <a:rPr lang="en-US" altLang="ko-KR" dirty="0">
                <a:ea typeface="맑은 고딕"/>
              </a:rPr>
              <a:t>) </a:t>
            </a:r>
            <a:r>
              <a:rPr lang="en-US" altLang="ko-KR" dirty="0">
                <a:solidFill>
                  <a:srgbClr val="00B050"/>
                </a:solidFill>
                <a:ea typeface="맑은 고딕"/>
              </a:rPr>
              <a:t>// </a:t>
            </a:r>
            <a:r>
              <a:rPr lang="ko-KR" dirty="0">
                <a:solidFill>
                  <a:srgbClr val="00B050"/>
                </a:solidFill>
                <a:ea typeface="맑은 고딕"/>
              </a:rPr>
              <a:t>최솟값 탐색</a:t>
            </a:r>
            <a:endParaRPr lang="en-US" altLang="ko-KR" dirty="0">
              <a:solidFill>
                <a:srgbClr val="00B050"/>
              </a:solidFill>
              <a:ea typeface="맑은 고딕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ea typeface="맑은 고딕"/>
              </a:rPr>
              <a:t>            if(list[j]&lt;list[least]) least = j;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ea typeface="맑은 고딕"/>
              </a:rPr>
              <a:t>        SWAP(list[</a:t>
            </a:r>
            <a:r>
              <a:rPr lang="en-US" altLang="ko-KR" dirty="0" err="1">
                <a:ea typeface="맑은 고딕"/>
              </a:rPr>
              <a:t>i</a:t>
            </a:r>
            <a:r>
              <a:rPr lang="en-US" altLang="ko-KR" dirty="0">
                <a:ea typeface="맑은 고딕"/>
              </a:rPr>
              <a:t>], list[least</a:t>
            </a:r>
            <a:r>
              <a:rPr lang="en-US" altLang="ko-KR" dirty="0" smtClean="0">
                <a:ea typeface="맑은 고딕"/>
              </a:rPr>
              <a:t>])</a:t>
            </a:r>
            <a:endParaRPr lang="en-US" altLang="ko-KR" dirty="0">
              <a:ea typeface="맑은 고딕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ea typeface="맑은 고딕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ko-KR" dirty="0">
                <a:ea typeface="맑은 고딕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23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CF3D8-EB57-4C77-9BD9-0B94803C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선택 정렬 복잡도 분석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ED5A05-E7B1-4B0A-B6F6-9D910132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비교 횟수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n – 1) + (n – 2 ) + … + 1 = n(n – 1) / 2 = O( n² )</a:t>
            </a:r>
          </a:p>
          <a:p>
            <a:r>
              <a:rPr lang="ko-KR" altLang="en-US" dirty="0">
                <a:ea typeface="맑은 고딕"/>
              </a:rPr>
              <a:t>이동 횟수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3(n </a:t>
            </a:r>
            <a:r>
              <a:rPr lang="ko-KR" altLang="en-US" dirty="0">
                <a:ea typeface="맑은 고딕"/>
              </a:rPr>
              <a:t>– 1)</a:t>
            </a:r>
          </a:p>
          <a:p>
            <a:r>
              <a:rPr lang="ko-KR" altLang="en-US" dirty="0">
                <a:ea typeface="맑은 고딕"/>
              </a:rPr>
              <a:t>전체 </a:t>
            </a:r>
            <a:r>
              <a:rPr lang="ko-KR" altLang="en-US" dirty="0" err="1">
                <a:ea typeface="맑은 고딕"/>
              </a:rPr>
              <a:t>시간복잡도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</a:t>
            </a:r>
            <a:r>
              <a:rPr lang="ko-KR" altLang="en-US" dirty="0" smtClean="0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( n² )</a:t>
            </a:r>
          </a:p>
          <a:p>
            <a:r>
              <a:rPr lang="ko-KR" altLang="en-US" dirty="0">
                <a:ea typeface="맑은 고딕"/>
              </a:rPr>
              <a:t>안정성 불만족: key값 같을 때 순서 변동</a:t>
            </a:r>
          </a:p>
        </p:txBody>
      </p:sp>
    </p:spTree>
    <p:extLst>
      <p:ext uri="{BB962C8B-B14F-4D97-AF65-F5344CB8AC3E}">
        <p14:creationId xmlns:p14="http://schemas.microsoft.com/office/powerpoint/2010/main" val="245872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899</Words>
  <Application>Microsoft Office PowerPoint</Application>
  <PresentationFormat>사용자 지정</PresentationFormat>
  <Paragraphs>334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KCA2019 ☆여름방학특강☆</vt:lpstr>
      <vt:lpstr>정렬(Sorting)</vt:lpstr>
      <vt:lpstr>정렬 알고리즘 개요</vt:lpstr>
      <vt:lpstr>정렬 알고리즘 개요</vt:lpstr>
      <vt:lpstr>정렬 알고리즘 개요</vt:lpstr>
      <vt:lpstr>선택 정렬 (selection sort)</vt:lpstr>
      <vt:lpstr>선택 정렬 pseudo code</vt:lpstr>
      <vt:lpstr>선택 정렬 프로그램</vt:lpstr>
      <vt:lpstr>선택 정렬 복잡도 분석</vt:lpstr>
      <vt:lpstr>삽입 정렬 (insertion sort)</vt:lpstr>
      <vt:lpstr>삽입 정렬 pseudo code</vt:lpstr>
      <vt:lpstr>삽입 정렬 프로그램</vt:lpstr>
      <vt:lpstr>삽입 정렬 복잡도 분석</vt:lpstr>
      <vt:lpstr>버블 정렬 (bubble sort)</vt:lpstr>
      <vt:lpstr>버블 정렬 pseudo code</vt:lpstr>
      <vt:lpstr>버블 정렬 프로그램</vt:lpstr>
      <vt:lpstr>버블 정렬 복잡도 분석</vt:lpstr>
      <vt:lpstr>합병 정렬 (merge sort)</vt:lpstr>
      <vt:lpstr>합병 정렬 pseudo code (1)</vt:lpstr>
      <vt:lpstr>합병 정렬 pseudo code (2)</vt:lpstr>
      <vt:lpstr>합병 정렬 프로그램</vt:lpstr>
      <vt:lpstr>합병 정렬 복잡도 분석</vt:lpstr>
      <vt:lpstr>힙 정렬 (heap sort)</vt:lpstr>
      <vt:lpstr>힙 정렬 pseudo code</vt:lpstr>
      <vt:lpstr>힙 정렬 프로그램</vt:lpstr>
      <vt:lpstr>힙 정렬 복잡도 분석</vt:lpstr>
      <vt:lpstr>퀵 정렬 (quick sort)</vt:lpstr>
      <vt:lpstr>퀵 정렬 pseudo code</vt:lpstr>
      <vt:lpstr>퀵 정렬 프로그램</vt:lpstr>
      <vt:lpstr>퀵 정렬 복잡도 분석</vt:lpstr>
      <vt:lpstr>기수 정렬 (radix sort)</vt:lpstr>
      <vt:lpstr>기수 정렬 (radix sort)</vt:lpstr>
      <vt:lpstr>기수 정렬 - bucket</vt:lpstr>
      <vt:lpstr>기수 정렬 프로그램</vt:lpstr>
      <vt:lpstr>기수 정렬 복잡도 분석</vt:lpstr>
      <vt:lpstr>정렬 알고리즘의 비교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Peter J</cp:lastModifiedBy>
  <cp:revision>645</cp:revision>
  <dcterms:created xsi:type="dcterms:W3CDTF">2012-07-30T17:18:39Z</dcterms:created>
  <dcterms:modified xsi:type="dcterms:W3CDTF">2019-07-23T04:00:40Z</dcterms:modified>
</cp:coreProperties>
</file>