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32200-5476-F3C9-3712-279B0FE5E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646695-5587-4ED6-B678-BC7FDD9F3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E5C86-145E-E0F5-A256-A5665190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BCC-AEC7-49D4-8661-DE7D233566A2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ADB5D-429A-0FA6-04B3-92152E77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2A65-AC8D-588D-893A-E2EEE1B9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D42-AF49-4E4E-AAAA-3D959C9EE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3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ABC93-C82C-BCC6-6E1B-2D282E65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CA2E8-1BA9-7803-05BC-A48ECDAF2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BA781-1914-8796-EBDD-8E6BBAF6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BCC-AEC7-49D4-8661-DE7D233566A2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4E55B-CBDB-D135-4C20-4C871389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67F42-EEEE-CA8C-FDCE-2432621D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D42-AF49-4E4E-AAAA-3D959C9EE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6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04ECDB-9E67-2A89-2588-89E05A241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72111E-0838-D6AC-6FD2-273FA812D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740C7-5AF6-74B2-0264-D1FDC9A0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BCC-AEC7-49D4-8661-DE7D233566A2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5AEFE-734A-314D-A591-F8931DAA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4479F-4A0F-2797-EBF3-A458D4B4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D42-AF49-4E4E-AAAA-3D959C9EE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8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ABFCB-D737-DE28-EF00-A5C5AC22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15F3E-9BAA-48AB-2C00-F4BC5D36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D6E64-0BB5-FB73-A737-41AF3CCC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BCC-AEC7-49D4-8661-DE7D233566A2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01938-2BF9-72AC-F5F3-4096CE24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BDEF7-120C-D992-8462-D0B4C998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D42-AF49-4E4E-AAAA-3D959C9EE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282C0-DDC0-4B3C-A81D-907FE1BB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4F99B-62DF-4AA2-F7CC-6AE132FD3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0716C-4A1A-A516-9ED6-065B6D9C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BCC-AEC7-49D4-8661-DE7D233566A2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E68EB-3CB0-26B8-2032-CD5D712D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955A-C7D7-E5D3-753C-C953AEF0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D42-AF49-4E4E-AAAA-3D959C9EE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91891-007C-84A1-D973-2ED931FE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D59FD-1C6F-7590-2F93-DC9231CB6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B6E8B-9DBF-4BC6-76C8-4612F907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2C53A-172B-CB67-4937-636AB021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BCC-AEC7-49D4-8661-DE7D233566A2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5A578F-DF85-9D80-F525-ED5C6E71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E9A42C-92DC-50FD-CA14-129F2E3E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D42-AF49-4E4E-AAAA-3D959C9EE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0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14E19-CD1E-53D3-B60E-EEFB4439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81A5B-42CD-C5E6-EAA8-B7B7B978E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9E861-8480-A4E8-3B16-E1AFFDF17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3CBFDC-EFFB-7AA8-D26D-5A1659F4A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718BE8-AC09-4E99-93C5-BC6066C5E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D28040-E56A-B454-451A-DFD4FE41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BCC-AEC7-49D4-8661-DE7D233566A2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96996C-75C1-4018-E473-5461415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B4669E-CE2F-80D4-2BA5-C3F99F0B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D42-AF49-4E4E-AAAA-3D959C9EE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3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A765A-05CE-9BDD-4EE0-EE1E4556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CF9D33-0FAF-A134-F020-BDA5665A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BCC-AEC7-49D4-8661-DE7D233566A2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7B0AB8-F1A3-79B0-A6ED-34489C53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42370D-95D8-86E8-7A72-9919EB44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D42-AF49-4E4E-AAAA-3D959C9EE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2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AC0EA7-C458-BB7E-B817-49234CEB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BCC-AEC7-49D4-8661-DE7D233566A2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6AB974-DC15-11B7-2568-FEC05804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E1C0A-1CD2-A0B7-C7EE-522F4E5D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D42-AF49-4E4E-AAAA-3D959C9EE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73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22D5C-AD49-71FF-B48B-FCB0F99F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60AB3-5795-8E45-5B95-911A8D9A5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E6D961-DCC5-2E42-078F-6449308EC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0C6C4-1070-FCDC-1A27-8C50B786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BCC-AEC7-49D4-8661-DE7D233566A2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F16546-F0AC-10FE-0C9F-179F8926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31E92-2C81-BB06-6084-EEFD1A70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D42-AF49-4E4E-AAAA-3D959C9EE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A84E-4018-9DC0-35D6-9C88471B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AFDBB8-28E8-A0BE-C302-CE2B703EB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0B68C-CFD6-9EC2-DFA5-DD855A3E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5D798-A02F-88A8-9CBB-3822D20F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BCC-AEC7-49D4-8661-DE7D233566A2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C0E19-B524-0D0E-EDE0-5D0FA111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75105-B8BA-C57C-E0E5-6DC61D7F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D42-AF49-4E4E-AAAA-3D959C9EE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4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DE00B9-3C45-2AE8-AE01-371F838B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C55B7-AAF3-C448-D628-BC2DB448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F6AFF-412F-A78C-C0A6-F96D9A218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A0BCC-AEC7-49D4-8661-DE7D233566A2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4C6C0-1839-7F28-DFF2-D0604B83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EDA2E-3C42-372C-E100-96BAA5143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3D42-AF49-4E4E-AAAA-3D959C9EE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4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D93CA-3676-6548-72AF-2A83DFDE7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FD83DF-D506-8E5B-AFE1-7ABCDC47B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繁星之辰</a:t>
            </a:r>
          </a:p>
        </p:txBody>
      </p:sp>
    </p:spTree>
    <p:extLst>
      <p:ext uri="{BB962C8B-B14F-4D97-AF65-F5344CB8AC3E}">
        <p14:creationId xmlns:p14="http://schemas.microsoft.com/office/powerpoint/2010/main" val="71842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PPT测试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2023-07-09T13:59:18Z</dcterms:created>
  <dcterms:modified xsi:type="dcterms:W3CDTF">2023-07-09T13:59:34Z</dcterms:modified>
</cp:coreProperties>
</file>