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9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202F-5CB4-4F95-BE9B-85761ECE558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46F3-DFA1-4C55-A6DA-B27C2953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Recorder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frames from a video camera and writes to Pravega</a:t>
            </a:r>
          </a:p>
          <a:p>
            <a:r>
              <a:rPr lang="en-US" dirty="0"/>
              <a:t>Video Data Generator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simulates additional cameras and writes to Pravega</a:t>
            </a:r>
          </a:p>
          <a:p>
            <a:r>
              <a:rPr lang="en-US" dirty="0"/>
              <a:t>Multi-Video Grid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combines multiple camera feeds into a single feed</a:t>
            </a:r>
          </a:p>
          <a:p>
            <a:r>
              <a:rPr lang="en-US" dirty="0"/>
              <a:t>Video Player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video from a Pravega stream and displays it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6E47E34-074A-4092-95F3-735E4A30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8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0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13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76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6B3CA81-D169-4F53-8A39-B865ABE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03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D2922632-27B7-4B67-B48D-BE960C8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6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00A62EFE-6F85-4C52-AFD4-B58B8AFB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34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8F9D7E7-F35E-4751-93C2-7C869301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9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801367D-8172-495D-97DE-9675AF2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5EF1CC6-6024-4240-A2BB-23A2A555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88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0483BCA-ADAE-4416-AB98-59E2A6FD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97B6D9D-20B0-413A-8A05-32451809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093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18EBDBF-42CB-4818-AA35-4FAF72F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8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BC3667-B24B-4495-916C-19F05B71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0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57646E5-8DC8-44A0-BD30-19E7A79C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94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635022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258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E8E9046-4307-4990-AE9E-9E3DFD54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9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A30B63-F5B3-4B35-AF27-EE4A6A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D069E6F-55B7-471F-B0A1-4E61A9E8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0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9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67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51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41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5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1B776-9C99-48C1-9B9E-099567A1A8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1111" y="2386095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Web cam">
            <a:extLst>
              <a:ext uri="{FF2B5EF4-FFF2-40B4-BE49-F238E27FC236}">
                <a16:creationId xmlns:a16="http://schemas.microsoft.com/office/drawing/2014/main" id="{916E4CE2-027C-4DB5-993E-F72C979E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132" y="1975585"/>
            <a:ext cx="742791" cy="742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8AF8-0371-46FA-90E1-40A316877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04" y="2986347"/>
            <a:ext cx="447435" cy="44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F8560-88AD-48C4-AA3E-BD1232BA6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472448"/>
            <a:ext cx="447435" cy="4519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C81F1-A297-4FED-8E43-FB9E77BD48EC}"/>
              </a:ext>
            </a:extLst>
          </p:cNvPr>
          <p:cNvSpPr/>
          <p:nvPr/>
        </p:nvSpPr>
        <p:spPr>
          <a:xfrm>
            <a:off x="2162519" y="2133467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Camera Recorder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72EB1-A888-4D18-BD17-8DAE295B8C8B}"/>
              </a:ext>
            </a:extLst>
          </p:cNvPr>
          <p:cNvSpPr/>
          <p:nvPr/>
        </p:nvSpPr>
        <p:spPr>
          <a:xfrm>
            <a:off x="607145" y="3298358"/>
            <a:ext cx="1442037" cy="8051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Data Generator 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74B70-65EB-4880-A35A-CA8D86EF6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227" y="2138224"/>
            <a:ext cx="602609" cy="495743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7AEC100E-7EB9-49F5-A7F6-84A6D2CA7D81}"/>
              </a:ext>
            </a:extLst>
          </p:cNvPr>
          <p:cNvSpPr/>
          <p:nvPr/>
        </p:nvSpPr>
        <p:spPr>
          <a:xfrm>
            <a:off x="3566137" y="2939509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CBF-E502-4BED-9A42-7452623EBEDE}"/>
              </a:ext>
            </a:extLst>
          </p:cNvPr>
          <p:cNvSpPr/>
          <p:nvPr/>
        </p:nvSpPr>
        <p:spPr>
          <a:xfrm>
            <a:off x="5253980" y="2984166"/>
            <a:ext cx="1321655" cy="6685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Multi-Video Grid Job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C81D150-506E-468E-807F-604342E9DBE9}"/>
              </a:ext>
            </a:extLst>
          </p:cNvPr>
          <p:cNvSpPr/>
          <p:nvPr/>
        </p:nvSpPr>
        <p:spPr>
          <a:xfrm>
            <a:off x="6900841" y="2944453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Grid Stream</a:t>
            </a:r>
          </a:p>
        </p:txBody>
      </p:sp>
      <p:pic>
        <p:nvPicPr>
          <p:cNvPr id="13" name="Graphic 12" descr="Television">
            <a:extLst>
              <a:ext uri="{FF2B5EF4-FFF2-40B4-BE49-F238E27FC236}">
                <a16:creationId xmlns:a16="http://schemas.microsoft.com/office/drawing/2014/main" id="{16AB0966-491A-4D81-8864-760FE2371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7660" y="2312699"/>
            <a:ext cx="1762207" cy="20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792AC-AB6E-4CEF-AA1A-94B6036D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27" y="2741610"/>
            <a:ext cx="447435" cy="447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4290A-0EAA-4126-82E6-4B4072B5B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1427" y="3227710"/>
            <a:ext cx="447435" cy="451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2E1EA-57FF-434E-A90E-E74BB7047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088" y="2741610"/>
            <a:ext cx="447436" cy="447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1950-3ECE-442E-8E41-2795A8D10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961062"/>
            <a:ext cx="447435" cy="451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7A01C7-D070-4E2C-8CDB-F4208EB3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6090" y="3227710"/>
            <a:ext cx="447435" cy="4519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6AC495-AB6E-4452-9998-78EAE553FDA5}"/>
              </a:ext>
            </a:extLst>
          </p:cNvPr>
          <p:cNvSpPr/>
          <p:nvPr/>
        </p:nvSpPr>
        <p:spPr>
          <a:xfrm>
            <a:off x="8547702" y="3061913"/>
            <a:ext cx="1219200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Player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6108AC-A459-48A5-B1EC-83543AD76CE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46836" y="2386096"/>
            <a:ext cx="315684" cy="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D4573-8AC7-42DC-A76A-29CE3BA831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58775" y="2391998"/>
            <a:ext cx="400211" cy="91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C9DB6-3E52-43B2-867F-7BF9EFE8D6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851439" y="3310906"/>
            <a:ext cx="807547" cy="38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2F206-1078-435D-BB8C-EFE2DED2EF7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049182" y="3698403"/>
            <a:ext cx="354823" cy="2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344DE6-79F3-4D9E-A35F-D5BD606123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5923" y="3310905"/>
            <a:ext cx="418056" cy="7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C3B9D1-1F75-4BD6-8482-0C2C24E322C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75634" y="3315849"/>
            <a:ext cx="418056" cy="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97B7B-03AC-4383-A5BA-19E91CB379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170627" y="3315849"/>
            <a:ext cx="377075" cy="4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CAFBE2-6941-419E-BD13-072D41AE4977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9766902" y="3318768"/>
            <a:ext cx="380757" cy="1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6D63A-8122-4920-948D-AEF40A5F5A8E}"/>
              </a:ext>
            </a:extLst>
          </p:cNvPr>
          <p:cNvSpPr txBox="1"/>
          <p:nvPr/>
        </p:nvSpPr>
        <p:spPr>
          <a:xfrm>
            <a:off x="5137802" y="3832393"/>
            <a:ext cx="16468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resize images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align by time window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72639083"/>
      </p:ext>
    </p:extLst>
  </p:cSld>
  <p:clrMapOvr>
    <a:masterClrMapping/>
  </p:clrMapOvr>
</p:sld>
</file>

<file path=ppt/theme/theme1.xml><?xml version="1.0" encoding="utf-8"?>
<a:theme xmlns:a="http://schemas.openxmlformats.org/drawingml/2006/main" name="Dell EMC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ll_EMC 2019 [Compatibility Mode]" id="{3B96605A-76C2-4F16-B5EE-69ADE922819B}" vid="{1E6A8245-15C1-45BD-84D8-0FE75A118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Dell EMC 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Fahey, Claudio</dc:creator>
  <cp:lastModifiedBy>Fahey, Claudio</cp:lastModifiedBy>
  <cp:revision>1</cp:revision>
  <dcterms:created xsi:type="dcterms:W3CDTF">2019-09-10T18:00:10Z</dcterms:created>
  <dcterms:modified xsi:type="dcterms:W3CDTF">2019-09-10T18:02:50Z</dcterms:modified>
</cp:coreProperties>
</file>