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920A75-264D-48A1-80A6-D803A2E9DE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B6FAED7-C090-4540-BCB5-FF8C5EC150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B8E07C-1F85-4184-A59C-04779F06A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AC918-AE17-48AB-97FB-AF0F2916739B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5E8984-DECC-4DE1-9B2B-B596A1377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B45C32-8B38-4C4A-91B5-FC19E2A74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AC7C9-8A04-43F9-9CE5-5B17CDF007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5783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91ED7E-BA12-4218-94A4-35B69B372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A48D408-BAB5-4602-A09C-40FBCD0769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7D7512-67E2-49CE-8076-813C9CCB5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AC918-AE17-48AB-97FB-AF0F2916739B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78E3A2-A379-49C9-82B6-7687B75C2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1FD6D1-FF5E-4288-9F6A-749AA8068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AC7C9-8A04-43F9-9CE5-5B17CDF007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6324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4A0B449-4E69-4983-9B91-8A4369A283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928476C-1BE9-45B1-BE6F-F5F089511D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254E76-0F92-4118-8B1D-EEB4F33AF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AC918-AE17-48AB-97FB-AF0F2916739B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189359-1863-477E-AFFC-0E0884412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C29536-4764-45B0-A9D1-E1A7F7A91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AC7C9-8A04-43F9-9CE5-5B17CDF007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6539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CA8E76-3EBA-46F1-8C07-A0CB497BD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F3DB43-3819-4E24-8492-0B805EE27F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A7297D-6E47-4A44-B393-8279DA16A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AC918-AE17-48AB-97FB-AF0F2916739B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9142D2-B659-4394-B138-71CE2B614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135B13-D5EB-4448-A400-5ED83B53E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AC7C9-8A04-43F9-9CE5-5B17CDF007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9913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0F5091-4003-471C-9D48-CC2E7733A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EB4AEC-1602-4F6A-BCE0-4EFDA27E9D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B0A43A-AFDB-4791-97D2-F4AF012C6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AC918-AE17-48AB-97FB-AF0F2916739B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A42BFF-7DC9-4D95-A837-FF1C75C92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3C136E-7C5D-4CB1-92CE-05B10D509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AC7C9-8A04-43F9-9CE5-5B17CDF007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0893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8B7858-4DBC-4752-BEC6-CFD5CBE68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70BC8B-CD6E-47BC-AC79-89DEA4BE81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D050FA1-B302-4E4E-A936-E2A3C8070D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523EB44-D6F8-41D6-8B20-F4E74CD0D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AC918-AE17-48AB-97FB-AF0F2916739B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1368B5D-5088-4584-A89E-8B470B5FC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6720F0B-7B96-4446-9093-ABA8A722E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AC7C9-8A04-43F9-9CE5-5B17CDF007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4106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6D742E-62D8-4341-824A-69E2C5721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1FD1119-E03E-42A8-BEA1-B7E148C953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120CD6E-9DCA-4751-A5EA-4C451A2823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B11FC11-17E2-452D-BF9D-7BA3D6ED3B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FA4505A-26C6-4DEE-9E20-E5F889B6BD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121BEAE-2A94-4681-AD40-BA70468D7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AC918-AE17-48AB-97FB-AF0F2916739B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8D038FB-8138-482A-BEF3-A65D24E6C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FA2FEA7-1AA5-4B92-9C87-591458DA7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AC7C9-8A04-43F9-9CE5-5B17CDF007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630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A4CED2-DDCB-4D11-B6BB-133166117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5CA4CEE-07AF-4817-9BD4-44617F745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AC918-AE17-48AB-97FB-AF0F2916739B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7EDF3FB-5447-4773-8E4B-1DA8AD3A6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43A8659-A876-4F32-AEB3-24C2F4F78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AC7C9-8A04-43F9-9CE5-5B17CDF007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9816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AA85789-1B42-43C8-80F8-15A7FCBD1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AC918-AE17-48AB-97FB-AF0F2916739B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B74B610-C549-4994-BBFF-21BCFA46E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FB677A6-6F29-4375-A4A0-8A23C2C46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AC7C9-8A04-43F9-9CE5-5B17CDF007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5706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2B5B7B-8A1F-4E8C-BDD3-A806070E2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A18426-1FC6-4EFE-A68D-F749A60C9F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0552988-9BFB-452E-B3B7-B36430B808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56DF758-6C85-488A-8560-8AADF640C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AC918-AE17-48AB-97FB-AF0F2916739B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79DD071-B39F-44DB-A67F-5955925D4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7044612-DB10-4AF0-A20A-5B6049EDF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AC7C9-8A04-43F9-9CE5-5B17CDF007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1203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A3393D-0202-430C-A7F5-F37A82EC4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E7294D4-F283-42D1-B382-BFA3E7B709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917103A-5948-4607-947A-1573C44E05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DA22985-CF95-4E13-B09D-80C994859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AC918-AE17-48AB-97FB-AF0F2916739B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B71F906-2495-47CA-A9D6-65D02F580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E135735-6EA0-4432-A10B-A279B86EF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AC7C9-8A04-43F9-9CE5-5B17CDF007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1853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570C37D-F4A4-4A2F-8A2A-2B429043F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F964B88-9A6D-42B5-8551-CB6D7429CE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46A1D9-282A-40E5-A3E0-988F40223C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5AC918-AE17-48AB-97FB-AF0F2916739B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994776-770D-4C3D-B424-078731CCE0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ACA7EB-705D-420A-B029-AADC864270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AC7C9-8A04-43F9-9CE5-5B17CDF007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9743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7BA4D3E4-98CC-4E0F-B359-2FC79B5B0E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282523DA-FCFD-4FF4-BDC4-FE72C8A611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/>
              <a:t>게임 기획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D749FE3-11B4-40FE-986C-6FA952C228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/>
              <a:t>2014180058 </a:t>
            </a:r>
            <a:r>
              <a:rPr lang="ko-KR" altLang="en-US"/>
              <a:t>전진수</a:t>
            </a:r>
          </a:p>
        </p:txBody>
      </p:sp>
    </p:spTree>
    <p:extLst>
      <p:ext uri="{BB962C8B-B14F-4D97-AF65-F5344CB8AC3E}">
        <p14:creationId xmlns:p14="http://schemas.microsoft.com/office/powerpoint/2010/main" val="1336007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5E36FC87-056E-4B4F-8A82-5E8B705F3E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9E72D78A-F6C6-429E-9A9C-7E00ADBC8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게임 스토리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CCC6A8-E574-4F2B-9DBE-3000534C58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91457" y="1566616"/>
            <a:ext cx="6162343" cy="4351338"/>
          </a:xfrm>
        </p:spPr>
        <p:txBody>
          <a:bodyPr/>
          <a:lstStyle/>
          <a:p>
            <a:r>
              <a:rPr lang="ko-KR" altLang="en-US"/>
              <a:t>북한의 선제공격으로 시작된 </a:t>
            </a:r>
            <a:r>
              <a:rPr lang="en-US" altLang="ko-KR"/>
              <a:t>4</a:t>
            </a:r>
            <a:r>
              <a:rPr lang="ko-KR" altLang="en-US"/>
              <a:t>차 세계대전</a:t>
            </a:r>
            <a:endParaRPr lang="en-US" altLang="ko-KR"/>
          </a:p>
          <a:p>
            <a:r>
              <a:rPr lang="ko-KR" altLang="en-US"/>
              <a:t>다시뭉친 공산주의와 그에 반하는 민주주의국가들의 대결</a:t>
            </a:r>
            <a:endParaRPr lang="en-US" altLang="ko-KR"/>
          </a:p>
          <a:p>
            <a:r>
              <a:rPr lang="ko-KR" altLang="en-US"/>
              <a:t>북괴군이 한미 연합의 주요 보급로를 차지하기전에 먼저 자리를 잡고 방어</a:t>
            </a:r>
            <a:endParaRPr lang="en-US" altLang="ko-KR"/>
          </a:p>
          <a:p>
            <a:r>
              <a:rPr lang="ko-KR" altLang="en-US"/>
              <a:t>중요한 보급로 </a:t>
            </a:r>
            <a:r>
              <a:rPr lang="en-US" altLang="ko-KR"/>
              <a:t>5</a:t>
            </a:r>
            <a:r>
              <a:rPr lang="ko-KR" altLang="en-US"/>
              <a:t>군대를 사수하는 것이 목적</a:t>
            </a:r>
            <a:r>
              <a:rPr lang="en-US" altLang="ko-KR"/>
              <a:t>, </a:t>
            </a:r>
            <a:r>
              <a:rPr lang="ko-KR" altLang="en-US"/>
              <a:t>제한시간동안 적절한 위치에 유닛을 배치 하여 방어</a:t>
            </a:r>
            <a:endParaRPr lang="en-US" altLang="ko-KR"/>
          </a:p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F5B293E-7798-42D2-95D1-6AEBECE1C9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292" y="1566616"/>
            <a:ext cx="476316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358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6DA37B96-F41B-4F69-AAAA-60ACCDF3F6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EA61BB53-9B0E-4C3F-9FDB-1A7ECB74F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World War Ⅳ - KOREA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4CBD10-F540-4450-ACA2-C75DA8FA45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지도 </a:t>
            </a:r>
            <a:r>
              <a:rPr lang="en-US" altLang="ko-KR"/>
              <a:t>5</a:t>
            </a:r>
            <a:r>
              <a:rPr lang="ko-KR" altLang="en-US"/>
              <a:t>군대를 미션목표로 난이도 별로 나눔</a:t>
            </a:r>
            <a:endParaRPr lang="en-US" altLang="ko-KR"/>
          </a:p>
          <a:p>
            <a:r>
              <a:rPr lang="ko-KR" altLang="en-US"/>
              <a:t>박격포</a:t>
            </a:r>
            <a:r>
              <a:rPr lang="en-US" altLang="ko-KR"/>
              <a:t>, </a:t>
            </a:r>
            <a:r>
              <a:rPr lang="ko-KR" altLang="en-US"/>
              <a:t>유탄</a:t>
            </a:r>
            <a:r>
              <a:rPr lang="en-US" altLang="ko-KR"/>
              <a:t>, </a:t>
            </a:r>
            <a:r>
              <a:rPr lang="ko-KR" altLang="en-US"/>
              <a:t>소총</a:t>
            </a:r>
            <a:r>
              <a:rPr lang="en-US" altLang="ko-KR"/>
              <a:t> </a:t>
            </a:r>
            <a:r>
              <a:rPr lang="ko-KR" altLang="en-US"/>
              <a:t>등등의 화기별로 적절한 배치후 적 처치</a:t>
            </a:r>
            <a:endParaRPr lang="en-US" altLang="ko-KR"/>
          </a:p>
          <a:p>
            <a:r>
              <a:rPr lang="ko-KR" altLang="en-US"/>
              <a:t>제한시간 동안 버티지 못하거나</a:t>
            </a:r>
            <a:r>
              <a:rPr lang="en-US" altLang="ko-KR"/>
              <a:t>, </a:t>
            </a:r>
            <a:r>
              <a:rPr lang="ko-KR" altLang="en-US"/>
              <a:t>그전에 함락되면 패배</a:t>
            </a:r>
            <a:endParaRPr lang="en-US" altLang="ko-KR"/>
          </a:p>
          <a:p>
            <a:endParaRPr lang="en-US" altLang="ko-KR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61654F2-5CD7-4FC0-A35D-4762E417F0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371849"/>
            <a:ext cx="6174816" cy="3041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8610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74</Words>
  <Application>Microsoft Office PowerPoint</Application>
  <PresentationFormat>와이드스크린</PresentationFormat>
  <Paragraphs>11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게임 기획</vt:lpstr>
      <vt:lpstr>게임 스토리</vt:lpstr>
      <vt:lpstr>World War Ⅳ - KOREA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게임 기획</dc:title>
  <dc:creator>Jinsu Jeon</dc:creator>
  <cp:lastModifiedBy>Jinsu Jeon</cp:lastModifiedBy>
  <cp:revision>5</cp:revision>
  <dcterms:created xsi:type="dcterms:W3CDTF">2017-09-14T05:17:07Z</dcterms:created>
  <dcterms:modified xsi:type="dcterms:W3CDTF">2017-09-14T06:04:54Z</dcterms:modified>
</cp:coreProperties>
</file>