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6.png" ContentType="image/png"/>
  <Override PartName="/ppt/media/image4.jpeg" ContentType="image/jpeg"/>
  <Override PartName="/ppt/media/image3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25160" y="415800"/>
            <a:ext cx="18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371680" y="630360"/>
            <a:ext cx="6330600" cy="15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Intro Session 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390400" y="3238560"/>
            <a:ext cx="63306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Lato"/>
                <a:ea typeface="Lato"/>
              </a:rPr>
              <a:t>Mr.Rajat Srivastava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Lato"/>
                <a:ea typeface="Lato"/>
              </a:rPr>
              <a:t>Data Scientist – WNS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Lato"/>
                <a:ea typeface="Lato"/>
              </a:rPr>
              <a:t>Data Science Trainer - Techstack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768680" y="143280"/>
            <a:ext cx="51962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n-IN" sz="3600" spc="-1" strike="noStrike">
                <a:solidFill>
                  <a:srgbClr val="efefef"/>
                </a:solidFill>
                <a:latin typeface="Raleway"/>
                <a:ea typeface="Raleway"/>
              </a:rPr>
              <a:t>Meet the Trainer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95000" y="816480"/>
            <a:ext cx="7902720" cy="40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I am Rajat Srivastava , Data Scientist at WNS Global Services Gurgaon A Postgraduate in Statistics from Banaras Hindu University . I am  an EX- AMEX, Ex- LIC and Ex- Statsoft .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Having more than 10 years experience in the field of  Data Analytics 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Which includes :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Statistical Analysis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Statistical Modelling &amp; Data Mining 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Machine learning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NLP and NLG and NLU-Deep Learning and AI</a:t>
            </a:r>
            <a:br/>
            <a:r>
              <a:rPr b="0" lang="en-IN" sz="1500" spc="-1" strike="noStrike">
                <a:solidFill>
                  <a:srgbClr val="efefef"/>
                </a:solidFill>
                <a:latin typeface="Lato"/>
                <a:ea typeface="Lato"/>
              </a:rPr>
              <a:t>Computer Vision - Deep Learning and AI</a:t>
            </a:r>
            <a:br/>
            <a:r>
              <a:rPr b="0" lang="en-IN" sz="1600" spc="-1" strike="noStrike">
                <a:solidFill>
                  <a:srgbClr val="efefef"/>
                </a:solidFill>
                <a:latin typeface="Lato"/>
                <a:ea typeface="Lato"/>
              </a:rPr>
              <a:t>SQL/R/Python /SAS/SPSS/Statistica/ AWS/AZURE etc</a:t>
            </a:r>
            <a:br/>
            <a:br/>
            <a:br/>
            <a:br/>
            <a:endParaRPr b="0" lang="en-IN" sz="1600" spc="-1" strike="noStrike">
              <a:latin typeface="Arial"/>
            </a:endParaRPr>
          </a:p>
        </p:txBody>
      </p:sp>
      <p:pic>
        <p:nvPicPr>
          <p:cNvPr id="122" name="Google Shape;80;p14" descr=""/>
          <p:cNvPicPr/>
          <p:nvPr/>
        </p:nvPicPr>
        <p:blipFill>
          <a:blip r:embed="rId1"/>
          <a:stretch/>
        </p:blipFill>
        <p:spPr>
          <a:xfrm>
            <a:off x="6817680" y="2322000"/>
            <a:ext cx="1904040" cy="19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56320" y="295920"/>
            <a:ext cx="863064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Mode of learning :</a:t>
            </a:r>
            <a:br/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Python Notebook/python files</a:t>
            </a:r>
            <a:br/>
            <a:br/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Jupyter/Colab/pycharm/spyder/jupyter lab/vs code etc.</a:t>
            </a:r>
            <a:br/>
            <a:br/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Ebooks/Notes for the relevant topic  </a:t>
            </a:r>
            <a:br/>
            <a:br/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For any query mail at </a:t>
            </a:r>
            <a:r>
              <a:rPr b="1" lang="en-IN" sz="2400" spc="-1" strike="noStrike" u="sng">
                <a:solidFill>
                  <a:srgbClr val="0277bd"/>
                </a:solidFill>
                <a:uFillTx/>
                <a:latin typeface="Raleway"/>
                <a:ea typeface="Raleway"/>
              </a:rPr>
              <a:t>rajatsrivastava@techstack.in</a:t>
            </a:r>
            <a:r>
              <a:rPr b="1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 /whatsapp at 9711245316 only (no calls )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85;p15" descr=""/>
          <p:cNvPicPr/>
          <p:nvPr/>
        </p:nvPicPr>
        <p:blipFill>
          <a:blip r:embed="rId1"/>
          <a:srcRect l="0" t="0" r="9109" b="0"/>
          <a:stretch/>
        </p:blipFill>
        <p:spPr>
          <a:xfrm>
            <a:off x="305640" y="386640"/>
            <a:ext cx="8531640" cy="466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49000" y="1284480"/>
            <a:ext cx="6095160" cy="3199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2376000" y="288000"/>
            <a:ext cx="424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 u="sng">
                <a:uFillTx/>
                <a:latin typeface="Arial"/>
              </a:rPr>
              <a:t>MACHINE LEARNING HIERARCHY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07720" y="19800"/>
            <a:ext cx="877932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04280" y="528840"/>
            <a:ext cx="8096040" cy="42231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0" t="18988" r="0" b="0"/>
          <a:stretch/>
        </p:blipFill>
        <p:spPr>
          <a:xfrm>
            <a:off x="794160" y="648000"/>
            <a:ext cx="7557840" cy="3816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2020-09-16T06:14:35Z</dcterms:modified>
  <cp:revision>5</cp:revision>
  <dc:subject/>
  <dc:title/>
</cp:coreProperties>
</file>