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9853B-AF7B-49D9-90A6-CDEC61FC910E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B159E-9BF3-4DFB-8BA6-8EF72741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2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B159E-9BF3-4DFB-8BA6-8EF7274115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5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6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5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8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8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5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3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EBA4-8B73-4C95-B656-10E3073518C3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F7C6-9D2B-4774-98E2-993B192EE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6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1523" y="316964"/>
            <a:ext cx="4502851" cy="2309504"/>
            <a:chOff x="341523" y="316964"/>
            <a:chExt cx="6143739" cy="3304370"/>
          </a:xfrm>
        </p:grpSpPr>
        <p:sp>
          <p:nvSpPr>
            <p:cNvPr id="46" name="矩形 45"/>
            <p:cNvSpPr/>
            <p:nvPr/>
          </p:nvSpPr>
          <p:spPr>
            <a:xfrm>
              <a:off x="2794906" y="1608002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0/9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879001" y="1634429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0/7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587494" y="1622408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16268" y="89328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0/20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35144" y="2614668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299" y="2597050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0/13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05515" y="97866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0/16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41523" y="1817782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091368" y="515956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091368" y="2948847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370024" y="515956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70024" y="2948847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78486" y="1817782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4" idx="7"/>
              <a:endCxn id="5" idx="3"/>
            </p:cNvCxnSpPr>
            <p:nvPr/>
          </p:nvCxnSpPr>
          <p:spPr>
            <a:xfrm flipV="1">
              <a:off x="774083" y="910902"/>
              <a:ext cx="1391501" cy="9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5"/>
              <a:endCxn id="6" idx="1"/>
            </p:cNvCxnSpPr>
            <p:nvPr/>
          </p:nvCxnSpPr>
          <p:spPr>
            <a:xfrm>
              <a:off x="774083" y="2212728"/>
              <a:ext cx="1391501" cy="803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6"/>
              <a:endCxn id="7" idx="2"/>
            </p:cNvCxnSpPr>
            <p:nvPr/>
          </p:nvCxnSpPr>
          <p:spPr>
            <a:xfrm>
              <a:off x="2598144" y="747310"/>
              <a:ext cx="177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8" idx="2"/>
            </p:cNvCxnSpPr>
            <p:nvPr/>
          </p:nvCxnSpPr>
          <p:spPr>
            <a:xfrm>
              <a:off x="2598144" y="3180201"/>
              <a:ext cx="177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7"/>
              <a:endCxn id="9" idx="3"/>
            </p:cNvCxnSpPr>
            <p:nvPr/>
          </p:nvCxnSpPr>
          <p:spPr>
            <a:xfrm flipV="1">
              <a:off x="4802584" y="2212728"/>
              <a:ext cx="1250118" cy="803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5"/>
              <a:endCxn id="9" idx="1"/>
            </p:cNvCxnSpPr>
            <p:nvPr/>
          </p:nvCxnSpPr>
          <p:spPr>
            <a:xfrm>
              <a:off x="4802584" y="910902"/>
              <a:ext cx="1250118" cy="9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017997" y="31696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0/12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017997" y="3201775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0/14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>
              <a:stCxn id="6" idx="0"/>
              <a:endCxn id="5" idx="4"/>
            </p:cNvCxnSpPr>
            <p:nvPr/>
          </p:nvCxnSpPr>
          <p:spPr>
            <a:xfrm flipV="1">
              <a:off x="2344756" y="978664"/>
              <a:ext cx="0" cy="19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7" idx="3"/>
              <a:endCxn id="6" idx="7"/>
            </p:cNvCxnSpPr>
            <p:nvPr/>
          </p:nvCxnSpPr>
          <p:spPr>
            <a:xfrm flipH="1">
              <a:off x="2523928" y="910902"/>
              <a:ext cx="1920312" cy="2105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8" idx="0"/>
              <a:endCxn id="7" idx="4"/>
            </p:cNvCxnSpPr>
            <p:nvPr/>
          </p:nvCxnSpPr>
          <p:spPr>
            <a:xfrm flipV="1">
              <a:off x="4623412" y="978664"/>
              <a:ext cx="0" cy="19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359702" y="376260"/>
            <a:ext cx="4502851" cy="2309504"/>
            <a:chOff x="341523" y="316964"/>
            <a:chExt cx="6143739" cy="3304370"/>
          </a:xfrm>
        </p:grpSpPr>
        <p:sp>
          <p:nvSpPr>
            <p:cNvPr id="28" name="矩形 27"/>
            <p:cNvSpPr/>
            <p:nvPr/>
          </p:nvSpPr>
          <p:spPr>
            <a:xfrm>
              <a:off x="2794906" y="1608002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0/9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79001" y="1634429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0/7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587494" y="1622408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116268" y="89328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12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/20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35144" y="2614668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8299" y="2597050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0/13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05515" y="97866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12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/16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41523" y="1817782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091368" y="515956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091368" y="2948847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370024" y="515956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370024" y="2948847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978486" y="1817782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stCxn id="44" idx="7"/>
              <a:endCxn id="48" idx="3"/>
            </p:cNvCxnSpPr>
            <p:nvPr/>
          </p:nvCxnSpPr>
          <p:spPr>
            <a:xfrm flipV="1">
              <a:off x="774083" y="910902"/>
              <a:ext cx="1391501" cy="9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4" idx="5"/>
              <a:endCxn id="49" idx="1"/>
            </p:cNvCxnSpPr>
            <p:nvPr/>
          </p:nvCxnSpPr>
          <p:spPr>
            <a:xfrm>
              <a:off x="774083" y="2212728"/>
              <a:ext cx="1391501" cy="803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8" idx="6"/>
              <a:endCxn id="50" idx="2"/>
            </p:cNvCxnSpPr>
            <p:nvPr/>
          </p:nvCxnSpPr>
          <p:spPr>
            <a:xfrm>
              <a:off x="2598144" y="747310"/>
              <a:ext cx="177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9" idx="6"/>
              <a:endCxn id="51" idx="2"/>
            </p:cNvCxnSpPr>
            <p:nvPr/>
          </p:nvCxnSpPr>
          <p:spPr>
            <a:xfrm>
              <a:off x="2598144" y="3180201"/>
              <a:ext cx="177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1" idx="7"/>
              <a:endCxn id="52" idx="3"/>
            </p:cNvCxnSpPr>
            <p:nvPr/>
          </p:nvCxnSpPr>
          <p:spPr>
            <a:xfrm flipV="1">
              <a:off x="4802584" y="2212728"/>
              <a:ext cx="1250118" cy="803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0" idx="5"/>
              <a:endCxn id="52" idx="1"/>
            </p:cNvCxnSpPr>
            <p:nvPr/>
          </p:nvCxnSpPr>
          <p:spPr>
            <a:xfrm>
              <a:off x="4802584" y="910902"/>
              <a:ext cx="1250118" cy="9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017997" y="31696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12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/12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017997" y="3201775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0/14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1" name="直接箭头连接符 60"/>
            <p:cNvCxnSpPr>
              <a:stCxn id="49" idx="0"/>
              <a:endCxn id="48" idx="4"/>
            </p:cNvCxnSpPr>
            <p:nvPr/>
          </p:nvCxnSpPr>
          <p:spPr>
            <a:xfrm flipV="1">
              <a:off x="2344756" y="978664"/>
              <a:ext cx="0" cy="19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0" idx="3"/>
              <a:endCxn id="49" idx="7"/>
            </p:cNvCxnSpPr>
            <p:nvPr/>
          </p:nvCxnSpPr>
          <p:spPr>
            <a:xfrm flipH="1">
              <a:off x="2523928" y="910902"/>
              <a:ext cx="1920312" cy="2105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1" idx="0"/>
              <a:endCxn id="50" idx="4"/>
            </p:cNvCxnSpPr>
            <p:nvPr/>
          </p:nvCxnSpPr>
          <p:spPr>
            <a:xfrm flipV="1">
              <a:off x="4623412" y="978664"/>
              <a:ext cx="0" cy="19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5642043" y="0"/>
            <a:ext cx="68093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0" y="3429001"/>
            <a:ext cx="12192000" cy="1044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286772" y="3780048"/>
            <a:ext cx="4502851" cy="2309504"/>
            <a:chOff x="341523" y="316964"/>
            <a:chExt cx="6143739" cy="3304370"/>
          </a:xfrm>
        </p:grpSpPr>
        <p:sp>
          <p:nvSpPr>
            <p:cNvPr id="116" name="矩形 115"/>
            <p:cNvSpPr/>
            <p:nvPr/>
          </p:nvSpPr>
          <p:spPr>
            <a:xfrm>
              <a:off x="2794906" y="1608002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0/9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3879001" y="1634429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0/7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1587494" y="1622408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116268" y="89328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12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/20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235144" y="2614668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4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848299" y="2597050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4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/13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905515" y="97866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12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/16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1523" y="1817782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2091368" y="515956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2091368" y="2948847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4370024" y="515956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4370024" y="2948847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5978486" y="1817782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9" name="直接箭头连接符 128"/>
            <p:cNvCxnSpPr>
              <a:stCxn id="123" idx="7"/>
              <a:endCxn id="124" idx="3"/>
            </p:cNvCxnSpPr>
            <p:nvPr/>
          </p:nvCxnSpPr>
          <p:spPr>
            <a:xfrm flipV="1">
              <a:off x="774083" y="910902"/>
              <a:ext cx="1391501" cy="9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23" idx="5"/>
              <a:endCxn id="125" idx="1"/>
            </p:cNvCxnSpPr>
            <p:nvPr/>
          </p:nvCxnSpPr>
          <p:spPr>
            <a:xfrm>
              <a:off x="774083" y="2212728"/>
              <a:ext cx="1391501" cy="803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24" idx="6"/>
              <a:endCxn id="126" idx="2"/>
            </p:cNvCxnSpPr>
            <p:nvPr/>
          </p:nvCxnSpPr>
          <p:spPr>
            <a:xfrm>
              <a:off x="2598144" y="747310"/>
              <a:ext cx="177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25" idx="6"/>
              <a:endCxn id="127" idx="2"/>
            </p:cNvCxnSpPr>
            <p:nvPr/>
          </p:nvCxnSpPr>
          <p:spPr>
            <a:xfrm>
              <a:off x="2598144" y="3180201"/>
              <a:ext cx="177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27" idx="7"/>
              <a:endCxn id="128" idx="3"/>
            </p:cNvCxnSpPr>
            <p:nvPr/>
          </p:nvCxnSpPr>
          <p:spPr>
            <a:xfrm flipV="1">
              <a:off x="4802584" y="2212728"/>
              <a:ext cx="1250118" cy="803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26" idx="5"/>
              <a:endCxn id="128" idx="1"/>
            </p:cNvCxnSpPr>
            <p:nvPr/>
          </p:nvCxnSpPr>
          <p:spPr>
            <a:xfrm>
              <a:off x="4802584" y="910902"/>
              <a:ext cx="1250118" cy="9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 134"/>
            <p:cNvSpPr/>
            <p:nvPr/>
          </p:nvSpPr>
          <p:spPr>
            <a:xfrm>
              <a:off x="3017997" y="31696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12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/12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017997" y="3201775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4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/14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7" name="直接箭头连接符 136"/>
            <p:cNvCxnSpPr>
              <a:stCxn id="125" idx="0"/>
              <a:endCxn id="124" idx="4"/>
            </p:cNvCxnSpPr>
            <p:nvPr/>
          </p:nvCxnSpPr>
          <p:spPr>
            <a:xfrm flipV="1">
              <a:off x="2344756" y="978664"/>
              <a:ext cx="0" cy="19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26" idx="3"/>
              <a:endCxn id="125" idx="7"/>
            </p:cNvCxnSpPr>
            <p:nvPr/>
          </p:nvCxnSpPr>
          <p:spPr>
            <a:xfrm flipH="1">
              <a:off x="2523928" y="910902"/>
              <a:ext cx="1920312" cy="2105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127" idx="0"/>
              <a:endCxn id="126" idx="4"/>
            </p:cNvCxnSpPr>
            <p:nvPr/>
          </p:nvCxnSpPr>
          <p:spPr>
            <a:xfrm flipV="1">
              <a:off x="4623412" y="978664"/>
              <a:ext cx="0" cy="19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6359702" y="3684322"/>
            <a:ext cx="4502851" cy="2309504"/>
            <a:chOff x="341523" y="316964"/>
            <a:chExt cx="6143739" cy="3304370"/>
          </a:xfrm>
        </p:grpSpPr>
        <p:sp>
          <p:nvSpPr>
            <p:cNvPr id="141" name="矩形 140"/>
            <p:cNvSpPr/>
            <p:nvPr/>
          </p:nvSpPr>
          <p:spPr>
            <a:xfrm>
              <a:off x="2794906" y="1608002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0/9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879001" y="1634429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7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/7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587494" y="1622408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0/4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116268" y="89328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19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/20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235144" y="2614668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4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848299" y="2597050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11/13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905515" y="97866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12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/16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41523" y="1817782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2091368" y="515956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2091368" y="2948847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4370024" y="515956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4370024" y="2948847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5978486" y="1817782"/>
              <a:ext cx="506776" cy="462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54" name="直接箭头连接符 153"/>
            <p:cNvCxnSpPr>
              <a:stCxn id="148" idx="7"/>
              <a:endCxn id="149" idx="3"/>
            </p:cNvCxnSpPr>
            <p:nvPr/>
          </p:nvCxnSpPr>
          <p:spPr>
            <a:xfrm flipV="1">
              <a:off x="774083" y="910902"/>
              <a:ext cx="1391501" cy="9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48" idx="5"/>
              <a:endCxn id="150" idx="1"/>
            </p:cNvCxnSpPr>
            <p:nvPr/>
          </p:nvCxnSpPr>
          <p:spPr>
            <a:xfrm>
              <a:off x="774083" y="2212728"/>
              <a:ext cx="1391501" cy="803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49" idx="6"/>
              <a:endCxn id="151" idx="2"/>
            </p:cNvCxnSpPr>
            <p:nvPr/>
          </p:nvCxnSpPr>
          <p:spPr>
            <a:xfrm>
              <a:off x="2598144" y="747310"/>
              <a:ext cx="177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50" idx="6"/>
              <a:endCxn id="152" idx="2"/>
            </p:cNvCxnSpPr>
            <p:nvPr/>
          </p:nvCxnSpPr>
          <p:spPr>
            <a:xfrm>
              <a:off x="2598144" y="3180201"/>
              <a:ext cx="177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52" idx="7"/>
              <a:endCxn id="153" idx="3"/>
            </p:cNvCxnSpPr>
            <p:nvPr/>
          </p:nvCxnSpPr>
          <p:spPr>
            <a:xfrm flipV="1">
              <a:off x="4802584" y="2212728"/>
              <a:ext cx="1250118" cy="803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51" idx="5"/>
              <a:endCxn id="153" idx="1"/>
            </p:cNvCxnSpPr>
            <p:nvPr/>
          </p:nvCxnSpPr>
          <p:spPr>
            <a:xfrm>
              <a:off x="4802584" y="910902"/>
              <a:ext cx="1250118" cy="97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矩形 159"/>
            <p:cNvSpPr/>
            <p:nvPr/>
          </p:nvSpPr>
          <p:spPr>
            <a:xfrm>
              <a:off x="3017997" y="316964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12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/12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3017997" y="3201775"/>
              <a:ext cx="936434" cy="41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11/14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2" name="直接箭头连接符 161"/>
            <p:cNvCxnSpPr>
              <a:stCxn id="150" idx="0"/>
              <a:endCxn id="149" idx="4"/>
            </p:cNvCxnSpPr>
            <p:nvPr/>
          </p:nvCxnSpPr>
          <p:spPr>
            <a:xfrm flipV="1">
              <a:off x="2344756" y="978664"/>
              <a:ext cx="0" cy="19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51" idx="3"/>
              <a:endCxn id="150" idx="7"/>
            </p:cNvCxnSpPr>
            <p:nvPr/>
          </p:nvCxnSpPr>
          <p:spPr>
            <a:xfrm flipH="1">
              <a:off x="2523928" y="910902"/>
              <a:ext cx="1920312" cy="2105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52" idx="0"/>
              <a:endCxn id="151" idx="4"/>
            </p:cNvCxnSpPr>
            <p:nvPr/>
          </p:nvCxnSpPr>
          <p:spPr>
            <a:xfrm flipV="1">
              <a:off x="4623412" y="978664"/>
              <a:ext cx="0" cy="19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18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61</Words>
  <Application>Microsoft Office PowerPoint</Application>
  <PresentationFormat>宽屏</PresentationFormat>
  <Paragraphs>61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2021-10-05T02:01:20Z</dcterms:created>
  <dcterms:modified xsi:type="dcterms:W3CDTF">2021-10-05T03:24:04Z</dcterms:modified>
</cp:coreProperties>
</file>