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9B0-7EAA-4778-B5A2-D3CE47BC24BE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E7E3-0CD4-4723-A8F1-3F8D88D0B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37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9B0-7EAA-4778-B5A2-D3CE47BC24BE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E7E3-0CD4-4723-A8F1-3F8D88D0B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9B0-7EAA-4778-B5A2-D3CE47BC24BE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E7E3-0CD4-4723-A8F1-3F8D88D0B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3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9B0-7EAA-4778-B5A2-D3CE47BC24BE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E7E3-0CD4-4723-A8F1-3F8D88D0B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34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9B0-7EAA-4778-B5A2-D3CE47BC24BE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E7E3-0CD4-4723-A8F1-3F8D88D0B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98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9B0-7EAA-4778-B5A2-D3CE47BC24BE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E7E3-0CD4-4723-A8F1-3F8D88D0B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14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9B0-7EAA-4778-B5A2-D3CE47BC24BE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E7E3-0CD4-4723-A8F1-3F8D88D0B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31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9B0-7EAA-4778-B5A2-D3CE47BC24BE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E7E3-0CD4-4723-A8F1-3F8D88D0B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7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9B0-7EAA-4778-B5A2-D3CE47BC24BE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E7E3-0CD4-4723-A8F1-3F8D88D0B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40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9B0-7EAA-4778-B5A2-D3CE47BC24BE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E7E3-0CD4-4723-A8F1-3F8D88D0B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00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F9B0-7EAA-4778-B5A2-D3CE47BC24BE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E7E3-0CD4-4723-A8F1-3F8D88D0B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29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F9B0-7EAA-4778-B5A2-D3CE47BC24BE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E7E3-0CD4-4723-A8F1-3F8D88D0B0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58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Задание 12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Исполнитель Редактор</a:t>
            </a:r>
          </a:p>
        </p:txBody>
      </p:sp>
    </p:spTree>
    <p:extLst>
      <p:ext uri="{BB962C8B-B14F-4D97-AF65-F5344CB8AC3E}">
        <p14:creationId xmlns:p14="http://schemas.microsoft.com/office/powerpoint/2010/main" val="9454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6B17F-9AF8-36B3-838F-14DB3724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762635"/>
          </a:xfrm>
        </p:spPr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en-US" dirty="0"/>
              <a:t>9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9513CE-9968-46E9-80BD-7A6FFBBB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24" y="1003600"/>
            <a:ext cx="8813952" cy="48507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BD1D30-E0FB-477E-8867-48D2E979D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40" y="5724367"/>
            <a:ext cx="8747760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6B17F-9AF8-36B3-838F-14DB3724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762635"/>
          </a:xfrm>
        </p:spPr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en-US" dirty="0"/>
              <a:t>10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776076-4DE6-4B7B-87BC-61CF6F9A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41" y="975360"/>
            <a:ext cx="9372118" cy="51433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F0472B-5D10-4E0F-8D88-5BF6CF1B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136" y="5724367"/>
            <a:ext cx="8418864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6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6B17F-9AF8-36B3-838F-14DB3724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en-US" dirty="0"/>
              <a:t>11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79" y="1690688"/>
            <a:ext cx="11168442" cy="414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6B17F-9AF8-36B3-838F-14DB3724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66" y="0"/>
            <a:ext cx="10515600" cy="762635"/>
          </a:xfrm>
        </p:spPr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en-US" dirty="0"/>
              <a:t>1</a:t>
            </a:r>
            <a:r>
              <a:rPr lang="ru-RU" dirty="0"/>
              <a:t>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992F7F-E604-49E6-870F-3BBE83146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55" y="587753"/>
            <a:ext cx="11708821" cy="27584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0C55CF-5D96-4B7F-9F42-3DE65B8BA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965" y="3346193"/>
            <a:ext cx="6439799" cy="351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5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Какая строка получится в результате применения приведённой ниже программы к строке, состоящей из 68 идущих подряд </a:t>
            </a:r>
            <a:r>
              <a:rPr lang="ru-RU" dirty="0" smtClean="0"/>
              <a:t>цифр 8? </a:t>
            </a:r>
            <a:r>
              <a:rPr lang="ru-RU" dirty="0"/>
              <a:t>В ответе запишите полученную строку.</a:t>
            </a:r>
          </a:p>
          <a:p>
            <a:r>
              <a:rPr lang="ru-RU" dirty="0"/>
              <a:t> НАЧАЛО</a:t>
            </a:r>
          </a:p>
          <a:p>
            <a:r>
              <a:rPr lang="ru-RU" dirty="0"/>
              <a:t> ПОКА </a:t>
            </a:r>
            <a:r>
              <a:rPr lang="ru-RU" b="1" dirty="0"/>
              <a:t>нашлось</a:t>
            </a:r>
            <a:r>
              <a:rPr lang="ru-RU" dirty="0"/>
              <a:t> </a:t>
            </a:r>
            <a:r>
              <a:rPr lang="ru-RU" dirty="0" smtClean="0"/>
              <a:t>(222) </a:t>
            </a:r>
            <a:r>
              <a:rPr lang="ru-RU" dirty="0"/>
              <a:t>ИЛИ </a:t>
            </a:r>
            <a:r>
              <a:rPr lang="ru-RU" b="1" dirty="0"/>
              <a:t>нашлось</a:t>
            </a:r>
            <a:r>
              <a:rPr lang="ru-RU" dirty="0"/>
              <a:t> </a:t>
            </a:r>
            <a:r>
              <a:rPr lang="ru-RU" dirty="0" smtClean="0"/>
              <a:t>(888)</a:t>
            </a:r>
            <a:endParaRPr lang="ru-RU" dirty="0"/>
          </a:p>
          <a:p>
            <a:r>
              <a:rPr lang="ru-RU" dirty="0"/>
              <a:t>    ЕСЛИ </a:t>
            </a:r>
            <a:r>
              <a:rPr lang="ru-RU" b="1" dirty="0"/>
              <a:t>нашлось</a:t>
            </a:r>
            <a:r>
              <a:rPr lang="ru-RU" dirty="0"/>
              <a:t> </a:t>
            </a:r>
            <a:r>
              <a:rPr lang="ru-RU" dirty="0" smtClean="0"/>
              <a:t>(222)</a:t>
            </a:r>
            <a:endParaRPr lang="ru-RU" dirty="0"/>
          </a:p>
          <a:p>
            <a:r>
              <a:rPr lang="ru-RU" dirty="0"/>
              <a:t>        ТО </a:t>
            </a:r>
            <a:r>
              <a:rPr lang="ru-RU" b="1" dirty="0"/>
              <a:t>заменить</a:t>
            </a:r>
            <a:r>
              <a:rPr lang="ru-RU" dirty="0"/>
              <a:t> </a:t>
            </a:r>
            <a:r>
              <a:rPr lang="ru-RU" dirty="0" smtClean="0"/>
              <a:t>(222, 8)</a:t>
            </a:r>
            <a:endParaRPr lang="ru-RU" dirty="0"/>
          </a:p>
          <a:p>
            <a:r>
              <a:rPr lang="ru-RU" dirty="0"/>
              <a:t>        ИНАЧЕ </a:t>
            </a:r>
            <a:r>
              <a:rPr lang="ru-RU" b="1" dirty="0"/>
              <a:t>заменить</a:t>
            </a:r>
            <a:r>
              <a:rPr lang="ru-RU" dirty="0"/>
              <a:t> </a:t>
            </a:r>
            <a:r>
              <a:rPr lang="ru-RU" dirty="0" smtClean="0"/>
              <a:t>(888, 2)</a:t>
            </a:r>
            <a:endParaRPr lang="ru-RU" dirty="0"/>
          </a:p>
          <a:p>
            <a:r>
              <a:rPr lang="ru-RU" dirty="0"/>
              <a:t>    КОНЕЦ ЕСЛИ</a:t>
            </a:r>
          </a:p>
          <a:p>
            <a:r>
              <a:rPr lang="ru-RU" dirty="0"/>
              <a:t> КОНЕЦ ПОКА</a:t>
            </a:r>
          </a:p>
          <a:p>
            <a:r>
              <a:rPr lang="ru-RU" dirty="0"/>
              <a:t> КОНЕЦ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24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64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Какая строка получится в результате применения приведённой ниже программы к строке, состоящей из цифры 1, за которой следуют 80 идущих подряд цифр 8? В ответе запишите полученную строку.</a:t>
            </a:r>
          </a:p>
          <a:p>
            <a:r>
              <a:rPr lang="ru-RU" dirty="0"/>
              <a:t>НАЧАЛО</a:t>
            </a:r>
          </a:p>
          <a:p>
            <a:r>
              <a:rPr lang="ru-RU" dirty="0"/>
              <a:t>  ПОКА </a:t>
            </a:r>
            <a:r>
              <a:rPr lang="ru-RU" b="1" dirty="0"/>
              <a:t>нашлось</a:t>
            </a:r>
            <a:r>
              <a:rPr lang="ru-RU" dirty="0"/>
              <a:t> (18) ИЛИ </a:t>
            </a:r>
            <a:r>
              <a:rPr lang="ru-RU" b="1" dirty="0"/>
              <a:t>нашлось</a:t>
            </a:r>
            <a:r>
              <a:rPr lang="ru-RU" dirty="0"/>
              <a:t> (288) ИЛИ </a:t>
            </a:r>
            <a:r>
              <a:rPr lang="ru-RU" b="1" dirty="0"/>
              <a:t>нашлось</a:t>
            </a:r>
            <a:r>
              <a:rPr lang="ru-RU" dirty="0"/>
              <a:t> (3888)</a:t>
            </a:r>
          </a:p>
          <a:p>
            <a:r>
              <a:rPr lang="ru-RU" dirty="0"/>
              <a:t>    ЕСЛИ </a:t>
            </a:r>
            <a:r>
              <a:rPr lang="ru-RU" b="1" dirty="0"/>
              <a:t>нашлось</a:t>
            </a:r>
            <a:r>
              <a:rPr lang="ru-RU" dirty="0"/>
              <a:t> (18)</a:t>
            </a:r>
          </a:p>
          <a:p>
            <a:r>
              <a:rPr lang="ru-RU" dirty="0"/>
              <a:t>      ТО </a:t>
            </a:r>
            <a:r>
              <a:rPr lang="ru-RU" b="1" dirty="0"/>
              <a:t>заменить</a:t>
            </a:r>
            <a:r>
              <a:rPr lang="ru-RU" dirty="0"/>
              <a:t> (18, 2)</a:t>
            </a:r>
          </a:p>
          <a:p>
            <a:r>
              <a:rPr lang="ru-RU" dirty="0"/>
              <a:t>      ИНАЧЕ ЕСЛИ </a:t>
            </a:r>
            <a:r>
              <a:rPr lang="ru-RU" b="1" dirty="0"/>
              <a:t>нашлось</a:t>
            </a:r>
            <a:r>
              <a:rPr lang="ru-RU" dirty="0"/>
              <a:t> (288)</a:t>
            </a:r>
          </a:p>
          <a:p>
            <a:r>
              <a:rPr lang="ru-RU" dirty="0"/>
              <a:t>        ТО </a:t>
            </a:r>
            <a:r>
              <a:rPr lang="ru-RU" b="1" dirty="0"/>
              <a:t>заменить</a:t>
            </a:r>
            <a:r>
              <a:rPr lang="ru-RU" dirty="0"/>
              <a:t> (288, 3)</a:t>
            </a:r>
          </a:p>
          <a:p>
            <a:r>
              <a:rPr lang="ru-RU" dirty="0"/>
              <a:t>        ИНАЧЕ </a:t>
            </a:r>
            <a:r>
              <a:rPr lang="ru-RU" b="1" dirty="0"/>
              <a:t>заменить</a:t>
            </a:r>
            <a:r>
              <a:rPr lang="ru-RU" dirty="0"/>
              <a:t> (3888, 1)</a:t>
            </a:r>
          </a:p>
          <a:p>
            <a:r>
              <a:rPr lang="ru-RU" dirty="0"/>
              <a:t>      КОНЕЦ ЕСЛИ</a:t>
            </a:r>
          </a:p>
          <a:p>
            <a:r>
              <a:rPr lang="ru-RU" dirty="0"/>
              <a:t>    КОНЕЦ ЕСЛИ</a:t>
            </a:r>
          </a:p>
          <a:p>
            <a:r>
              <a:rPr lang="ru-RU" dirty="0"/>
              <a:t>  КОНЕЦ ПОКА</a:t>
            </a:r>
          </a:p>
          <a:p>
            <a:r>
              <a:rPr lang="ru-RU" dirty="0"/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205286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Ниже приведена программа для исполнителя Редактор.</a:t>
            </a:r>
          </a:p>
          <a:p>
            <a:r>
              <a:rPr lang="ru-RU" dirty="0"/>
              <a:t>НАЧАЛО</a:t>
            </a:r>
          </a:p>
          <a:p>
            <a:r>
              <a:rPr lang="ru-RU" dirty="0"/>
              <a:t>ПОКА </a:t>
            </a:r>
            <a:r>
              <a:rPr lang="ru-RU" b="1" dirty="0"/>
              <a:t>нашлось</a:t>
            </a:r>
            <a:r>
              <a:rPr lang="ru-RU" dirty="0"/>
              <a:t> (133) ИЛИ </a:t>
            </a:r>
            <a:r>
              <a:rPr lang="ru-RU" b="1" dirty="0"/>
              <a:t>нашлось</a:t>
            </a:r>
            <a:r>
              <a:rPr lang="ru-RU" dirty="0"/>
              <a:t> (881)</a:t>
            </a:r>
          </a:p>
          <a:p>
            <a:r>
              <a:rPr lang="ru-RU" dirty="0"/>
              <a:t>  ЕСЛИ </a:t>
            </a:r>
            <a:r>
              <a:rPr lang="ru-RU" b="1" dirty="0"/>
              <a:t>нашлось</a:t>
            </a:r>
            <a:r>
              <a:rPr lang="ru-RU" dirty="0"/>
              <a:t> (133)</a:t>
            </a:r>
          </a:p>
          <a:p>
            <a:r>
              <a:rPr lang="ru-RU" dirty="0"/>
              <a:t>    ТО </a:t>
            </a:r>
            <a:r>
              <a:rPr lang="ru-RU" b="1" dirty="0"/>
              <a:t>заменить</a:t>
            </a:r>
            <a:r>
              <a:rPr lang="ru-RU" dirty="0"/>
              <a:t> (133, 81)</a:t>
            </a:r>
          </a:p>
          <a:p>
            <a:r>
              <a:rPr lang="ru-RU" dirty="0"/>
              <a:t>      ИНАЧЕ </a:t>
            </a:r>
            <a:r>
              <a:rPr lang="ru-RU" b="1" dirty="0"/>
              <a:t>заменить</a:t>
            </a:r>
            <a:r>
              <a:rPr lang="ru-RU" dirty="0"/>
              <a:t> (881, 13)</a:t>
            </a:r>
          </a:p>
          <a:p>
            <a:r>
              <a:rPr lang="ru-RU" dirty="0"/>
              <a:t>  КОНЕЦ ЕСЛИ</a:t>
            </a:r>
          </a:p>
          <a:p>
            <a:r>
              <a:rPr lang="ru-RU" dirty="0"/>
              <a:t>КОНЕЦ ПОКА</a:t>
            </a:r>
          </a:p>
          <a:p>
            <a:r>
              <a:rPr lang="ru-RU" dirty="0"/>
              <a:t>КОНЕЦ</a:t>
            </a:r>
          </a:p>
          <a:p>
            <a:r>
              <a:rPr lang="ru-RU" dirty="0"/>
              <a:t>На вход этой программе подается строка, состоящая из 100 цифр; последняя цифра в строке — цифра 1, а остальные цифры — восьмёрки. Какая строка получится в результате применения программы к этой строке? В ответе запишите полученную строку.</a:t>
            </a:r>
          </a:p>
        </p:txBody>
      </p:sp>
    </p:spTree>
    <p:extLst>
      <p:ext uri="{BB962C8B-B14F-4D97-AF65-F5344CB8AC3E}">
        <p14:creationId xmlns:p14="http://schemas.microsoft.com/office/powerpoint/2010/main" val="348920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66" y="1504712"/>
            <a:ext cx="8600268" cy="515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9149"/>
            <a:ext cx="10515600" cy="735255"/>
          </a:xfrm>
        </p:spPr>
        <p:txBody>
          <a:bodyPr/>
          <a:lstStyle/>
          <a:p>
            <a:r>
              <a:rPr lang="ru-RU" dirty="0"/>
              <a:t>Задача 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14404"/>
            <a:ext cx="10515600" cy="5943596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На вход приведённой ниже программе поступает строка, начинающаяся с символа «&gt;», а затем содержащая 10 цифр 1, 20 цифр 2 и 30 цифр 3, расположенных в произвольном порядке.</a:t>
            </a:r>
          </a:p>
          <a:p>
            <a:r>
              <a:rPr lang="ru-RU" dirty="0"/>
              <a:t>Определите сумму числовых значений цифр строки, получившейся в результате выполнения программы.</a:t>
            </a:r>
          </a:p>
          <a:p>
            <a:r>
              <a:rPr lang="ru-RU" dirty="0"/>
              <a:t>Так, например, если результат работы программы представлял бы собой строку, состоящую из 50 цифр 4, то верным ответом было бы число 200.</a:t>
            </a:r>
          </a:p>
          <a:p>
            <a:r>
              <a:rPr lang="ru-RU" dirty="0"/>
              <a:t>НАЧАЛО</a:t>
            </a:r>
          </a:p>
          <a:p>
            <a:r>
              <a:rPr lang="ru-RU" dirty="0"/>
              <a:t>ПОКА нашлось (&gt;1) ИЛИ нашлось (&gt;2) ИЛИ нашлось (&gt;3)</a:t>
            </a:r>
          </a:p>
          <a:p>
            <a:r>
              <a:rPr lang="ru-RU" dirty="0"/>
              <a:t>    ЕСЛИ нашлось (&gt;1)</a:t>
            </a:r>
          </a:p>
          <a:p>
            <a:r>
              <a:rPr lang="ru-RU" dirty="0"/>
              <a:t>        ТО заменить (&gt;1, 22&gt;)</a:t>
            </a:r>
          </a:p>
          <a:p>
            <a:r>
              <a:rPr lang="ru-RU" dirty="0"/>
              <a:t>    КОНЕЦ ЕСЛИ</a:t>
            </a:r>
          </a:p>
          <a:p>
            <a:r>
              <a:rPr lang="ru-RU" dirty="0"/>
              <a:t>    ЕСЛИ нашлось (&gt;2)</a:t>
            </a:r>
          </a:p>
          <a:p>
            <a:r>
              <a:rPr lang="ru-RU" dirty="0"/>
              <a:t>        ТО заменить (&gt;2, 2&gt;)</a:t>
            </a:r>
          </a:p>
          <a:p>
            <a:r>
              <a:rPr lang="ru-RU" dirty="0"/>
              <a:t>    КОНЕЦ ЕСЛИ</a:t>
            </a:r>
          </a:p>
          <a:p>
            <a:r>
              <a:rPr lang="ru-RU" dirty="0"/>
              <a:t>    ЕСЛИ нашлось (&gt;3)</a:t>
            </a:r>
          </a:p>
          <a:p>
            <a:r>
              <a:rPr lang="ru-RU" dirty="0"/>
              <a:t>        ТО заменить (&gt;3, 1&gt;)</a:t>
            </a:r>
          </a:p>
          <a:p>
            <a:r>
              <a:rPr lang="ru-RU" dirty="0"/>
              <a:t>    КОНЕЦ ЕСЛИ</a:t>
            </a:r>
          </a:p>
          <a:p>
            <a:r>
              <a:rPr lang="ru-RU" dirty="0"/>
              <a:t>КОНЕЦ ПОКА</a:t>
            </a:r>
          </a:p>
          <a:p>
            <a:r>
              <a:rPr lang="ru-RU" dirty="0"/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54433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6B17F-9AF8-36B3-838F-14DB3724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762635"/>
          </a:xfrm>
        </p:spPr>
        <p:txBody>
          <a:bodyPr>
            <a:normAutofit/>
          </a:bodyPr>
          <a:lstStyle/>
          <a:p>
            <a:r>
              <a:rPr lang="ru-RU" dirty="0"/>
              <a:t>Задача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860A63-9C32-1147-91A3-E15BE4E72677}"/>
                  </a:ext>
                </a:extLst>
              </p:cNvPr>
              <p:cNvSpPr txBox="1"/>
              <p:nvPr/>
            </p:nvSpPr>
            <p:spPr>
              <a:xfrm>
                <a:off x="121919" y="762000"/>
                <a:ext cx="1194816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На вход программе подаётся строка, начинающаяся с символа «</a:t>
                </a:r>
                <a:r>
                  <a:rPr lang="en-US" sz="2800" dirty="0"/>
                  <a:t>&gt;</a:t>
                </a:r>
                <a:r>
                  <a:rPr lang="ru-RU" sz="2800" dirty="0"/>
                  <a:t>», после которого идут 39 цифр «0»,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цифр «1» и 39 цифр «2», расположенных в произвольном порядке. Определите наименьшее значение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, </a:t>
                </a:r>
                <a:r>
                  <a:rPr lang="ru-RU" sz="2800" dirty="0"/>
                  <a:t>при котором сумма цифр строки, получившейся в результате выполнения программы, является простым числом.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860A63-9C32-1147-91A3-E15BE4E72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" y="762000"/>
                <a:ext cx="11948160" cy="2246769"/>
              </a:xfrm>
              <a:prstGeom prst="rect">
                <a:avLst/>
              </a:prstGeom>
              <a:blipFill>
                <a:blip r:embed="rId2"/>
                <a:stretch>
                  <a:fillRect l="-1020" t="-2439" b="-67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602783-AA73-7B16-8500-420D7EDE9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21" b="10141"/>
          <a:stretch/>
        </p:blipFill>
        <p:spPr>
          <a:xfrm>
            <a:off x="2054389" y="3008769"/>
            <a:ext cx="8083221" cy="384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5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6B17F-9AF8-36B3-838F-14DB3724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762635"/>
          </a:xfrm>
        </p:spPr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en-US" dirty="0"/>
              <a:t>7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8FEECD-4EF7-48AB-9724-43E680A87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6" y="1167500"/>
            <a:ext cx="11923668" cy="474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3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6B17F-9AF8-36B3-838F-14DB3724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762635"/>
          </a:xfrm>
        </p:spPr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en-US" dirty="0"/>
              <a:t>8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D5E9C2-7DB6-4444-8891-5FFBCE6DD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7" y="1029335"/>
            <a:ext cx="11675466" cy="14173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40E27E-D6B1-430B-A070-9757817EB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393" y="2560664"/>
            <a:ext cx="7011213" cy="40846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425" y="6416675"/>
            <a:ext cx="80295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80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251</Words>
  <Application>Microsoft Office PowerPoint</Application>
  <PresentationFormat>Широкоэкранный</PresentationFormat>
  <Paragraphs>62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Тема Office</vt:lpstr>
      <vt:lpstr>Задание 12</vt:lpstr>
      <vt:lpstr>Задача 1</vt:lpstr>
      <vt:lpstr>Задача 2</vt:lpstr>
      <vt:lpstr>Задача 3</vt:lpstr>
      <vt:lpstr>Задача 4</vt:lpstr>
      <vt:lpstr>Задача 5</vt:lpstr>
      <vt:lpstr>Задача 6</vt:lpstr>
      <vt:lpstr>Задача 7</vt:lpstr>
      <vt:lpstr>Задача 8</vt:lpstr>
      <vt:lpstr>Задача 9</vt:lpstr>
      <vt:lpstr>Задача 10</vt:lpstr>
      <vt:lpstr>Задача 11</vt:lpstr>
      <vt:lpstr>Задача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14</dc:title>
  <dc:creator>Олег Полковский</dc:creator>
  <cp:lastModifiedBy>Олег А. Полковский</cp:lastModifiedBy>
  <cp:revision>12</cp:revision>
  <dcterms:created xsi:type="dcterms:W3CDTF">2020-06-23T07:15:31Z</dcterms:created>
  <dcterms:modified xsi:type="dcterms:W3CDTF">2024-04-20T14:38:34Z</dcterms:modified>
</cp:coreProperties>
</file>