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4647"/>
  </p:normalViewPr>
  <p:slideViewPr>
    <p:cSldViewPr snapToGrid="0" snapToObjects="1">
      <p:cViewPr varScale="1">
        <p:scale>
          <a:sx n="119" d="100"/>
          <a:sy n="119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1a1bacf-2add-498b-b0bd-187087912fdd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296c50a-a83f-4d3a-b337-6f14c6b8bd64/deeb6dae8d0e40fce5a7?bookmarkGuid=5dbb1075-d6a9-4659-8271-ad52d4ea5044&amp;bookmarkUsage=1&amp;ctid=b1720f58-a86a-437a-b829-7a6e544e48ac&amp;fromEntryPoint=export&quot;"/>
    <we:property name="reportState" value="&quot;CONNECTED&quot;"/>
    <we:property name="artifactViewState" value="&quot;live&quot;"/>
    <we:property name="reportEmbeddedTime" value="&quot;2025-03-06T12:44:59.804Z&quot;"/>
    <we:property name="creatorSessionId" value="&quot;a998829e-7235-4787-97f3-c10c7b8119bc&quot;"/>
    <we:property name="creatorUserId" value="&quot;10032003693ED133&quot;"/>
    <we:property name="creatorTenantId" value="&quot;b1720f58-a86a-437a-b829-7a6e544e48ac&quot;"/>
    <we:property name="pageDisplayName" value="&quot;Summary&quot;"/>
    <we:property name="pageName" value="&quot;deeb6dae8d0e40fce5a7&quot;"/>
    <we:property name="reportName" value="&quot;PowerBI Dashboard&quot;"/>
    <we:property name="isVisualContainerHeaderHidden" value="false"/>
    <we:property name="isFiltersActionButtonVisible" value="true"/>
    <we:property name="initialStateBookmark" value="&quot;H4sIAAAAAAAAA+1aS2/bOBD+K4YuvRhd6i3nlsYJtmiTtHWRxWJRGCNy5LCVRS8lp3UD//eOKNlxHSV2Eid1HhdDIofDmW8e5Ix8bgmZj1KYHMEQrR3rjVLfhqC/tWyrbWX12PHxu8PdT+/6R7uH+zSsRoVUWW7tnFsF6AEWJzIfQ1pyoMH/vrQtSNMPMCjfEkhzbFsj1LnKIJU/sSKmqUKPcdq28McoVRpKlr0CCizZnhE5vdPe9muXdgReyDPsIS+qUYEYBwIwEgw9lnD0ISSyvCIwkjWS0Hgi04K4l4/xZP/HSJPE5zNND8xk4NkQ+xB4YRSEbsS5wxhxLyajkmaPZBwoLTmkNFixK7mdzGR22taBVkPDt0ZVEeV+VshiUr6kMi/6SgvUfQEF9LkaxjJD0T+QmWH62ezEpoTkP6eo0bDaU5mQlf7n1lvzW4qPeV6pbEjS8XBppnzrqbHm+AmTixcj1JTg/6AVGccI1sM0Rd3qIrlDq4KCSEiIE0jHxrS0x3tJwyRlqXE5TOte7YNOJ38dZ63PcoivzJorKN8TeNcSHKlyfzK2nrTeZonSQ+MZZs2XKf1UHrOg3FpKrw3+WpC0rVP1fU8jKSOsHdsIdWbcmoxUALGrHCxEN3bCmMcxT9BBmzO0r/bB2r92xRlknBgvK7o7GGgcwMwF9h8OhYpQCjN+MM7qMHSWkWAGiVxmg7QOcxPM5qnyaYuDLjVT8VeK1RIBWmDYv5kYELpSz6Kc4mh/6wEgjWmIuWEU2lHgBSKIXcZtOxS3N/QhQj7WeE+6OK9buxRelJ5bn/BM4vdWjyuNLeeSY9+zOf+cmpXR0MbAi/wgiB0RutDxvY7/CIw2T49dmORP1mbLWlYm812Px4HjREhHc5K4FHJ3iLN7TRnaOF0/L52uwUrt55LvjZx7p6CLp5X2Z5dSIv+6cO2sb4eT9e9jG3Kw8nLUtiI/9PzYxShBl9tekABdXZ9qgDyelJvSNnvpOCcboKhQ3aPN1Z3i4g/m4i11/iAMO8Kjis9HFjE35uHq6/ZnNTpau47Lx/H/Y0LCWrZFbzZBzx9nD9dxEosVYVcO+6ScGPOiz2sM+2VJ2i80ELQXFWF7AyUl1TRks1sUjGLZCqNGmZECQeanFtHWsiYSU1pMex83+7a9+Zx/dZl7KfFcZHa7cm7yCWvHNz5V4eYsAH9Ly91vLX9T0xgtIU7xapZzX59ON1B3rwLqhuJv82mxsqraJmGf+dHWUBpu/mzbsO9Xhx1Dxjrc9hMIA+aJ0A7ZNYfdb/1NBzpuIuKQzkh06K7YsaNoy/qbR6q4jO69ND1F2doj2UQdCP3kBo3P5W7lvE354I3Kq9XY5uzzkiqbU6U1RD0wKv1UdaSNKpkkmvmz0gMP4Uf5jCbIGx3U7lomWRjynvyJK+i9147rBS7zw8gJOnbH7c5O/2ebvDcWh1Xajl3m+Q4H7oWYxAAeVSwra5TfU/IWX8NWhkCeSk5oNPt6CW+Drw+VWOW3r7q0Qqjv5jvRzF8bPWGe0bfiEHdFxBwPOugD8yPH9Vmw7kfKmxzij/Uc2sbO341dfiTxpf358ImWe0nCosCJXI+7AY8YuNGaoYWOzRIXOh7vMD8IExSOs15o/S0pM2l+OnmPZ5he1nw+f3lqptoJaFn9GaK+sm4OvfqyPt/BarB2DSet46C1rLhVbZIF4a0uDbYuBsrpWmXrX4Smb+RrhPvjR29EzE8hpzNBDjEvYDi6M3KLifJpu97dwPs4phy74qB5we9q/A5VVtyys/bcoaN68Oneb7apAr/7/1WAaBtvY6tvM8/dy2en0wsSC0fNCxizc6O6dUMCLPY9YCIMQy/qxI7TecD2xg1TS06Y5IlEsU2tjDeQS35/fYw7QFQ1tqfNGqtxkY+A4wfIsEFz0hgygWKF9ubv4nXPUuay/kB5zYLyT+RzrKbTX6Uqc3LPLgAA&quot;"/>
    <we:property name="bookmark" value="&quot;H4sIAAAAAAAAA+1a3W/aSBD/V5Bf+oJ66287b21IdJXatFeqnE6nCo13x2Rb4+XWhpZG/O83XhtCiVNIQlLy8YLs3fF45jdfO2POLSGLcQazExihdWC9VurrCPTXjm11rbxe87wwTRweu6ET+NxNWOwHtKvGpVR5YR2cWyXoIZansphAVjGixX8/dy3Isg8wrO5SyArsWmPUhcohkz+wJqatUk9w3rXw+zhTGiqW/RJKrNhOiZzuSQT7pUtvBF7KKfaRl/WqQEwCARgJhh5LOfoQEllRExjJWkloPZVZSdyry2R29H2sSeLzhcLHZjPwbEh8CLwwCkI34txhjLiXs3FFc0gyDpWWHDJarNlV3E4XMjtd61irkeHbgKuI8igvZTmrbjJZlAOlBeqBgBIGXI0SmaMYHMvcMP1k3sTmhOTfZ6jRsDpUuZC1/ufWG/NbiY9FUatsSLLJaG2nuuurieb4EdOLGyPUnOD/oBUZxwjWxyxD3ekheUWnhoJISIhTyCbGtPSOt5KWScpK42qZnntxBDqb/fE+73ySI3xhnrmC8i2B90uCE1W9n4ytZ503ear0yHiGeebznH5qj1lRbiultwZ/K0i61pn6dqiRlBHWgW2Emhq3JiOVQOxqBwvRTZww4UnCU3TQ5gztq32w8a9XYgo5J8brir4aDjUOYeECR/eHQk0ohVk/nuRNGDrrSDCDRCHzYdaEuQlmc1X7tMVBV5qp5AvFaoUAPWDYv54ZEHpSL6Kc4uho7wEgjWmJuWEU2lHgBSJIXMZtOxQ3N/Q7hGKi8Y50cV52XlF4UXrufMSpxG+dPlcaO84lx75jc/4+NWujoY2BF/lBkDgidCH2vdh/AEZbpscezIpHa7N1LWuT+a7Hk8BxIqTSnKYuhdwt4uxOU4Y2TjcoKqdrsVL3qeR7I+fhGejycaX9xaGUyL+sHDub0+Fs+/PYjhysOhx1rcgPPT9xMUrR5bYXpEBH18caIA8n5Wb0msNsUpANUNSoHtLL1a3i4jfm4j11/iAMY+FRx+cji5ib8HDzcfuTGp9s3ccVk+S/CSFhrduiv9ig678WF7/iJFY7wp4cDUg5MeHlgDcYDqqWdFBqIGgvOsLuDlpK6mnIZjdoGMW6FcatMiMFgizOLKJtZE0lZvQwvft9u2/bu8/5V7e5lxLPRWa3a+cmn7AOfONTNW7OCvA3tNzd9vLXNY3REpIMr2a59PX5fAd99yagrin+PleLjV3VPgn7xEtbS2u4+9q2Y9+vix1DxmJu+ymEAfNEaIfsF8Xup/mmA7GbiiSkGokOnRVjO4r2bL55osrL6N7J0FNUoz2STTSBMEivMfhcn1Yux5T3Pqi8Wo19zj7PqbI9VVoj1EOj0g/VRNq4lkmi2Z9WHvgOvlfXaIK81UHtnmWShSHvyx+4gd576bhe4DI/jJwgtmO3t6j+TzZ57ywO67SduMzzHQ7cCzFNADzqWDb2KD+n5D0+hm0MgSKTnNBo9/UK3hZfHymxyW9f9OgJob6Z70QLf231hGVG34si7oqIOR7E6APzI8f1WbDtR8rrFPGHWof2cfJ3bZcfS3wef95/ouVemrIocCLX427AIwZutGVooWOz1IXY4zHzgzBF4TjbhdafkjKT5meztzjF7LLmy/3LWwvVTkHL+s8QzZF1d+g1h/XlG6wWazdw0nMctJY1t3pMsiK81aPFzsVCtd2obP2D0PaNfItwf/jojYn5GRRUE+QIixJG41sjt5ooH7fr3Q68vyaUYzcUmmf8rsbvncrLG07Wnjp01A8+3vPNPnXgt/+/ChBt62ls82nmqXv5ojo9I7FSap7BWNSN+tQNKbDE94CJMAy9KE4cJ77H8cY1U0tBmBSpRLFPo4zXUEh+d3OMW0BUD7bn7RqrSVmMgeMHyLFFc9IYcoFig/bm7+JL3efz/wGsWZnQpi4AAA==&quot;"/>
    <we:property name="datasetId" value="&quot;4a79ddd5-ff72-42ab-a07a-9e4450d8d42d&quot;"/>
    <we:property name="embedUrl" value="&quot;/reportEmbed?reportId=6296c50a-a83f-4d3a-b337-6f14c6b8bd64&amp;config=eyJjbHVzdGVyVXJsIjoiaHR0cHM6Ly9XQUJJLVdFU1QtRVVST1BFLXJlZGlyZWN0LmFuYWx5c2lzLndpbmRvd3MubmV0IiwiZW1iZWRGZWF0dXJlcyI6eyJ1c2FnZU1ldHJpY3NWTmV4dCI6dHJ1ZX19&amp;disableSensitivityBanner=true&quot;"/>
    <we:property name="backgroundColor" value="&quot;#66666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Ivan Kalchev</cp:lastModifiedBy>
  <cp:revision>3</cp:revision>
  <dcterms:created xsi:type="dcterms:W3CDTF">2018-06-07T21:39:02Z</dcterms:created>
  <dcterms:modified xsi:type="dcterms:W3CDTF">2025-03-06T12:46:15Z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