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3"/>
    <p:sldMasterId id="2147483660" r:id="rId154"/>
  </p:sldMasterIdLst>
  <p:notesMasterIdLst>
    <p:notesMasterId r:id="rId167"/>
  </p:notesMasterIdLst>
  <p:sldIdLst>
    <p:sldId id="258" r:id="rId155"/>
    <p:sldId id="256" r:id="rId156"/>
    <p:sldId id="263" r:id="rId157"/>
    <p:sldId id="262" r:id="rId158"/>
    <p:sldId id="270" r:id="rId159"/>
    <p:sldId id="264" r:id="rId160"/>
    <p:sldId id="269" r:id="rId161"/>
    <p:sldId id="268" r:id="rId162"/>
    <p:sldId id="265" r:id="rId163"/>
    <p:sldId id="267" r:id="rId164"/>
    <p:sldId id="266" r:id="rId165"/>
    <p:sldId id="261" r:id="rId1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40" autoAdjust="0"/>
  </p:normalViewPr>
  <p:slideViewPr>
    <p:cSldViewPr snapToGrid="0">
      <p:cViewPr varScale="1">
        <p:scale>
          <a:sx n="93" d="100"/>
          <a:sy n="93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-9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slideMaster" Target="slideMasters/slideMaster2.xml"/><Relationship Id="rId159" Type="http://schemas.openxmlformats.org/officeDocument/2006/relationships/slide" Target="slides/slide5.xml"/><Relationship Id="rId170" Type="http://schemas.openxmlformats.org/officeDocument/2006/relationships/theme" Target="theme/theme1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slide" Target="slides/slide6.xml"/><Relationship Id="rId165" Type="http://schemas.openxmlformats.org/officeDocument/2006/relationships/slide" Target="slides/slide1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slide" Target="slides/slide1.xml"/><Relationship Id="rId171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7.xml"/><Relationship Id="rId16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slide" Target="slides/slide2.xml"/><Relationship Id="rId164" Type="http://schemas.openxmlformats.org/officeDocument/2006/relationships/slide" Target="slides/slide10.xml"/><Relationship Id="rId16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6544-2081-421D-8B6C-66429367C4B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45978-08B4-4061-85A3-4D322C4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 resume upload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Transgender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not to answer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student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Ethnicity (check all that apply)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Hispanic or Latino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Indian or Alaska Native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Asian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 or African American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Hawaiian or Pacific Islander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Areas of interest (check all that apply)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Seattle University Youth Initiative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 and Youth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Intercultural Connections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with Families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Hunger and Homelessness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Sustainability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Aging and Disabilities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Social Justice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5978-08B4-4061-85A3-4D322C41C7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 resume upload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Transgender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 not to answer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student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Ethnicity (check all that apply)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Hispanic or Latino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Indian or Alaska Native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Asian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 or African American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Hawaiian or Pacific Islander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Areas of interest (check all that apply)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Seattle University Youth Initiative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 and Youth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Intercultural Connections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with Families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Hunger and Homelessness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Sustainability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Aging and Disabilities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Social Justice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5978-08B4-4061-85A3-4D322C41C7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5978-08B4-4061-85A3-4D322C41C7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135.xml"/><Relationship Id="rId21" Type="http://schemas.openxmlformats.org/officeDocument/2006/relationships/hyperlink" Target="https://www.noblehour.com/privacy" TargetMode="External"/><Relationship Id="rId7" Type="http://schemas.openxmlformats.org/officeDocument/2006/relationships/customXml" Target="../../customXml/item59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17.xml"/><Relationship Id="rId16" Type="http://schemas.openxmlformats.org/officeDocument/2006/relationships/image" Target="../media/image5.png"/><Relationship Id="rId20" Type="http://schemas.openxmlformats.org/officeDocument/2006/relationships/hyperlink" Target="https://www.noblehour.com/terms" TargetMode="External"/><Relationship Id="rId1" Type="http://schemas.openxmlformats.org/officeDocument/2006/relationships/customXml" Target="../../customXml/item101.xml"/><Relationship Id="rId6" Type="http://schemas.openxmlformats.org/officeDocument/2006/relationships/customXml" Target="../../customXml/item9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142.xml"/><Relationship Id="rId15" Type="http://schemas.openxmlformats.org/officeDocument/2006/relationships/image" Target="../media/image4.png"/><Relationship Id="rId23" Type="http://schemas.openxmlformats.org/officeDocument/2006/relationships/image" Target="../media/image9.png"/><Relationship Id="rId10" Type="http://schemas.openxmlformats.org/officeDocument/2006/relationships/customXml" Target="../../customXml/item111.xml"/><Relationship Id="rId19" Type="http://schemas.openxmlformats.org/officeDocument/2006/relationships/image" Target="../media/image8.png"/><Relationship Id="rId4" Type="http://schemas.openxmlformats.org/officeDocument/2006/relationships/customXml" Target="../../customXml/item56.xml"/><Relationship Id="rId9" Type="http://schemas.openxmlformats.org/officeDocument/2006/relationships/customXml" Target="../../customXml/item50.xml"/><Relationship Id="rId14" Type="http://schemas.openxmlformats.org/officeDocument/2006/relationships/image" Target="../media/image3.png"/><Relationship Id="rId22" Type="http://schemas.openxmlformats.org/officeDocument/2006/relationships/hyperlink" Target="https://www.noblehour.com/securit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0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6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03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/>
          <p:cNvGrpSpPr/>
          <p:nvPr userDrawn="1"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3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33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9259840" y="758080"/>
            <a:ext cx="12804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  Register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35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20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21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22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 userDrawn="1">
            <p:custDataLst>
              <p:custData r:id="rId4"/>
            </p:custDataLst>
          </p:nvPr>
        </p:nvSpPr>
        <p:spPr>
          <a:xfrm>
            <a:off x="4808086" y="2512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 userDrawn="1">
            <p:custDataLst>
              <p:custData r:id="rId5"/>
            </p:custDataLst>
          </p:nvPr>
        </p:nvSpPr>
        <p:spPr>
          <a:xfrm>
            <a:off x="3017955" y="2510474"/>
            <a:ext cx="17139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 (Seattle U email)</a:t>
            </a:r>
          </a:p>
        </p:txBody>
      </p:sp>
      <p:sp>
        <p:nvSpPr>
          <p:cNvPr id="38" name="Content"/>
          <p:cNvSpPr/>
          <p:nvPr userDrawn="1">
            <p:custDataLst>
              <p:custData r:id="rId6"/>
            </p:custDataLst>
          </p:nvPr>
        </p:nvSpPr>
        <p:spPr>
          <a:xfrm>
            <a:off x="4808086" y="288194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 userDrawn="1">
            <p:custDataLst>
              <p:custData r:id="rId7"/>
            </p:custDataLst>
          </p:nvPr>
        </p:nvSpPr>
        <p:spPr>
          <a:xfrm>
            <a:off x="3913457" y="2879714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40" name="Content"/>
          <p:cNvSpPr/>
          <p:nvPr userDrawn="1">
            <p:custDataLst>
              <p:custData r:id="rId8"/>
            </p:custDataLst>
          </p:nvPr>
        </p:nvSpPr>
        <p:spPr>
          <a:xfrm>
            <a:off x="4806104" y="3511684"/>
            <a:ext cx="1222084" cy="18212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 userDrawn="1">
            <p:custDataLst>
              <p:custData r:id="rId9"/>
            </p:custDataLst>
          </p:nvPr>
        </p:nvSpPr>
        <p:spPr>
          <a:xfrm>
            <a:off x="6038612" y="2968933"/>
            <a:ext cx="12266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Forgot your password?</a:t>
            </a:r>
          </a:p>
        </p:txBody>
      </p:sp>
      <p:sp>
        <p:nvSpPr>
          <p:cNvPr id="42" name="Content"/>
          <p:cNvSpPr txBox="1"/>
          <p:nvPr userDrawn="1">
            <p:custDataLst>
              <p:custData r:id="rId10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4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1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4282-9EAF-4914-991A-A0D09D9D66CB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C3AB-32A8-42BB-8BE9-6C07C2B1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45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customXml" Target="../../customXml/item20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93.xml"/><Relationship Id="rId16" Type="http://schemas.openxmlformats.org/officeDocument/2006/relationships/hyperlink" Target="https://www.noblehour.com/security" TargetMode="External"/><Relationship Id="rId1" Type="http://schemas.openxmlformats.org/officeDocument/2006/relationships/customXml" Target="../../customXml/item5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hyperlink" Target="https://www.noblehour.com/privacy" TargetMode="External"/><Relationship Id="rId10" Type="http://schemas.openxmlformats.org/officeDocument/2006/relationships/image" Target="../media/image5.png"/><Relationship Id="rId4" Type="http://schemas.openxmlformats.org/officeDocument/2006/relationships/customXml" Target="../../customXml/item14.xml"/><Relationship Id="rId9" Type="http://schemas.openxmlformats.org/officeDocument/2006/relationships/image" Target="../media/image4.png"/><Relationship Id="rId14" Type="http://schemas.openxmlformats.org/officeDocument/2006/relationships/hyperlink" Target="https://www.noblehour.com/term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91.xml"/><Relationship Id="rId21" Type="http://schemas.openxmlformats.org/officeDocument/2006/relationships/hyperlink" Target="https://www.noblehour.com/security" TargetMode="External"/><Relationship Id="rId7" Type="http://schemas.openxmlformats.org/officeDocument/2006/relationships/customXml" Target="../../customXml/item6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2.xml"/><Relationship Id="rId16" Type="http://schemas.openxmlformats.org/officeDocument/2006/relationships/image" Target="../media/image6.png"/><Relationship Id="rId20" Type="http://schemas.openxmlformats.org/officeDocument/2006/relationships/hyperlink" Target="https://www.noblehour.com/privacy" TargetMode="Externa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14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hyperlink" Target="https://www.noblehour.com/terms" TargetMode="External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124.xml"/><Relationship Id="rId14" Type="http://schemas.openxmlformats.org/officeDocument/2006/relationships/image" Target="../media/image4.png"/><Relationship Id="rId2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hyperlink" Target="https://www.noblehour.com/security" TargetMode="External"/><Relationship Id="rId3" Type="http://schemas.openxmlformats.org/officeDocument/2006/relationships/customXml" Target="../../customXml/item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7" Type="http://schemas.openxmlformats.org/officeDocument/2006/relationships/hyperlink" Target="https://www.noblehour.com/privacy" TargetMode="External"/><Relationship Id="rId2" Type="http://schemas.openxmlformats.org/officeDocument/2006/relationships/customXml" Target="../../customXml/item118.xml"/><Relationship Id="rId16" Type="http://schemas.openxmlformats.org/officeDocument/2006/relationships/hyperlink" Target="https://www.noblehour.com/terms" TargetMode="External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99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9.png"/><Relationship Id="rId4" Type="http://schemas.openxmlformats.org/officeDocument/2006/relationships/customXml" Target="../../customXml/item39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1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6.xml"/><Relationship Id="rId21" Type="http://schemas.openxmlformats.org/officeDocument/2006/relationships/hyperlink" Target="https://www.noblehour.com/terms" TargetMode="External"/><Relationship Id="rId7" Type="http://schemas.openxmlformats.org/officeDocument/2006/relationships/customXml" Target="../../customXml/item105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44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144.xml"/><Relationship Id="rId6" Type="http://schemas.openxmlformats.org/officeDocument/2006/relationships/customXml" Target="../../customXml/item94.xml"/><Relationship Id="rId11" Type="http://schemas.openxmlformats.org/officeDocument/2006/relationships/customXml" Target="../../customXml/item83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63.xml"/><Relationship Id="rId15" Type="http://schemas.openxmlformats.org/officeDocument/2006/relationships/image" Target="../media/image3.png"/><Relationship Id="rId23" Type="http://schemas.openxmlformats.org/officeDocument/2006/relationships/hyperlink" Target="https://www.noblehour.com/security" TargetMode="External"/><Relationship Id="rId10" Type="http://schemas.openxmlformats.org/officeDocument/2006/relationships/customXml" Target="../../customXml/item34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125.xml"/><Relationship Id="rId14" Type="http://schemas.openxmlformats.org/officeDocument/2006/relationships/image" Target="../media/image2.png"/><Relationship Id="rId22" Type="http://schemas.openxmlformats.org/officeDocument/2006/relationships/hyperlink" Target="https://www.noblehour.com/privac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customXml" Target="../../customXml/item4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customXml" Target="../../customXml/item140.xml"/><Relationship Id="rId16" Type="http://schemas.openxmlformats.org/officeDocument/2006/relationships/hyperlink" Target="https://www.noblehour.com/security" TargetMode="External"/><Relationship Id="rId20" Type="http://schemas.openxmlformats.org/officeDocument/2006/relationships/image" Target="../media/image9.png"/><Relationship Id="rId1" Type="http://schemas.openxmlformats.org/officeDocument/2006/relationships/customXml" Target="../../customXml/item1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hyperlink" Target="https://www.noblehour.com/privacy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customXml" Target="../../customXml/item127.xml"/><Relationship Id="rId9" Type="http://schemas.openxmlformats.org/officeDocument/2006/relationships/image" Target="../media/image4.png"/><Relationship Id="rId14" Type="http://schemas.openxmlformats.org/officeDocument/2006/relationships/hyperlink" Target="https://www.noblehour.com/term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81.xml"/><Relationship Id="rId21" Type="http://schemas.openxmlformats.org/officeDocument/2006/relationships/hyperlink" Target="https://www.noblehour.com/privacy" TargetMode="External"/><Relationship Id="rId7" Type="http://schemas.openxmlformats.org/officeDocument/2006/relationships/customXml" Target="../../customXml/item128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72.xml"/><Relationship Id="rId16" Type="http://schemas.openxmlformats.org/officeDocument/2006/relationships/image" Target="../media/image5.png"/><Relationship Id="rId20" Type="http://schemas.openxmlformats.org/officeDocument/2006/relationships/hyperlink" Target="https://www.noblehour.com/terms" TargetMode="External"/><Relationship Id="rId1" Type="http://schemas.openxmlformats.org/officeDocument/2006/relationships/customXml" Target="../../customXml/item141.xml"/><Relationship Id="rId6" Type="http://schemas.openxmlformats.org/officeDocument/2006/relationships/customXml" Target="../../customXml/item38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66.xml"/><Relationship Id="rId15" Type="http://schemas.openxmlformats.org/officeDocument/2006/relationships/image" Target="../media/image4.png"/><Relationship Id="rId23" Type="http://schemas.openxmlformats.org/officeDocument/2006/relationships/image" Target="../media/image9.png"/><Relationship Id="rId10" Type="http://schemas.openxmlformats.org/officeDocument/2006/relationships/customXml" Target="../../customXml/item61.xml"/><Relationship Id="rId19" Type="http://schemas.openxmlformats.org/officeDocument/2006/relationships/image" Target="../media/image8.png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27.xml"/><Relationship Id="rId14" Type="http://schemas.openxmlformats.org/officeDocument/2006/relationships/image" Target="../media/image3.png"/><Relationship Id="rId22" Type="http://schemas.openxmlformats.org/officeDocument/2006/relationships/hyperlink" Target="https://www.noblehour.com/security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3.xml"/><Relationship Id="rId18" Type="http://schemas.openxmlformats.org/officeDocument/2006/relationships/customXml" Target="../../customXml/item126.xml"/><Relationship Id="rId26" Type="http://schemas.openxmlformats.org/officeDocument/2006/relationships/customXml" Target="../../customXml/item29.xml"/><Relationship Id="rId39" Type="http://schemas.openxmlformats.org/officeDocument/2006/relationships/image" Target="../media/image2.png"/><Relationship Id="rId3" Type="http://schemas.openxmlformats.org/officeDocument/2006/relationships/customXml" Target="../../customXml/item5.xml"/><Relationship Id="rId21" Type="http://schemas.openxmlformats.org/officeDocument/2006/relationships/customXml" Target="../../customXml/item42.xml"/><Relationship Id="rId34" Type="http://schemas.openxmlformats.org/officeDocument/2006/relationships/customXml" Target="../../customXml/item130.xml"/><Relationship Id="rId42" Type="http://schemas.openxmlformats.org/officeDocument/2006/relationships/image" Target="../media/image5.png"/><Relationship Id="rId47" Type="http://schemas.openxmlformats.org/officeDocument/2006/relationships/hyperlink" Target="https://www.noblehour.com/privacy" TargetMode="External"/><Relationship Id="rId50" Type="http://schemas.openxmlformats.org/officeDocument/2006/relationships/image" Target="../media/image13.png"/><Relationship Id="rId7" Type="http://schemas.openxmlformats.org/officeDocument/2006/relationships/customXml" Target="../../customXml/item104.xml"/><Relationship Id="rId12" Type="http://schemas.openxmlformats.org/officeDocument/2006/relationships/customXml" Target="../../customXml/item89.xml"/><Relationship Id="rId17" Type="http://schemas.openxmlformats.org/officeDocument/2006/relationships/customXml" Target="../../customXml/item137.xml"/><Relationship Id="rId25" Type="http://schemas.openxmlformats.org/officeDocument/2006/relationships/customXml" Target="../../customXml/item2.xml"/><Relationship Id="rId33" Type="http://schemas.openxmlformats.org/officeDocument/2006/relationships/customXml" Target="../../customXml/item95.xml"/><Relationship Id="rId38" Type="http://schemas.openxmlformats.org/officeDocument/2006/relationships/image" Target="../media/image1.png"/><Relationship Id="rId46" Type="http://schemas.openxmlformats.org/officeDocument/2006/relationships/hyperlink" Target="https://www.noblehour.com/terms" TargetMode="External"/><Relationship Id="rId2" Type="http://schemas.openxmlformats.org/officeDocument/2006/relationships/customXml" Target="../../customXml/item116.xml"/><Relationship Id="rId16" Type="http://schemas.openxmlformats.org/officeDocument/2006/relationships/customXml" Target="../../customXml/item58.xml"/><Relationship Id="rId20" Type="http://schemas.openxmlformats.org/officeDocument/2006/relationships/customXml" Target="../../customXml/item15.xml"/><Relationship Id="rId29" Type="http://schemas.openxmlformats.org/officeDocument/2006/relationships/customXml" Target="../../customXml/item136.xml"/><Relationship Id="rId41" Type="http://schemas.openxmlformats.org/officeDocument/2006/relationships/image" Target="../media/image4.png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115.xml"/><Relationship Id="rId11" Type="http://schemas.openxmlformats.org/officeDocument/2006/relationships/customXml" Target="../../customXml/item70.xml"/><Relationship Id="rId24" Type="http://schemas.openxmlformats.org/officeDocument/2006/relationships/customXml" Target="../../customXml/item143.xml"/><Relationship Id="rId32" Type="http://schemas.openxmlformats.org/officeDocument/2006/relationships/customXml" Target="../../customXml/item48.xml"/><Relationship Id="rId37" Type="http://schemas.openxmlformats.org/officeDocument/2006/relationships/notesSlide" Target="../notesSlides/notesSlide1.xml"/><Relationship Id="rId40" Type="http://schemas.openxmlformats.org/officeDocument/2006/relationships/image" Target="../media/image3.png"/><Relationship Id="rId45" Type="http://schemas.openxmlformats.org/officeDocument/2006/relationships/image" Target="../media/image8.png"/><Relationship Id="rId5" Type="http://schemas.openxmlformats.org/officeDocument/2006/relationships/customXml" Target="../../customXml/item114.xml"/><Relationship Id="rId15" Type="http://schemas.openxmlformats.org/officeDocument/2006/relationships/customXml" Target="../../customXml/item31.xml"/><Relationship Id="rId23" Type="http://schemas.openxmlformats.org/officeDocument/2006/relationships/customXml" Target="../../customXml/item109.xml"/><Relationship Id="rId28" Type="http://schemas.openxmlformats.org/officeDocument/2006/relationships/customXml" Target="../../customXml/item110.xml"/><Relationship Id="rId36" Type="http://schemas.openxmlformats.org/officeDocument/2006/relationships/slideLayout" Target="../slideLayouts/slideLayout1.xml"/><Relationship Id="rId49" Type="http://schemas.openxmlformats.org/officeDocument/2006/relationships/image" Target="../media/image9.png"/><Relationship Id="rId10" Type="http://schemas.openxmlformats.org/officeDocument/2006/relationships/customXml" Target="../../customXml/item67.xml"/><Relationship Id="rId19" Type="http://schemas.openxmlformats.org/officeDocument/2006/relationships/customXml" Target="../../customXml/item74.xml"/><Relationship Id="rId31" Type="http://schemas.openxmlformats.org/officeDocument/2006/relationships/customXml" Target="../../customXml/item30.xml"/><Relationship Id="rId44" Type="http://schemas.openxmlformats.org/officeDocument/2006/relationships/image" Target="../media/image7.png"/><Relationship Id="rId4" Type="http://schemas.openxmlformats.org/officeDocument/2006/relationships/customXml" Target="../../customXml/item119.xml"/><Relationship Id="rId9" Type="http://schemas.openxmlformats.org/officeDocument/2006/relationships/customXml" Target="../../customXml/item108.xml"/><Relationship Id="rId14" Type="http://schemas.openxmlformats.org/officeDocument/2006/relationships/customXml" Target="../../customXml/item134.xml"/><Relationship Id="rId22" Type="http://schemas.openxmlformats.org/officeDocument/2006/relationships/customXml" Target="../../customXml/item76.xml"/><Relationship Id="rId27" Type="http://schemas.openxmlformats.org/officeDocument/2006/relationships/customXml" Target="../../customXml/item77.xml"/><Relationship Id="rId30" Type="http://schemas.openxmlformats.org/officeDocument/2006/relationships/customXml" Target="../../customXml/item3.xml"/><Relationship Id="rId35" Type="http://schemas.openxmlformats.org/officeDocument/2006/relationships/customXml" Target="../../customXml/item78.xml"/><Relationship Id="rId43" Type="http://schemas.openxmlformats.org/officeDocument/2006/relationships/image" Target="../media/image6.png"/><Relationship Id="rId48" Type="http://schemas.openxmlformats.org/officeDocument/2006/relationships/hyperlink" Target="https://www.noblehour.com/security" TargetMode="External"/><Relationship Id="rId8" Type="http://schemas.openxmlformats.org/officeDocument/2006/relationships/customXml" Target="../../customXml/item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0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96.xml"/><Relationship Id="rId21" Type="http://schemas.openxmlformats.org/officeDocument/2006/relationships/hyperlink" Target="https://www.noblehour.com/privacy" TargetMode="External"/><Relationship Id="rId7" Type="http://schemas.openxmlformats.org/officeDocument/2006/relationships/customXml" Target="../../customXml/item33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49.xml"/><Relationship Id="rId16" Type="http://schemas.openxmlformats.org/officeDocument/2006/relationships/image" Target="../media/image5.png"/><Relationship Id="rId20" Type="http://schemas.openxmlformats.org/officeDocument/2006/relationships/hyperlink" Target="https://www.noblehour.com/terms" TargetMode="Externa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17.xml"/><Relationship Id="rId11" Type="http://schemas.openxmlformats.org/officeDocument/2006/relationships/notesSlide" Target="../notesSlides/notesSlide2.xml"/><Relationship Id="rId5" Type="http://schemas.openxmlformats.org/officeDocument/2006/relationships/customXml" Target="../../customXml/item79.xml"/><Relationship Id="rId15" Type="http://schemas.openxmlformats.org/officeDocument/2006/relationships/image" Target="../media/image4.pn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8.png"/><Relationship Id="rId4" Type="http://schemas.openxmlformats.org/officeDocument/2006/relationships/customXml" Target="../../customXml/item123.xml"/><Relationship Id="rId9" Type="http://schemas.openxmlformats.org/officeDocument/2006/relationships/customXml" Target="../../customXml/item113.xml"/><Relationship Id="rId14" Type="http://schemas.openxmlformats.org/officeDocument/2006/relationships/image" Target="../media/image3.png"/><Relationship Id="rId22" Type="http://schemas.openxmlformats.org/officeDocument/2006/relationships/hyperlink" Target="https://www.noblehour.com/securit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85.xml"/><Relationship Id="rId21" Type="http://schemas.openxmlformats.org/officeDocument/2006/relationships/hyperlink" Target="https://www.noblehour.com/terms" TargetMode="External"/><Relationship Id="rId7" Type="http://schemas.openxmlformats.org/officeDocument/2006/relationships/customXml" Target="../../customXml/item92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38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147.xml"/><Relationship Id="rId6" Type="http://schemas.openxmlformats.org/officeDocument/2006/relationships/customXml" Target="../../customXml/item53.xml"/><Relationship Id="rId11" Type="http://schemas.openxmlformats.org/officeDocument/2006/relationships/slideLayout" Target="../slideLayouts/slideLayout1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41.xml"/><Relationship Id="rId15" Type="http://schemas.openxmlformats.org/officeDocument/2006/relationships/image" Target="../media/image3.png"/><Relationship Id="rId23" Type="http://schemas.openxmlformats.org/officeDocument/2006/relationships/hyperlink" Target="https://www.noblehour.com/security" TargetMode="External"/><Relationship Id="rId10" Type="http://schemas.openxmlformats.org/officeDocument/2006/relationships/customXml" Target="../../customXml/item129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19.xml"/><Relationship Id="rId14" Type="http://schemas.openxmlformats.org/officeDocument/2006/relationships/image" Target="../media/image2.png"/><Relationship Id="rId22" Type="http://schemas.openxmlformats.org/officeDocument/2006/relationships/hyperlink" Target="https://www.noblehour.com/privacy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0.xml"/><Relationship Id="rId13" Type="http://schemas.openxmlformats.org/officeDocument/2006/relationships/customXml" Target="../../customXml/item97.xml"/><Relationship Id="rId18" Type="http://schemas.openxmlformats.org/officeDocument/2006/relationships/customXml" Target="../../customXml/item40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36.xml"/><Relationship Id="rId21" Type="http://schemas.openxmlformats.org/officeDocument/2006/relationships/customXml" Target="../../customXml/item57.xml"/><Relationship Id="rId34" Type="http://schemas.openxmlformats.org/officeDocument/2006/relationships/hyperlink" Target="https://www.noblehour.com/security" TargetMode="External"/><Relationship Id="rId7" Type="http://schemas.openxmlformats.org/officeDocument/2006/relationships/customXml" Target="../../customXml/item133.xml"/><Relationship Id="rId12" Type="http://schemas.openxmlformats.org/officeDocument/2006/relationships/customXml" Target="../../customXml/item35.xml"/><Relationship Id="rId17" Type="http://schemas.openxmlformats.org/officeDocument/2006/relationships/customXml" Target="../../customXml/item25.xml"/><Relationship Id="rId25" Type="http://schemas.openxmlformats.org/officeDocument/2006/relationships/image" Target="../media/image2.png"/><Relationship Id="rId33" Type="http://schemas.openxmlformats.org/officeDocument/2006/relationships/hyperlink" Target="https://www.noblehour.com/privacy" TargetMode="External"/><Relationship Id="rId2" Type="http://schemas.openxmlformats.org/officeDocument/2006/relationships/customXml" Target="../../customXml/item18.xml"/><Relationship Id="rId16" Type="http://schemas.openxmlformats.org/officeDocument/2006/relationships/customXml" Target="../../customXml/item149.xml"/><Relationship Id="rId20" Type="http://schemas.openxmlformats.org/officeDocument/2006/relationships/customXml" Target="../../customXml/item32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39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7.xml"/><Relationship Id="rId24" Type="http://schemas.openxmlformats.org/officeDocument/2006/relationships/image" Target="../media/image1.png"/><Relationship Id="rId32" Type="http://schemas.openxmlformats.org/officeDocument/2006/relationships/hyperlink" Target="https://www.noblehour.com/terms" TargetMode="External"/><Relationship Id="rId37" Type="http://schemas.openxmlformats.org/officeDocument/2006/relationships/image" Target="../media/image15.png"/><Relationship Id="rId5" Type="http://schemas.openxmlformats.org/officeDocument/2006/relationships/customXml" Target="../../customXml/item145.xml"/><Relationship Id="rId15" Type="http://schemas.openxmlformats.org/officeDocument/2006/relationships/customXml" Target="../../customXml/item24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14.png"/><Relationship Id="rId10" Type="http://schemas.openxmlformats.org/officeDocument/2006/relationships/customXml" Target="../../customXml/item71.xml"/><Relationship Id="rId19" Type="http://schemas.openxmlformats.org/officeDocument/2006/relationships/customXml" Target="../../customXml/item65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151.xml"/><Relationship Id="rId14" Type="http://schemas.openxmlformats.org/officeDocument/2006/relationships/customXml" Target="../../customXml/item75.xml"/><Relationship Id="rId22" Type="http://schemas.openxmlformats.org/officeDocument/2006/relationships/customXml" Target="../../customXml/item88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0.xml"/><Relationship Id="rId13" Type="http://schemas.openxmlformats.org/officeDocument/2006/relationships/image" Target="../media/image4.png"/><Relationship Id="rId18" Type="http://schemas.openxmlformats.org/officeDocument/2006/relationships/hyperlink" Target="https://www.noblehour.com/terms" TargetMode="External"/><Relationship Id="rId3" Type="http://schemas.openxmlformats.org/officeDocument/2006/relationships/customXml" Target="../../customXml/item102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69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customXml" Target="../../customXml/item132.xml"/><Relationship Id="rId16" Type="http://schemas.openxmlformats.org/officeDocument/2006/relationships/image" Target="../media/image7.png"/><Relationship Id="rId20" Type="http://schemas.openxmlformats.org/officeDocument/2006/relationships/hyperlink" Target="https://www.noblehour.com/security" TargetMode="External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122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hyperlink" Target="https://www.noblehour.com/privacy" TargetMode="External"/><Relationship Id="rId4" Type="http://schemas.openxmlformats.org/officeDocument/2006/relationships/customXml" Target="../../customXml/item3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64.xml"/><Relationship Id="rId21" Type="http://schemas.openxmlformats.org/officeDocument/2006/relationships/hyperlink" Target="https://www.noblehour.com/security" TargetMode="External"/><Relationship Id="rId7" Type="http://schemas.openxmlformats.org/officeDocument/2006/relationships/customXml" Target="../../customXml/item2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06.xml"/><Relationship Id="rId16" Type="http://schemas.openxmlformats.org/officeDocument/2006/relationships/image" Target="../media/image6.png"/><Relationship Id="rId20" Type="http://schemas.openxmlformats.org/officeDocument/2006/relationships/hyperlink" Target="https://www.noblehour.com/privacy" TargetMode="External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8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8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hyperlink" Target="https://www.noblehour.com/terms" TargetMode="Externa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11.xml"/><Relationship Id="rId14" Type="http://schemas.openxmlformats.org/officeDocument/2006/relationships/image" Target="../media/image4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259840" y="758080"/>
            <a:ext cx="12804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  Register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14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15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16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259840" y="758080"/>
            <a:ext cx="12804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  Register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19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20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21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5"/>
            </p:custDataLst>
          </p:nvPr>
        </p:nvSpPr>
        <p:spPr>
          <a:xfrm>
            <a:off x="1765618" y="1698398"/>
            <a:ext cx="8602482" cy="319202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Background Check</a:t>
            </a: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6"/>
            </p:custDataLst>
          </p:nvPr>
        </p:nvSpPr>
        <p:spPr>
          <a:xfrm>
            <a:off x="5291721" y="5097114"/>
            <a:ext cx="12943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Full Name:</a:t>
            </a:r>
          </a:p>
        </p:txBody>
      </p:sp>
      <p:sp>
        <p:nvSpPr>
          <p:cNvPr id="66" name="Content"/>
          <p:cNvSpPr/>
          <p:nvPr>
            <p:custDataLst>
              <p:custData r:id="rId7"/>
            </p:custDataLst>
          </p:nvPr>
        </p:nvSpPr>
        <p:spPr>
          <a:xfrm>
            <a:off x="6586050" y="5081191"/>
            <a:ext cx="2505540" cy="2626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8"/>
            </p:custDataLst>
          </p:nvPr>
        </p:nvSpPr>
        <p:spPr>
          <a:xfrm>
            <a:off x="9267115" y="508119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9"/>
            </p:custDataLst>
          </p:nvPr>
        </p:nvSpPr>
        <p:spPr>
          <a:xfrm>
            <a:off x="7120647" y="721718"/>
            <a:ext cx="223063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Welcome back, Jacob G.</a:t>
            </a:r>
          </a:p>
        </p:txBody>
      </p:sp>
    </p:spTree>
    <p:extLst>
      <p:ext uri="{BB962C8B-B14F-4D97-AF65-F5344CB8AC3E}">
        <p14:creationId xmlns:p14="http://schemas.microsoft.com/office/powerpoint/2010/main" val="36522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259840" y="758080"/>
            <a:ext cx="12804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  Register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16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17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18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5"/>
            </p:custDataLst>
          </p:nvPr>
        </p:nvSpPr>
        <p:spPr>
          <a:xfrm>
            <a:off x="1765618" y="1698398"/>
            <a:ext cx="8602482" cy="319202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Confirmation Page</a:t>
            </a: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6"/>
            </p:custDataLst>
          </p:nvPr>
        </p:nvSpPr>
        <p:spPr>
          <a:xfrm>
            <a:off x="7120647" y="721718"/>
            <a:ext cx="223063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Welcome back, Jacob G.</a:t>
            </a:r>
          </a:p>
        </p:txBody>
      </p:sp>
    </p:spTree>
    <p:extLst>
      <p:ext uri="{BB962C8B-B14F-4D97-AF65-F5344CB8AC3E}">
        <p14:creationId xmlns:p14="http://schemas.microsoft.com/office/powerpoint/2010/main" val="39536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647071" y="738542"/>
            <a:ext cx="7521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out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21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22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23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9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3111346427"/>
              </p:ext>
            </p:extLst>
          </p:nvPr>
        </p:nvGraphicFramePr>
        <p:xfrm>
          <a:off x="1693036" y="3015574"/>
          <a:ext cx="8777028" cy="15234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7036"/>
                <a:gridCol w="1190000"/>
                <a:gridCol w="2624375"/>
                <a:gridCol w="1253750"/>
                <a:gridCol w="1035073"/>
                <a:gridCol w="1696794"/>
              </a:tblGrid>
              <a:tr h="4423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Partner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Job Description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Availability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Duration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Email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036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English conversation partner or Food bank helper.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9 slots(s)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Open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months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Julie@opp1.com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36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Tutor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C00000"/>
                          </a:solidFill>
                        </a:rPr>
                        <a:t>Full</a:t>
                      </a:r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9/15/2014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Jason@opp2.com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6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Server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1 slots(s)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Open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6/15/2014 -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jones@opp3.com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63" name="List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1681521" y="1760842"/>
            <a:ext cx="1471745" cy="1140613"/>
            <a:chOff x="6284282" y="4935717"/>
            <a:chExt cx="1471745" cy="1149133"/>
          </a:xfrm>
        </p:grpSpPr>
        <p:sp>
          <p:nvSpPr>
            <p:cNvPr id="64" name="Content"/>
            <p:cNvSpPr/>
            <p:nvPr/>
          </p:nvSpPr>
          <p:spPr bwMode="auto">
            <a:xfrm>
              <a:off x="6284282" y="4935717"/>
              <a:ext cx="1471745" cy="1149133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Class 1</a:t>
              </a:r>
            </a:p>
            <a:p>
              <a:pPr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Class </a:t>
              </a:r>
              <a:r>
                <a:rPr lang="en-US" sz="1100" kern="0" dirty="0" smtClean="0">
                  <a:solidFill>
                    <a:srgbClr val="232323"/>
                  </a:solidFill>
                  <a:latin typeface="Segoe"/>
                </a:rPr>
                <a:t>2</a:t>
              </a:r>
              <a:endParaRPr lang="en-US" sz="1100" kern="0" dirty="0">
                <a:solidFill>
                  <a:srgbClr val="232323"/>
                </a:solidFill>
                <a:latin typeface="Segoe"/>
              </a:endParaRPr>
            </a:p>
            <a:p>
              <a:pPr defTabSz="914099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Class 3</a:t>
              </a:r>
            </a:p>
          </p:txBody>
        </p:sp>
        <p:sp>
          <p:nvSpPr>
            <p:cNvPr id="65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113" name="Content"/>
          <p:cNvSpPr txBox="1"/>
          <p:nvPr>
            <p:custDataLst>
              <p:custData r:id="rId7"/>
            </p:custDataLst>
          </p:nvPr>
        </p:nvSpPr>
        <p:spPr>
          <a:xfrm>
            <a:off x="1643890" y="1363909"/>
            <a:ext cx="381662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Update Profile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 Opportunities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View History </a:t>
            </a:r>
          </a:p>
        </p:txBody>
      </p:sp>
      <p:sp>
        <p:nvSpPr>
          <p:cNvPr id="114" name="Content"/>
          <p:cNvSpPr txBox="1"/>
          <p:nvPr>
            <p:custDataLst>
              <p:custData r:id="rId8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sp>
        <p:nvSpPr>
          <p:cNvPr id="116" name="Content"/>
          <p:cNvSpPr txBox="1"/>
          <p:nvPr>
            <p:custDataLst>
              <p:custData r:id="rId9"/>
            </p:custDataLst>
          </p:nvPr>
        </p:nvSpPr>
        <p:spPr>
          <a:xfrm>
            <a:off x="8548567" y="4612450"/>
            <a:ext cx="172835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1- 3 of 5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Next</a:t>
            </a:r>
          </a:p>
        </p:txBody>
      </p:sp>
      <p:sp>
        <p:nvSpPr>
          <p:cNvPr id="62" name="Content"/>
          <p:cNvSpPr/>
          <p:nvPr>
            <p:custDataLst>
              <p:custData r:id="rId10"/>
            </p:custDataLst>
          </p:nvPr>
        </p:nvSpPr>
        <p:spPr>
          <a:xfrm>
            <a:off x="8782046" y="2671732"/>
            <a:ext cx="1688018" cy="234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11"/>
            </p:custDataLst>
          </p:nvPr>
        </p:nvSpPr>
        <p:spPr>
          <a:xfrm>
            <a:off x="7120647" y="721718"/>
            <a:ext cx="223063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Welcome back, Jacob G.</a:t>
            </a:r>
          </a:p>
        </p:txBody>
      </p:sp>
    </p:spTree>
    <p:extLst>
      <p:ext uri="{BB962C8B-B14F-4D97-AF65-F5344CB8AC3E}">
        <p14:creationId xmlns:p14="http://schemas.microsoft.com/office/powerpoint/2010/main" val="24197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259840" y="758080"/>
            <a:ext cx="12804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  Register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14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15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16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22543" y="1400071"/>
            <a:ext cx="6582618" cy="190241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17129" y="3628778"/>
            <a:ext cx="3030622" cy="14392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14774" y="3497586"/>
            <a:ext cx="4974444" cy="1593056"/>
          </a:xfrm>
          <a:prstGeom prst="rect">
            <a:avLst/>
          </a:prstGeom>
        </p:spPr>
      </p:pic>
      <p:sp>
        <p:nvSpPr>
          <p:cNvPr id="62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800939" y="757998"/>
            <a:ext cx="7305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Register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20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21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22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sp>
        <p:nvSpPr>
          <p:cNvPr id="64" name="Content"/>
          <p:cNvSpPr txBox="1"/>
          <p:nvPr>
            <p:custDataLst>
              <p:custData r:id="rId5"/>
            </p:custDataLst>
          </p:nvPr>
        </p:nvSpPr>
        <p:spPr>
          <a:xfrm>
            <a:off x="3077273" y="2549997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65" name="Content"/>
          <p:cNvSpPr/>
          <p:nvPr>
            <p:custDataLst>
              <p:custData r:id="rId6"/>
            </p:custDataLst>
          </p:nvPr>
        </p:nvSpPr>
        <p:spPr>
          <a:xfrm>
            <a:off x="3714845" y="254999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 txBox="1"/>
          <p:nvPr>
            <p:custDataLst>
              <p:custData r:id="rId7"/>
            </p:custDataLst>
          </p:nvPr>
        </p:nvSpPr>
        <p:spPr>
          <a:xfrm>
            <a:off x="2820216" y="2913232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67" name="Content"/>
          <p:cNvSpPr/>
          <p:nvPr>
            <p:custDataLst>
              <p:custData r:id="rId8"/>
            </p:custDataLst>
          </p:nvPr>
        </p:nvSpPr>
        <p:spPr>
          <a:xfrm>
            <a:off x="3714845" y="29154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 txBox="1"/>
          <p:nvPr>
            <p:custDataLst>
              <p:custData r:id="rId9"/>
            </p:custDataLst>
          </p:nvPr>
        </p:nvSpPr>
        <p:spPr>
          <a:xfrm>
            <a:off x="4985702" y="2936314"/>
            <a:ext cx="1350050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Forgot your password?</a:t>
            </a:r>
          </a:p>
        </p:txBody>
      </p:sp>
      <p:sp>
        <p:nvSpPr>
          <p:cNvPr id="70" name="Content"/>
          <p:cNvSpPr/>
          <p:nvPr>
            <p:custDataLst>
              <p:custData r:id="rId10"/>
            </p:custDataLst>
          </p:nvPr>
        </p:nvSpPr>
        <p:spPr>
          <a:xfrm>
            <a:off x="3714845" y="328661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647071" y="738542"/>
            <a:ext cx="7521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out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46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47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48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grpSp>
        <p:nvGrpSpPr>
          <p:cNvPr id="71" name="TabGroup"/>
          <p:cNvGrpSpPr/>
          <p:nvPr>
            <p:custDataLst>
              <p:custData r:id="rId5"/>
            </p:custDataLst>
          </p:nvPr>
        </p:nvGrpSpPr>
        <p:grpSpPr>
          <a:xfrm>
            <a:off x="1818630" y="1392791"/>
            <a:ext cx="8509818" cy="4370922"/>
            <a:chOff x="3138993" y="2600331"/>
            <a:chExt cx="3513043" cy="2080699"/>
          </a:xfrm>
        </p:grpSpPr>
        <p:sp>
          <p:nvSpPr>
            <p:cNvPr id="72" name="Container"/>
            <p:cNvSpPr>
              <a:spLocks/>
            </p:cNvSpPr>
            <p:nvPr/>
          </p:nvSpPr>
          <p:spPr>
            <a:xfrm>
              <a:off x="3138993" y="2717664"/>
              <a:ext cx="3513043" cy="196336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ab3"/>
            <p:cNvSpPr txBox="1">
              <a:spLocks/>
            </p:cNvSpPr>
            <p:nvPr/>
          </p:nvSpPr>
          <p:spPr>
            <a:xfrm>
              <a:off x="3533756" y="2617549"/>
              <a:ext cx="333229" cy="10011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62009" y="2600331"/>
              <a:ext cx="371746" cy="117338"/>
              <a:chOff x="3452403" y="2698418"/>
              <a:chExt cx="240616" cy="100115"/>
            </a:xfrm>
          </p:grpSpPr>
          <p:sp>
            <p:nvSpPr>
              <p:cNvPr id="77" name="ActiveTab"/>
              <p:cNvSpPr txBox="1">
                <a:spLocks/>
              </p:cNvSpPr>
              <p:nvPr/>
            </p:nvSpPr>
            <p:spPr>
              <a:xfrm>
                <a:off x="3452403" y="2698418"/>
                <a:ext cx="240616" cy="10011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TabLine"/>
              <p:cNvSpPr>
                <a:spLocks/>
              </p:cNvSpPr>
              <p:nvPr/>
            </p:nvSpPr>
            <p:spPr>
              <a:xfrm>
                <a:off x="3454980" y="2798533"/>
                <a:ext cx="235461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91" name="Content"/>
          <p:cNvSpPr/>
          <p:nvPr>
            <p:custDataLst>
              <p:custData r:id="rId6"/>
            </p:custDataLst>
          </p:nvPr>
        </p:nvSpPr>
        <p:spPr>
          <a:xfrm>
            <a:off x="3189739" y="2792671"/>
            <a:ext cx="1782158" cy="60229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pPr algn="dist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901 12</a:t>
            </a:r>
            <a:r>
              <a:rPr lang="en-US" sz="1200" baseline="30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AVE</a:t>
            </a:r>
          </a:p>
          <a:p>
            <a:pPr algn="dist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P.O. Box 222000</a:t>
            </a:r>
          </a:p>
          <a:p>
            <a:pPr algn="dist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Seattle, WA 98122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 txBox="1"/>
          <p:nvPr>
            <p:custDataLst>
              <p:custData r:id="rId7"/>
            </p:custDataLst>
          </p:nvPr>
        </p:nvSpPr>
        <p:spPr>
          <a:xfrm>
            <a:off x="2366080" y="2797502"/>
            <a:ext cx="729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</a:t>
            </a:r>
          </a:p>
        </p:txBody>
      </p:sp>
      <p:sp>
        <p:nvSpPr>
          <p:cNvPr id="96" name="Content"/>
          <p:cNvSpPr/>
          <p:nvPr>
            <p:custDataLst>
              <p:custData r:id="rId8"/>
            </p:custDataLst>
          </p:nvPr>
        </p:nvSpPr>
        <p:spPr>
          <a:xfrm>
            <a:off x="3196395" y="3663783"/>
            <a:ext cx="1775501" cy="2083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pPr algn="dist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206-999-1234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9"/>
            </p:custDataLst>
          </p:nvPr>
        </p:nvSpPr>
        <p:spPr>
          <a:xfrm>
            <a:off x="2481048" y="3652807"/>
            <a:ext cx="6142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</a:t>
            </a:r>
          </a:p>
        </p:txBody>
      </p:sp>
      <p:sp>
        <p:nvSpPr>
          <p:cNvPr id="101" name="Content"/>
          <p:cNvSpPr txBox="1"/>
          <p:nvPr>
            <p:custDataLst>
              <p:custData r:id="rId10"/>
            </p:custDataLst>
          </p:nvPr>
        </p:nvSpPr>
        <p:spPr>
          <a:xfrm>
            <a:off x="7120648" y="721718"/>
            <a:ext cx="184658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Welcome, Jacob, W.</a:t>
            </a:r>
          </a:p>
        </p:txBody>
      </p:sp>
      <p:sp>
        <p:nvSpPr>
          <p:cNvPr id="62" name="Content"/>
          <p:cNvSpPr/>
          <p:nvPr>
            <p:custDataLst>
              <p:custData r:id="rId11"/>
            </p:custDataLst>
          </p:nvPr>
        </p:nvSpPr>
        <p:spPr>
          <a:xfrm>
            <a:off x="3189739" y="2537457"/>
            <a:ext cx="1775501" cy="2083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pPr algn="dist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Jacob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2"/>
            </p:custDataLst>
          </p:nvPr>
        </p:nvSpPr>
        <p:spPr>
          <a:xfrm>
            <a:off x="2110153" y="2536013"/>
            <a:ext cx="1003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Prefer name</a:t>
            </a:r>
          </a:p>
        </p:txBody>
      </p:sp>
      <p:sp>
        <p:nvSpPr>
          <p:cNvPr id="67" name="Content"/>
          <p:cNvSpPr txBox="1"/>
          <p:nvPr>
            <p:custDataLst>
              <p:custData r:id="rId13"/>
            </p:custDataLst>
          </p:nvPr>
        </p:nvSpPr>
        <p:spPr>
          <a:xfrm>
            <a:off x="2413722" y="3903601"/>
            <a:ext cx="6815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Gender</a:t>
            </a:r>
          </a:p>
        </p:txBody>
      </p:sp>
      <p:grpSp>
        <p:nvGrpSpPr>
          <p:cNvPr id="68" name="DropdownBox"/>
          <p:cNvGrpSpPr/>
          <p:nvPr>
            <p:custDataLst>
              <p:custData r:id="rId14"/>
            </p:custDataLst>
          </p:nvPr>
        </p:nvGrpSpPr>
        <p:grpSpPr>
          <a:xfrm>
            <a:off x="3184532" y="3924795"/>
            <a:ext cx="1787364" cy="202164"/>
            <a:chOff x="4016824" y="3329200"/>
            <a:chExt cx="1097652" cy="228600"/>
          </a:xfrm>
        </p:grpSpPr>
        <p:sp>
          <p:nvSpPr>
            <p:cNvPr id="6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Content"/>
          <p:cNvSpPr/>
          <p:nvPr>
            <p:custDataLst>
              <p:custData r:id="rId15"/>
            </p:custDataLst>
          </p:nvPr>
        </p:nvSpPr>
        <p:spPr>
          <a:xfrm>
            <a:off x="3189739" y="3408506"/>
            <a:ext cx="1775501" cy="20830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pPr algn="dist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11/20/1980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 txBox="1"/>
          <p:nvPr>
            <p:custDataLst>
              <p:custData r:id="rId16"/>
            </p:custDataLst>
          </p:nvPr>
        </p:nvSpPr>
        <p:spPr>
          <a:xfrm>
            <a:off x="2059462" y="3398640"/>
            <a:ext cx="10443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of birth</a:t>
            </a:r>
          </a:p>
        </p:txBody>
      </p:sp>
      <p:sp>
        <p:nvSpPr>
          <p:cNvPr id="64" name="Content"/>
          <p:cNvSpPr/>
          <p:nvPr>
            <p:custDataLst>
              <p:custData r:id="rId17"/>
            </p:custDataLst>
          </p:nvPr>
        </p:nvSpPr>
        <p:spPr>
          <a:xfrm>
            <a:off x="8280649" y="2515711"/>
            <a:ext cx="1775501" cy="208301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pPr algn="dist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6/15/2013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18"/>
            </p:custDataLst>
          </p:nvPr>
        </p:nvSpPr>
        <p:spPr>
          <a:xfrm>
            <a:off x="6428914" y="2511278"/>
            <a:ext cx="17536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Background Check</a:t>
            </a:r>
          </a:p>
        </p:txBody>
      </p:sp>
      <p:sp>
        <p:nvSpPr>
          <p:cNvPr id="66" name="Content"/>
          <p:cNvSpPr txBox="1"/>
          <p:nvPr>
            <p:custDataLst>
              <p:custData r:id="rId19"/>
            </p:custDataLst>
          </p:nvPr>
        </p:nvSpPr>
        <p:spPr>
          <a:xfrm>
            <a:off x="1642563" y="1131171"/>
            <a:ext cx="131029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Student View</a:t>
            </a:r>
          </a:p>
        </p:txBody>
      </p:sp>
      <p:sp>
        <p:nvSpPr>
          <p:cNvPr id="86" name="Content"/>
          <p:cNvSpPr/>
          <p:nvPr>
            <p:custDataLst>
              <p:custData r:id="rId20"/>
            </p:custDataLst>
          </p:nvPr>
        </p:nvSpPr>
        <p:spPr>
          <a:xfrm>
            <a:off x="3197755" y="2307410"/>
            <a:ext cx="1775501" cy="20830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pPr algn="dist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Xiao Ming Wong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 txBox="1"/>
          <p:nvPr>
            <p:custDataLst>
              <p:custData r:id="rId21"/>
            </p:custDataLst>
          </p:nvPr>
        </p:nvSpPr>
        <p:spPr>
          <a:xfrm>
            <a:off x="2134529" y="2298559"/>
            <a:ext cx="9637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Legal name</a:t>
            </a:r>
          </a:p>
        </p:txBody>
      </p:sp>
      <p:sp>
        <p:nvSpPr>
          <p:cNvPr id="89" name="Content"/>
          <p:cNvSpPr txBox="1"/>
          <p:nvPr>
            <p:custDataLst>
              <p:custData r:id="rId22"/>
            </p:custDataLst>
          </p:nvPr>
        </p:nvSpPr>
        <p:spPr>
          <a:xfrm>
            <a:off x="2323189" y="4165721"/>
            <a:ext cx="7601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Ethnicity</a:t>
            </a:r>
          </a:p>
        </p:txBody>
      </p:sp>
      <p:grpSp>
        <p:nvGrpSpPr>
          <p:cNvPr id="90" name="DropdownBox"/>
          <p:cNvGrpSpPr/>
          <p:nvPr>
            <p:custDataLst>
              <p:custData r:id="rId23"/>
            </p:custDataLst>
          </p:nvPr>
        </p:nvGrpSpPr>
        <p:grpSpPr>
          <a:xfrm>
            <a:off x="3192548" y="4173991"/>
            <a:ext cx="1787364" cy="202164"/>
            <a:chOff x="4016824" y="3329200"/>
            <a:chExt cx="1097652" cy="228600"/>
          </a:xfrm>
        </p:grpSpPr>
        <p:sp>
          <p:nvSpPr>
            <p:cNvPr id="9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2" name="Content"/>
          <p:cNvSpPr txBox="1"/>
          <p:nvPr>
            <p:custDataLst>
              <p:custData r:id="rId24"/>
            </p:custDataLst>
          </p:nvPr>
        </p:nvSpPr>
        <p:spPr>
          <a:xfrm>
            <a:off x="1849430" y="4403175"/>
            <a:ext cx="12826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Areas of interest</a:t>
            </a:r>
          </a:p>
        </p:txBody>
      </p:sp>
      <p:grpSp>
        <p:nvGrpSpPr>
          <p:cNvPr id="106" name="CheckBoxChecked"/>
          <p:cNvGrpSpPr/>
          <p:nvPr>
            <p:custDataLst>
              <p:custData r:id="rId25"/>
            </p:custDataLst>
          </p:nvPr>
        </p:nvGrpSpPr>
        <p:grpSpPr>
          <a:xfrm>
            <a:off x="3189944" y="4420072"/>
            <a:ext cx="2466832" cy="230832"/>
            <a:chOff x="4317072" y="3312427"/>
            <a:chExt cx="2466832" cy="2308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4354457" y="3312427"/>
              <a:ext cx="2429447" cy="230832"/>
              <a:chOff x="5179837" y="2087451"/>
              <a:chExt cx="2276874" cy="216403"/>
            </a:xfrm>
          </p:grpSpPr>
          <p:sp>
            <p:nvSpPr>
              <p:cNvPr id="109" name="Content"/>
              <p:cNvSpPr txBox="1">
                <a:spLocks/>
              </p:cNvSpPr>
              <p:nvPr/>
            </p:nvSpPr>
            <p:spPr>
              <a:xfrm>
                <a:off x="5179837" y="2087451"/>
                <a:ext cx="227687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Seattle University Youth Initiative</a:t>
                </a:r>
              </a:p>
            </p:txBody>
          </p:sp>
          <p:sp>
            <p:nvSpPr>
              <p:cNvPr id="110" name="CheckBox"/>
              <p:cNvSpPr>
                <a:spLocks/>
              </p:cNvSpPr>
              <p:nvPr/>
            </p:nvSpPr>
            <p:spPr>
              <a:xfrm>
                <a:off x="5179837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CheckBoxChecked"/>
          <p:cNvGrpSpPr/>
          <p:nvPr>
            <p:custDataLst>
              <p:custData r:id="rId26"/>
            </p:custDataLst>
          </p:nvPr>
        </p:nvGrpSpPr>
        <p:grpSpPr>
          <a:xfrm>
            <a:off x="3189693" y="4601715"/>
            <a:ext cx="1540617" cy="230832"/>
            <a:chOff x="4317072" y="3312427"/>
            <a:chExt cx="1540617" cy="230832"/>
          </a:xfrm>
        </p:grpSpPr>
        <p:grpSp>
          <p:nvGrpSpPr>
            <p:cNvPr id="120" name="Group 119"/>
            <p:cNvGrpSpPr/>
            <p:nvPr/>
          </p:nvGrpSpPr>
          <p:grpSpPr>
            <a:xfrm>
              <a:off x="4354457" y="3312427"/>
              <a:ext cx="1503232" cy="230832"/>
              <a:chOff x="5179847" y="2087451"/>
              <a:chExt cx="1408830" cy="216403"/>
            </a:xfrm>
          </p:grpSpPr>
          <p:sp>
            <p:nvSpPr>
              <p:cNvPr id="122" name="Content"/>
              <p:cNvSpPr txBox="1">
                <a:spLocks/>
              </p:cNvSpPr>
              <p:nvPr/>
            </p:nvSpPr>
            <p:spPr>
              <a:xfrm>
                <a:off x="5179847" y="2087451"/>
                <a:ext cx="140883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Children and Youth</a:t>
                </a:r>
              </a:p>
            </p:txBody>
          </p:sp>
          <p:sp>
            <p:nvSpPr>
              <p:cNvPr id="123" name="CheckBox"/>
              <p:cNvSpPr>
                <a:spLocks/>
              </p:cNvSpPr>
              <p:nvPr/>
            </p:nvSpPr>
            <p:spPr>
              <a:xfrm>
                <a:off x="5179847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CheckBoxChecked"/>
          <p:cNvGrpSpPr/>
          <p:nvPr>
            <p:custDataLst>
              <p:custData r:id="rId27"/>
            </p:custDataLst>
          </p:nvPr>
        </p:nvGrpSpPr>
        <p:grpSpPr>
          <a:xfrm>
            <a:off x="3184532" y="4899338"/>
            <a:ext cx="1732784" cy="230832"/>
            <a:chOff x="4317072" y="3300395"/>
            <a:chExt cx="1732784" cy="230832"/>
          </a:xfrm>
        </p:grpSpPr>
        <p:grpSp>
          <p:nvGrpSpPr>
            <p:cNvPr id="140" name="Group 139"/>
            <p:cNvGrpSpPr/>
            <p:nvPr/>
          </p:nvGrpSpPr>
          <p:grpSpPr>
            <a:xfrm>
              <a:off x="4354458" y="3300395"/>
              <a:ext cx="1695398" cy="230832"/>
              <a:chOff x="5179854" y="2076171"/>
              <a:chExt cx="1588928" cy="216403"/>
            </a:xfrm>
          </p:grpSpPr>
          <p:sp>
            <p:nvSpPr>
              <p:cNvPr id="142" name="Content"/>
              <p:cNvSpPr txBox="1">
                <a:spLocks/>
              </p:cNvSpPr>
              <p:nvPr/>
            </p:nvSpPr>
            <p:spPr>
              <a:xfrm>
                <a:off x="5179854" y="2076171"/>
                <a:ext cx="158892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Working with Families</a:t>
                </a:r>
              </a:p>
            </p:txBody>
          </p: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5179854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" name="CheckBoxChecked"/>
          <p:cNvGrpSpPr/>
          <p:nvPr>
            <p:custDataLst>
              <p:custData r:id="rId28"/>
            </p:custDataLst>
          </p:nvPr>
        </p:nvGrpSpPr>
        <p:grpSpPr>
          <a:xfrm>
            <a:off x="3184532" y="5053943"/>
            <a:ext cx="2054731" cy="230832"/>
            <a:chOff x="4317072" y="3312427"/>
            <a:chExt cx="2054731" cy="230832"/>
          </a:xfrm>
        </p:grpSpPr>
        <p:grpSp>
          <p:nvGrpSpPr>
            <p:cNvPr id="145" name="Group 144"/>
            <p:cNvGrpSpPr/>
            <p:nvPr/>
          </p:nvGrpSpPr>
          <p:grpSpPr>
            <a:xfrm>
              <a:off x="4354457" y="3312427"/>
              <a:ext cx="2017346" cy="230832"/>
              <a:chOff x="5179849" y="2087451"/>
              <a:chExt cx="1890658" cy="216403"/>
            </a:xfrm>
          </p:grpSpPr>
          <p:sp>
            <p:nvSpPr>
              <p:cNvPr id="147" name="Content"/>
              <p:cNvSpPr txBox="1">
                <a:spLocks/>
              </p:cNvSpPr>
              <p:nvPr/>
            </p:nvSpPr>
            <p:spPr>
              <a:xfrm>
                <a:off x="5179849" y="2087451"/>
                <a:ext cx="189065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Hunger and Homelessness</a:t>
                </a:r>
              </a:p>
            </p:txBody>
          </p:sp>
          <p:sp>
            <p:nvSpPr>
              <p:cNvPr id="148" name="CheckBox"/>
              <p:cNvSpPr>
                <a:spLocks/>
              </p:cNvSpPr>
              <p:nvPr/>
            </p:nvSpPr>
            <p:spPr>
              <a:xfrm>
                <a:off x="5179849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4" name="CheckBoxUnchecked"/>
          <p:cNvGrpSpPr/>
          <p:nvPr>
            <p:custDataLst>
              <p:custData r:id="rId29"/>
            </p:custDataLst>
          </p:nvPr>
        </p:nvGrpSpPr>
        <p:grpSpPr>
          <a:xfrm>
            <a:off x="3221898" y="4757848"/>
            <a:ext cx="2456511" cy="230832"/>
            <a:chOff x="5179845" y="2087449"/>
            <a:chExt cx="2302249" cy="216403"/>
          </a:xfrm>
        </p:grpSpPr>
        <p:sp>
          <p:nvSpPr>
            <p:cNvPr id="155" name="Content"/>
            <p:cNvSpPr txBox="1">
              <a:spLocks/>
            </p:cNvSpPr>
            <p:nvPr/>
          </p:nvSpPr>
          <p:spPr>
            <a:xfrm>
              <a:off x="5179850" y="2087449"/>
              <a:ext cx="230224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Making Intercultural Connections</a:t>
              </a:r>
            </a:p>
          </p:txBody>
        </p:sp>
        <p:sp>
          <p:nvSpPr>
            <p:cNvPr id="156" name="CheckBox"/>
            <p:cNvSpPr>
              <a:spLocks/>
            </p:cNvSpPr>
            <p:nvPr/>
          </p:nvSpPr>
          <p:spPr>
            <a:xfrm>
              <a:off x="5179845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7" name="CheckBoxUnchecked"/>
          <p:cNvGrpSpPr/>
          <p:nvPr>
            <p:custDataLst>
              <p:custData r:id="rId30"/>
            </p:custDataLst>
          </p:nvPr>
        </p:nvGrpSpPr>
        <p:grpSpPr>
          <a:xfrm>
            <a:off x="3219489" y="5202874"/>
            <a:ext cx="1106847" cy="230832"/>
            <a:chOff x="5179846" y="2087449"/>
            <a:chExt cx="1037339" cy="216403"/>
          </a:xfrm>
        </p:grpSpPr>
        <p:sp>
          <p:nvSpPr>
            <p:cNvPr id="158" name="Content"/>
            <p:cNvSpPr txBox="1">
              <a:spLocks/>
            </p:cNvSpPr>
            <p:nvPr/>
          </p:nvSpPr>
          <p:spPr>
            <a:xfrm>
              <a:off x="5179851" y="2087449"/>
              <a:ext cx="10373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Sustainability</a:t>
              </a:r>
            </a:p>
          </p:txBody>
        </p:sp>
        <p:sp>
          <p:nvSpPr>
            <p:cNvPr id="159" name="CheckBox"/>
            <p:cNvSpPr>
              <a:spLocks/>
            </p:cNvSpPr>
            <p:nvPr/>
          </p:nvSpPr>
          <p:spPr>
            <a:xfrm>
              <a:off x="5179846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CheckBoxUnchecked"/>
          <p:cNvGrpSpPr/>
          <p:nvPr>
            <p:custDataLst>
              <p:custData r:id="rId31"/>
            </p:custDataLst>
          </p:nvPr>
        </p:nvGrpSpPr>
        <p:grpSpPr>
          <a:xfrm>
            <a:off x="3219483" y="5347337"/>
            <a:ext cx="1682325" cy="230832"/>
            <a:chOff x="5179846" y="2087449"/>
            <a:chExt cx="1576680" cy="216403"/>
          </a:xfrm>
        </p:grpSpPr>
        <p:sp>
          <p:nvSpPr>
            <p:cNvPr id="161" name="Content"/>
            <p:cNvSpPr txBox="1">
              <a:spLocks/>
            </p:cNvSpPr>
            <p:nvPr/>
          </p:nvSpPr>
          <p:spPr>
            <a:xfrm>
              <a:off x="5179851" y="2087449"/>
              <a:ext cx="15766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Aging and Disabilities</a:t>
              </a:r>
            </a:p>
          </p:txBody>
        </p:sp>
        <p:sp>
          <p:nvSpPr>
            <p:cNvPr id="162" name="CheckBox"/>
            <p:cNvSpPr>
              <a:spLocks/>
            </p:cNvSpPr>
            <p:nvPr/>
          </p:nvSpPr>
          <p:spPr>
            <a:xfrm>
              <a:off x="5179846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CheckBoxUnchecked"/>
          <p:cNvGrpSpPr/>
          <p:nvPr>
            <p:custDataLst>
              <p:custData r:id="rId32"/>
            </p:custDataLst>
          </p:nvPr>
        </p:nvGrpSpPr>
        <p:grpSpPr>
          <a:xfrm>
            <a:off x="3219724" y="5515612"/>
            <a:ext cx="1972468" cy="230832"/>
            <a:chOff x="5179844" y="2087449"/>
            <a:chExt cx="1848604" cy="216403"/>
          </a:xfrm>
        </p:grpSpPr>
        <p:sp>
          <p:nvSpPr>
            <p:cNvPr id="164" name="Content"/>
            <p:cNvSpPr txBox="1">
              <a:spLocks/>
            </p:cNvSpPr>
            <p:nvPr/>
          </p:nvSpPr>
          <p:spPr>
            <a:xfrm>
              <a:off x="5179849" y="2087449"/>
              <a:ext cx="184859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Other Social Justice Issues</a:t>
              </a:r>
            </a:p>
          </p:txBody>
        </p:sp>
        <p:sp>
          <p:nvSpPr>
            <p:cNvPr id="165" name="CheckBox"/>
            <p:cNvSpPr>
              <a:spLocks/>
            </p:cNvSpPr>
            <p:nvPr/>
          </p:nvSpPr>
          <p:spPr>
            <a:xfrm>
              <a:off x="5179844" y="2146834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RadioButtonSelected"/>
          <p:cNvGrpSpPr/>
          <p:nvPr>
            <p:custDataLst>
              <p:custData r:id="rId33"/>
            </p:custDataLst>
          </p:nvPr>
        </p:nvGrpSpPr>
        <p:grpSpPr>
          <a:xfrm>
            <a:off x="8332752" y="2772663"/>
            <a:ext cx="429669" cy="230832"/>
            <a:chOff x="4356895" y="3334651"/>
            <a:chExt cx="429669" cy="230832"/>
          </a:xfrm>
        </p:grpSpPr>
        <p:sp>
          <p:nvSpPr>
            <p:cNvPr id="167" name="Content"/>
            <p:cNvSpPr txBox="1">
              <a:spLocks/>
            </p:cNvSpPr>
            <p:nvPr/>
          </p:nvSpPr>
          <p:spPr>
            <a:xfrm>
              <a:off x="4356895" y="3334651"/>
              <a:ext cx="42966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169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1" name="RadioButtonUnselected"/>
          <p:cNvGrpSpPr/>
          <p:nvPr>
            <p:custDataLst>
              <p:custData r:id="rId34"/>
            </p:custDataLst>
          </p:nvPr>
        </p:nvGrpSpPr>
        <p:grpSpPr>
          <a:xfrm>
            <a:off x="8800999" y="2761406"/>
            <a:ext cx="417550" cy="230832"/>
            <a:chOff x="4356895" y="3334651"/>
            <a:chExt cx="417550" cy="230832"/>
          </a:xfrm>
        </p:grpSpPr>
        <p:sp>
          <p:nvSpPr>
            <p:cNvPr id="172" name="Content"/>
            <p:cNvSpPr txBox="1">
              <a:spLocks/>
            </p:cNvSpPr>
            <p:nvPr/>
          </p:nvSpPr>
          <p:spPr>
            <a:xfrm>
              <a:off x="4356895" y="3334651"/>
              <a:ext cx="41755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4" name="Content"/>
          <p:cNvSpPr txBox="1"/>
          <p:nvPr>
            <p:custDataLst>
              <p:custData r:id="rId35"/>
            </p:custDataLst>
          </p:nvPr>
        </p:nvSpPr>
        <p:spPr>
          <a:xfrm>
            <a:off x="6568906" y="2797502"/>
            <a:ext cx="16128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International Student</a:t>
            </a:r>
          </a:p>
        </p:txBody>
      </p:sp>
      <p:sp>
        <p:nvSpPr>
          <p:cNvPr id="175" name="Tab3"/>
          <p:cNvSpPr txBox="1">
            <a:spLocks/>
          </p:cNvSpPr>
          <p:nvPr/>
        </p:nvSpPr>
        <p:spPr>
          <a:xfrm>
            <a:off x="3587127" y="1420489"/>
            <a:ext cx="807197" cy="21031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Alerts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Tab3"/>
          <p:cNvSpPr txBox="1">
            <a:spLocks/>
          </p:cNvSpPr>
          <p:nvPr/>
        </p:nvSpPr>
        <p:spPr>
          <a:xfrm>
            <a:off x="4402970" y="1420156"/>
            <a:ext cx="807197" cy="21031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History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647071" y="738542"/>
            <a:ext cx="7521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out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20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21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22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grpSp>
        <p:nvGrpSpPr>
          <p:cNvPr id="71" name="TabGroup"/>
          <p:cNvGrpSpPr/>
          <p:nvPr>
            <p:custDataLst>
              <p:custData r:id="rId5"/>
            </p:custDataLst>
          </p:nvPr>
        </p:nvGrpSpPr>
        <p:grpSpPr>
          <a:xfrm>
            <a:off x="1818630" y="1392780"/>
            <a:ext cx="8509818" cy="4370938"/>
            <a:chOff x="3138993" y="2618889"/>
            <a:chExt cx="3513043" cy="2062141"/>
          </a:xfrm>
        </p:grpSpPr>
        <p:sp>
          <p:nvSpPr>
            <p:cNvPr id="72" name="Container"/>
            <p:cNvSpPr>
              <a:spLocks/>
            </p:cNvSpPr>
            <p:nvPr/>
          </p:nvSpPr>
          <p:spPr>
            <a:xfrm>
              <a:off x="3138993" y="2735181"/>
              <a:ext cx="3513043" cy="194584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ab3"/>
            <p:cNvSpPr txBox="1">
              <a:spLocks/>
            </p:cNvSpPr>
            <p:nvPr/>
          </p:nvSpPr>
          <p:spPr>
            <a:xfrm>
              <a:off x="3533756" y="2635959"/>
              <a:ext cx="333229" cy="9922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62008" y="2618889"/>
              <a:ext cx="371746" cy="116291"/>
              <a:chOff x="3452403" y="2714261"/>
              <a:chExt cx="240616" cy="99222"/>
            </a:xfrm>
          </p:grpSpPr>
          <p:sp>
            <p:nvSpPr>
              <p:cNvPr id="77" name="ActiveTab"/>
              <p:cNvSpPr txBox="1">
                <a:spLocks/>
              </p:cNvSpPr>
              <p:nvPr/>
            </p:nvSpPr>
            <p:spPr>
              <a:xfrm>
                <a:off x="3452403" y="2714261"/>
                <a:ext cx="240616" cy="9922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TabLine"/>
              <p:cNvSpPr>
                <a:spLocks/>
              </p:cNvSpPr>
              <p:nvPr/>
            </p:nvSpPr>
            <p:spPr>
              <a:xfrm>
                <a:off x="3454981" y="2813483"/>
                <a:ext cx="235461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1" name="Content"/>
          <p:cNvSpPr txBox="1"/>
          <p:nvPr>
            <p:custDataLst>
              <p:custData r:id="rId6"/>
            </p:custDataLst>
          </p:nvPr>
        </p:nvSpPr>
        <p:spPr>
          <a:xfrm>
            <a:off x="7120648" y="721718"/>
            <a:ext cx="184658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Welcome, Jacob, W.</a:t>
            </a:r>
          </a:p>
        </p:txBody>
      </p:sp>
      <p:sp>
        <p:nvSpPr>
          <p:cNvPr id="66" name="Content"/>
          <p:cNvSpPr txBox="1"/>
          <p:nvPr>
            <p:custDataLst>
              <p:custData r:id="rId7"/>
            </p:custDataLst>
          </p:nvPr>
        </p:nvSpPr>
        <p:spPr>
          <a:xfrm>
            <a:off x="1642563" y="1131171"/>
            <a:ext cx="131029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Student View</a:t>
            </a:r>
          </a:p>
        </p:txBody>
      </p:sp>
      <p:sp>
        <p:nvSpPr>
          <p:cNvPr id="111" name="Tab3"/>
          <p:cNvSpPr txBox="1">
            <a:spLocks/>
          </p:cNvSpPr>
          <p:nvPr/>
        </p:nvSpPr>
        <p:spPr>
          <a:xfrm>
            <a:off x="1881844" y="1420489"/>
            <a:ext cx="893035" cy="218508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Profile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Tab3"/>
          <p:cNvSpPr txBox="1">
            <a:spLocks/>
          </p:cNvSpPr>
          <p:nvPr/>
        </p:nvSpPr>
        <p:spPr>
          <a:xfrm>
            <a:off x="4399375" y="1383010"/>
            <a:ext cx="807197" cy="247791"/>
          </a:xfrm>
          <a:prstGeom prst="rect">
            <a:avLst/>
          </a:prstGeom>
          <a:noFill/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History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Tab3"/>
          <p:cNvSpPr txBox="1">
            <a:spLocks/>
          </p:cNvSpPr>
          <p:nvPr/>
        </p:nvSpPr>
        <p:spPr>
          <a:xfrm>
            <a:off x="3587127" y="1420489"/>
            <a:ext cx="807197" cy="21031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Alerts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14" name="Table"/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3741241620"/>
              </p:ext>
            </p:extLst>
          </p:nvPr>
        </p:nvGraphicFramePr>
        <p:xfrm>
          <a:off x="1844051" y="2899609"/>
          <a:ext cx="8403699" cy="146785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5478"/>
                <a:gridCol w="1139384"/>
                <a:gridCol w="2512747"/>
                <a:gridCol w="1200422"/>
                <a:gridCol w="991047"/>
                <a:gridCol w="1624621"/>
              </a:tblGrid>
              <a:tr h="42624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Partner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Job Description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Availability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Duration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Email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4720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English conversation partner or Food bank helper.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9 slots(s)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Open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months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Julie@opp1.com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720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Tutor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C00000"/>
                          </a:solidFill>
                        </a:rPr>
                        <a:t>Full</a:t>
                      </a:r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9/15/2014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Jason@opp2.com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720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Server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1 slots(s)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Open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6/15/2014 -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jones@opp3.com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15" name="Content"/>
          <p:cNvSpPr txBox="1"/>
          <p:nvPr>
            <p:custDataLst>
              <p:custData r:id="rId9"/>
            </p:custDataLst>
          </p:nvPr>
        </p:nvSpPr>
        <p:spPr>
          <a:xfrm>
            <a:off x="8596640" y="4396237"/>
            <a:ext cx="1888650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Previous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1- 3 of 5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604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647071" y="738542"/>
            <a:ext cx="7521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out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21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22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23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grpSp>
        <p:nvGrpSpPr>
          <p:cNvPr id="71" name="TabGroup"/>
          <p:cNvGrpSpPr/>
          <p:nvPr>
            <p:custDataLst>
              <p:custData r:id="rId5"/>
            </p:custDataLst>
          </p:nvPr>
        </p:nvGrpSpPr>
        <p:grpSpPr>
          <a:xfrm>
            <a:off x="1818228" y="1217162"/>
            <a:ext cx="8509818" cy="4426357"/>
            <a:chOff x="3138993" y="2346428"/>
            <a:chExt cx="3513043" cy="2271291"/>
          </a:xfrm>
        </p:grpSpPr>
        <p:sp>
          <p:nvSpPr>
            <p:cNvPr id="72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TabLine"/>
            <p:cNvSpPr/>
            <p:nvPr/>
          </p:nvSpPr>
          <p:spPr>
            <a:xfrm>
              <a:off x="3204391" y="2346428"/>
              <a:ext cx="881205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4" name="ActiveTab"/>
          <p:cNvSpPr txBox="1"/>
          <p:nvPr/>
        </p:nvSpPr>
        <p:spPr>
          <a:xfrm>
            <a:off x="3908592" y="1706513"/>
            <a:ext cx="2181331" cy="4803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Current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ab3"/>
          <p:cNvSpPr txBox="1"/>
          <p:nvPr/>
        </p:nvSpPr>
        <p:spPr>
          <a:xfrm>
            <a:off x="1955594" y="1778888"/>
            <a:ext cx="1955316" cy="4098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Profile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66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368225535"/>
              </p:ext>
            </p:extLst>
          </p:nvPr>
        </p:nvGraphicFramePr>
        <p:xfrm>
          <a:off x="2014774" y="3297676"/>
          <a:ext cx="8121397" cy="16957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166"/>
                <a:gridCol w="1056182"/>
                <a:gridCol w="2329258"/>
                <a:gridCol w="1112763"/>
                <a:gridCol w="918676"/>
                <a:gridCol w="918676"/>
                <a:gridCol w="918676"/>
              </a:tblGrid>
              <a:tr h="6208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Partner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Title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Hours Volunteered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Evaluation Submitted?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Self-Reflection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</a:rPr>
                        <a:t> Submitted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End Date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5830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English conversation partner or Food bank helper.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830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Tutor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9/15/2014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830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Server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70" name="Content"/>
          <p:cNvSpPr/>
          <p:nvPr>
            <p:custDataLst>
              <p:custData r:id="rId7"/>
            </p:custDataLst>
          </p:nvPr>
        </p:nvSpPr>
        <p:spPr>
          <a:xfrm>
            <a:off x="8408100" y="2930209"/>
            <a:ext cx="1688018" cy="234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Tab3"/>
          <p:cNvSpPr txBox="1"/>
          <p:nvPr/>
        </p:nvSpPr>
        <p:spPr>
          <a:xfrm>
            <a:off x="6089923" y="1782470"/>
            <a:ext cx="1955316" cy="4098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Alerts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 txBox="1"/>
          <p:nvPr>
            <p:custDataLst>
              <p:custData r:id="rId8"/>
            </p:custDataLst>
          </p:nvPr>
        </p:nvSpPr>
        <p:spPr>
          <a:xfrm>
            <a:off x="1642563" y="1131171"/>
            <a:ext cx="131029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Student View</a:t>
            </a:r>
          </a:p>
        </p:txBody>
      </p:sp>
      <p:sp>
        <p:nvSpPr>
          <p:cNvPr id="62" name="Content"/>
          <p:cNvSpPr txBox="1"/>
          <p:nvPr>
            <p:custDataLst>
              <p:custData r:id="rId9"/>
            </p:custDataLst>
          </p:nvPr>
        </p:nvSpPr>
        <p:spPr>
          <a:xfrm>
            <a:off x="7120647" y="721718"/>
            <a:ext cx="223063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Welcome back, Jacob G.</a:t>
            </a:r>
          </a:p>
        </p:txBody>
      </p:sp>
      <p:grpSp>
        <p:nvGrpSpPr>
          <p:cNvPr id="63" name="DropdownBox"/>
          <p:cNvGrpSpPr/>
          <p:nvPr>
            <p:custDataLst>
              <p:custData r:id="rId10"/>
            </p:custDataLst>
          </p:nvPr>
        </p:nvGrpSpPr>
        <p:grpSpPr>
          <a:xfrm>
            <a:off x="2010962" y="2873983"/>
            <a:ext cx="3942365" cy="246398"/>
            <a:chOff x="4016824" y="3329200"/>
            <a:chExt cx="1097652" cy="228600"/>
          </a:xfrm>
        </p:grpSpPr>
        <p:sp>
          <p:nvSpPr>
            <p:cNvPr id="7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Registered, By Class, By Quarter, By Radius, By Service Learning 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6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647071" y="738542"/>
            <a:ext cx="7521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out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32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33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34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grpSp>
        <p:nvGrpSpPr>
          <p:cNvPr id="71" name="TabGroup"/>
          <p:cNvGrpSpPr/>
          <p:nvPr>
            <p:custDataLst>
              <p:custData r:id="rId5"/>
            </p:custDataLst>
          </p:nvPr>
        </p:nvGrpSpPr>
        <p:grpSpPr>
          <a:xfrm>
            <a:off x="1818228" y="1217162"/>
            <a:ext cx="8509818" cy="4426357"/>
            <a:chOff x="3138993" y="2346428"/>
            <a:chExt cx="3513043" cy="2271291"/>
          </a:xfrm>
        </p:grpSpPr>
        <p:sp>
          <p:nvSpPr>
            <p:cNvPr id="72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TabLine"/>
            <p:cNvSpPr/>
            <p:nvPr/>
          </p:nvSpPr>
          <p:spPr>
            <a:xfrm>
              <a:off x="3204391" y="2346428"/>
              <a:ext cx="881205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4" name="ActiveTab"/>
          <p:cNvSpPr txBox="1"/>
          <p:nvPr/>
        </p:nvSpPr>
        <p:spPr>
          <a:xfrm>
            <a:off x="3908592" y="1706513"/>
            <a:ext cx="2181331" cy="4803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Current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ab3"/>
          <p:cNvSpPr txBox="1"/>
          <p:nvPr/>
        </p:nvSpPr>
        <p:spPr>
          <a:xfrm>
            <a:off x="1955594" y="1778888"/>
            <a:ext cx="1955316" cy="4098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Profile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66" name="Table"/>
          <p:cNvGraphicFramePr>
            <a:graphicFrameLocks noGrp="1"/>
          </p:cNvGraphicFramePr>
          <p:nvPr>
            <p:custDataLst>
              <p:custData r:id="rId6"/>
            </p:custDataLst>
            <p:extLst/>
          </p:nvPr>
        </p:nvGraphicFramePr>
        <p:xfrm>
          <a:off x="2014774" y="3297676"/>
          <a:ext cx="8121397" cy="16957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166"/>
                <a:gridCol w="1056182"/>
                <a:gridCol w="2329258"/>
                <a:gridCol w="1112763"/>
                <a:gridCol w="918676"/>
                <a:gridCol w="918676"/>
                <a:gridCol w="918676"/>
              </a:tblGrid>
              <a:tr h="6208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Partner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Title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Hours Volunteered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Evaluation Submitted?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Self-Reflection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</a:rPr>
                        <a:t> Submitted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End Date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5830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English conversation partner or Food bank helper.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830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Tutor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9/15/2014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830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Server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Yes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67" name="SearchBox"/>
          <p:cNvGrpSpPr/>
          <p:nvPr>
            <p:custDataLst>
              <p:custData r:id="rId7"/>
            </p:custDataLst>
          </p:nvPr>
        </p:nvGrpSpPr>
        <p:grpSpPr>
          <a:xfrm>
            <a:off x="2024346" y="2901821"/>
            <a:ext cx="962996" cy="310896"/>
            <a:chOff x="4111925" y="3293648"/>
            <a:chExt cx="962996" cy="310896"/>
          </a:xfrm>
        </p:grpSpPr>
        <p:sp>
          <p:nvSpPr>
            <p:cNvPr id="68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9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Content"/>
          <p:cNvSpPr/>
          <p:nvPr>
            <p:custDataLst>
              <p:custData r:id="rId8"/>
            </p:custDataLst>
          </p:nvPr>
        </p:nvSpPr>
        <p:spPr>
          <a:xfrm>
            <a:off x="8408100" y="2930209"/>
            <a:ext cx="1688018" cy="2349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Tab3"/>
          <p:cNvSpPr txBox="1"/>
          <p:nvPr/>
        </p:nvSpPr>
        <p:spPr>
          <a:xfrm>
            <a:off x="6089923" y="1782470"/>
            <a:ext cx="1955316" cy="4098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Alerts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9"/>
            </p:custDataLst>
          </p:nvPr>
        </p:nvSpPr>
        <p:spPr>
          <a:xfrm>
            <a:off x="2722543" y="2749431"/>
            <a:ext cx="6518734" cy="30545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Class: Class 1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Partner: Opportunity 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0"/>
            </p:custDataLst>
          </p:nvPr>
        </p:nvSpPr>
        <p:spPr>
          <a:xfrm>
            <a:off x="3579474" y="3187576"/>
            <a:ext cx="1775501" cy="2083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pPr algn="dist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Browse…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 txBox="1"/>
          <p:nvPr>
            <p:custDataLst>
              <p:custData r:id="rId11"/>
            </p:custDataLst>
          </p:nvPr>
        </p:nvSpPr>
        <p:spPr>
          <a:xfrm>
            <a:off x="2774036" y="3185345"/>
            <a:ext cx="8808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Evaluation</a:t>
            </a:r>
          </a:p>
        </p:txBody>
      </p:sp>
      <p:sp>
        <p:nvSpPr>
          <p:cNvPr id="77" name="Content"/>
          <p:cNvSpPr/>
          <p:nvPr>
            <p:custDataLst>
              <p:custData r:id="rId12"/>
            </p:custDataLst>
          </p:nvPr>
        </p:nvSpPr>
        <p:spPr>
          <a:xfrm>
            <a:off x="5522575" y="31774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/>
          <p:nvPr>
            <p:custDataLst>
              <p:custData r:id="rId13"/>
            </p:custDataLst>
          </p:nvPr>
        </p:nvSpPr>
        <p:spPr>
          <a:xfrm>
            <a:off x="3579474" y="3479425"/>
            <a:ext cx="1775501" cy="2083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pPr algn="dist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Browse…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14"/>
            </p:custDataLst>
          </p:nvPr>
        </p:nvSpPr>
        <p:spPr>
          <a:xfrm>
            <a:off x="2774036" y="3477194"/>
            <a:ext cx="8536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Reflection</a:t>
            </a: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5522575" y="34692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8" name="DatePicker"/>
          <p:cNvGrpSpPr/>
          <p:nvPr>
            <p:custDataLst>
              <p:custData r:id="rId16"/>
            </p:custDataLst>
          </p:nvPr>
        </p:nvGrpSpPr>
        <p:grpSpPr>
          <a:xfrm>
            <a:off x="4385673" y="3823880"/>
            <a:ext cx="969302" cy="228600"/>
            <a:chOff x="3790801" y="3347719"/>
            <a:chExt cx="969299" cy="228600"/>
          </a:xfrm>
        </p:grpSpPr>
        <p:sp>
          <p:nvSpPr>
            <p:cNvPr id="89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Content"/>
          <p:cNvSpPr/>
          <p:nvPr>
            <p:custDataLst>
              <p:custData r:id="rId17"/>
            </p:custDataLst>
          </p:nvPr>
        </p:nvSpPr>
        <p:spPr>
          <a:xfrm>
            <a:off x="3556447" y="3803439"/>
            <a:ext cx="763182" cy="2489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18"/>
            </p:custDataLst>
          </p:nvPr>
        </p:nvSpPr>
        <p:spPr>
          <a:xfrm>
            <a:off x="2774036" y="3805737"/>
            <a:ext cx="5896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Hours</a:t>
            </a:r>
          </a:p>
        </p:txBody>
      </p:sp>
      <p:sp>
        <p:nvSpPr>
          <p:cNvPr id="94" name="Content"/>
          <p:cNvSpPr/>
          <p:nvPr>
            <p:custDataLst>
              <p:custData r:id="rId19"/>
            </p:custDataLst>
          </p:nvPr>
        </p:nvSpPr>
        <p:spPr>
          <a:xfrm>
            <a:off x="5522575" y="38036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5" name="Table"/>
          <p:cNvGraphicFramePr>
            <a:graphicFrameLocks noGrp="1"/>
          </p:cNvGraphicFramePr>
          <p:nvPr>
            <p:custDataLst>
              <p:custData r:id="rId20"/>
            </p:custDataLst>
            <p:extLst>
              <p:ext uri="{D42A27DB-BD31-4B8C-83A1-F6EECF244321}">
                <p14:modId xmlns:p14="http://schemas.microsoft.com/office/powerpoint/2010/main" val="1553268439"/>
              </p:ext>
            </p:extLst>
          </p:nvPr>
        </p:nvGraphicFramePr>
        <p:xfrm>
          <a:off x="2880444" y="4120042"/>
          <a:ext cx="6211145" cy="15234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0505"/>
                <a:gridCol w="865683"/>
                <a:gridCol w="4304957"/>
              </a:tblGrid>
              <a:tr h="4423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Date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Hours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036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Please be sure to bring…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3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Need more experience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6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Please meet at building 101 on 6/15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@ 8am.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92" name="Content"/>
          <p:cNvSpPr txBox="1"/>
          <p:nvPr>
            <p:custDataLst>
              <p:custData r:id="rId21"/>
            </p:custDataLst>
          </p:nvPr>
        </p:nvSpPr>
        <p:spPr>
          <a:xfrm>
            <a:off x="7120647" y="721718"/>
            <a:ext cx="223063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Welcome back, Jacob G.</a:t>
            </a:r>
          </a:p>
        </p:txBody>
      </p:sp>
      <p:sp>
        <p:nvSpPr>
          <p:cNvPr id="79" name="Content"/>
          <p:cNvSpPr txBox="1"/>
          <p:nvPr>
            <p:custDataLst>
              <p:custData r:id="rId22"/>
            </p:custDataLst>
          </p:nvPr>
        </p:nvSpPr>
        <p:spPr>
          <a:xfrm>
            <a:off x="1642563" y="1131171"/>
            <a:ext cx="131029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Student View</a:t>
            </a:r>
          </a:p>
        </p:txBody>
      </p:sp>
    </p:spTree>
    <p:extLst>
      <p:ext uri="{BB962C8B-B14F-4D97-AF65-F5344CB8AC3E}">
        <p14:creationId xmlns:p14="http://schemas.microsoft.com/office/powerpoint/2010/main" val="31223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01137" y="-13815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647071" y="738542"/>
            <a:ext cx="7521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out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18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19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20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grpSp>
        <p:nvGrpSpPr>
          <p:cNvPr id="71" name="TabGroup"/>
          <p:cNvGrpSpPr/>
          <p:nvPr>
            <p:custDataLst>
              <p:custData r:id="rId5"/>
            </p:custDataLst>
          </p:nvPr>
        </p:nvGrpSpPr>
        <p:grpSpPr>
          <a:xfrm>
            <a:off x="1818228" y="1217162"/>
            <a:ext cx="8509818" cy="4426357"/>
            <a:chOff x="3138993" y="2346428"/>
            <a:chExt cx="3513043" cy="2271291"/>
          </a:xfrm>
        </p:grpSpPr>
        <p:sp>
          <p:nvSpPr>
            <p:cNvPr id="72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ab3"/>
            <p:cNvSpPr txBox="1"/>
            <p:nvPr/>
          </p:nvSpPr>
          <p:spPr>
            <a:xfrm>
              <a:off x="400690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TabLine"/>
            <p:cNvSpPr/>
            <p:nvPr/>
          </p:nvSpPr>
          <p:spPr>
            <a:xfrm>
              <a:off x="3204391" y="2346428"/>
              <a:ext cx="881205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4" name="ActiveTab"/>
          <p:cNvSpPr txBox="1"/>
          <p:nvPr/>
        </p:nvSpPr>
        <p:spPr>
          <a:xfrm>
            <a:off x="5878577" y="1710170"/>
            <a:ext cx="2181331" cy="4803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Alerts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ab3"/>
          <p:cNvSpPr txBox="1"/>
          <p:nvPr/>
        </p:nvSpPr>
        <p:spPr>
          <a:xfrm>
            <a:off x="1955594" y="1778888"/>
            <a:ext cx="1955316" cy="4098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Update Profile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66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321172257"/>
              </p:ext>
            </p:extLst>
          </p:nvPr>
        </p:nvGraphicFramePr>
        <p:xfrm>
          <a:off x="2014774" y="3287949"/>
          <a:ext cx="8121398" cy="16979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7769"/>
                <a:gridCol w="1190894"/>
                <a:gridCol w="2626344"/>
                <a:gridCol w="738883"/>
                <a:gridCol w="749030"/>
                <a:gridCol w="1838478"/>
              </a:tblGrid>
              <a:tr h="4423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Partner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Title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Start Date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</a:rPr>
                        <a:t>Comment</a:t>
                      </a:r>
                      <a:endParaRPr 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036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English conversation partner.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Accepted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Please attend orientation on 12/5 @ 5pm @ Seattle U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room 105.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36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Food bank helper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C00000"/>
                          </a:solidFill>
                        </a:rPr>
                        <a:t>Pending…</a:t>
                      </a:r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N/A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Please bring your own gloves.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36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Opportunity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Server</a:t>
                      </a:r>
                      <a:endParaRPr lang="en-US" sz="900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Accepted</a:t>
                      </a:r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6/15/2014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Please meet at building 101 on 6/15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@ 8am.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2" name="Content"/>
          <p:cNvSpPr txBox="1"/>
          <p:nvPr>
            <p:custDataLst>
              <p:custData r:id="rId7"/>
            </p:custDataLst>
          </p:nvPr>
        </p:nvSpPr>
        <p:spPr>
          <a:xfrm>
            <a:off x="7120647" y="721718"/>
            <a:ext cx="223063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Welcome back, Jacob G.</a:t>
            </a:r>
          </a:p>
        </p:txBody>
      </p:sp>
      <p:sp>
        <p:nvSpPr>
          <p:cNvPr id="63" name="Content"/>
          <p:cNvSpPr txBox="1"/>
          <p:nvPr>
            <p:custDataLst>
              <p:custData r:id="rId8"/>
            </p:custDataLst>
          </p:nvPr>
        </p:nvSpPr>
        <p:spPr>
          <a:xfrm>
            <a:off x="1642563" y="1131171"/>
            <a:ext cx="131029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Student View</a:t>
            </a:r>
          </a:p>
        </p:txBody>
      </p:sp>
    </p:spTree>
    <p:extLst>
      <p:ext uri="{BB962C8B-B14F-4D97-AF65-F5344CB8AC3E}">
        <p14:creationId xmlns:p14="http://schemas.microsoft.com/office/powerpoint/2010/main" val="19534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60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http://webapps.seattleu.edu/eServe/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30430" y="6343646"/>
            <a:ext cx="2409825" cy="390525"/>
          </a:xfrm>
          <a:prstGeom prst="rect">
            <a:avLst/>
          </a:prstGeom>
        </p:spPr>
      </p:pic>
      <p:sp>
        <p:nvSpPr>
          <p:cNvPr id="83" name="Content"/>
          <p:cNvSpPr txBox="1"/>
          <p:nvPr>
            <p:custDataLst>
              <p:custData r:id="rId2"/>
            </p:custDataLst>
          </p:nvPr>
        </p:nvSpPr>
        <p:spPr>
          <a:xfrm>
            <a:off x="9259840" y="758080"/>
            <a:ext cx="12804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In  Register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00200" y="685158"/>
            <a:ext cx="2867025" cy="390525"/>
          </a:xfrm>
          <a:prstGeom prst="rect">
            <a:avLst/>
          </a:prstGeom>
        </p:spPr>
      </p:pic>
      <p:sp>
        <p:nvSpPr>
          <p:cNvPr id="85" name="Content"/>
          <p:cNvSpPr txBox="1"/>
          <p:nvPr>
            <p:custDataLst>
              <p:custData r:id="rId3"/>
            </p:custDataLst>
          </p:nvPr>
        </p:nvSpPr>
        <p:spPr>
          <a:xfrm>
            <a:off x="3505695" y="6538909"/>
            <a:ext cx="4676280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/>
              <a:t>Copyright © 2014 NobleHour.com. All Rights Reserved. </a:t>
            </a:r>
            <a:r>
              <a:rPr lang="en-US" sz="800" u="sng" dirty="0">
                <a:hlinkClick r:id="rId19"/>
              </a:rPr>
              <a:t>Terms &amp; Conditions</a:t>
            </a:r>
            <a:r>
              <a:rPr lang="en-US" sz="800" dirty="0"/>
              <a:t> | </a:t>
            </a:r>
            <a:r>
              <a:rPr lang="en-US" sz="800" u="sng" dirty="0">
                <a:hlinkClick r:id="rId20"/>
              </a:rPr>
              <a:t>Privacy Policy</a:t>
            </a:r>
            <a:r>
              <a:rPr lang="en-US" sz="800" dirty="0"/>
              <a:t> | </a:t>
            </a:r>
            <a:r>
              <a:rPr lang="en-US" sz="800" u="sng" dirty="0">
                <a:hlinkClick r:id="rId21"/>
              </a:rPr>
              <a:t>Security Policy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4"/>
            </p:custDataLst>
          </p:nvPr>
        </p:nvSpPr>
        <p:spPr>
          <a:xfrm>
            <a:off x="2505844" y="5957755"/>
            <a:ext cx="9236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About Us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Team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42883" y="5797311"/>
            <a:ext cx="904875" cy="914400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5"/>
            </p:custDataLst>
          </p:nvPr>
        </p:nvSpPr>
        <p:spPr>
          <a:xfrm>
            <a:off x="1765618" y="1698398"/>
            <a:ext cx="8602482" cy="319202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Release Form</a:t>
            </a: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6"/>
            </p:custDataLst>
          </p:nvPr>
        </p:nvSpPr>
        <p:spPr>
          <a:xfrm>
            <a:off x="5291721" y="5097114"/>
            <a:ext cx="12943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Full Name:</a:t>
            </a:r>
          </a:p>
        </p:txBody>
      </p:sp>
      <p:sp>
        <p:nvSpPr>
          <p:cNvPr id="66" name="Content"/>
          <p:cNvSpPr/>
          <p:nvPr>
            <p:custDataLst>
              <p:custData r:id="rId7"/>
            </p:custDataLst>
          </p:nvPr>
        </p:nvSpPr>
        <p:spPr>
          <a:xfrm>
            <a:off x="6586050" y="5081191"/>
            <a:ext cx="2505540" cy="2626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8"/>
            </p:custDataLst>
          </p:nvPr>
        </p:nvSpPr>
        <p:spPr>
          <a:xfrm>
            <a:off x="9267115" y="508119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9"/>
            </p:custDataLst>
          </p:nvPr>
        </p:nvSpPr>
        <p:spPr>
          <a:xfrm>
            <a:off x="7120647" y="721718"/>
            <a:ext cx="223063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Welcome back, Jacob G.</a:t>
            </a:r>
          </a:p>
        </p:txBody>
      </p:sp>
    </p:spTree>
    <p:extLst>
      <p:ext uri="{BB962C8B-B14F-4D97-AF65-F5344CB8AC3E}">
        <p14:creationId xmlns:p14="http://schemas.microsoft.com/office/powerpoint/2010/main" val="5939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C8799131-D6FC-4D04-BE6A-F496621B303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61653C2-EDC3-4990-874D-BBA12EB30B9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602856B-D111-4A6D-9882-B7F147BFEC0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84A18F4-7424-4E06-AAC1-0F91126ECC0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C5BAA28-6E2F-4405-A2F1-B6F8C5CDF5C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7DD0A97-A6C9-4C59-A4C5-E8939861CA6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277EFBD-6D7A-4E79-A7BA-F1C3A3B1BA9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3BBB128-D812-496E-B275-A0887BD531D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E7D2F53-E2CE-4E1D-9C9C-A0D7B0B348F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4FA51EC-899D-4FBD-93C7-BA4CCF25B2F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C823FB4-DE70-4ED5-8F3C-37DE9A28882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8435FB9-C2B7-4171-89E2-D7399F6E009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5A747D2-C0B4-4C46-BCA0-3723D15A28F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E9C549D-A283-41E7-AD8B-1ABE3EBCF73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DC072FE-98D6-4ABA-BC9D-37053DF4CF96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FFE4BB4-4ECC-4F47-87D5-C8A90AD9EDD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70E7E08-6207-4E98-BA8F-CE0BC8ED89E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7A0E586-C78D-4F22-A33A-B2EFC8DB9BE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1D626AA-845E-4332-9EC2-0B4D9FD3977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A66CB74-164C-4C37-85D6-695EA208320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9BECD13-ABA5-4802-9E87-EC795EA9D5A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6F83BCC-0E12-4B8C-808C-5DCB4CD4579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34DB48F-FD2C-424C-832F-7CA6F51665C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FAD52C3-E11A-4133-8BCE-B79694457BC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C83A2AA-F885-4FCD-9318-A6CF7BEB54A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41FEAB9-D72F-4AB7-8AE7-D0459AFB74E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4868B18-DBC3-4BA9-BE84-797467ED6AA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E7842D1-D7E0-43F5-9691-69E161D99596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022DA20-9E47-4E8D-A921-A605BD377CD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637B420-BB5B-4AC1-9AB1-DA8394A1406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C7C7F4E-EFF2-4BCB-B931-A4B55B7F573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76BD197B-46F2-4076-B88F-E1631630BC0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A3CEABB-D0EA-4A56-946C-ED078DD2932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E537980-7A18-42D8-A58A-9FE95D3081A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A5DD21A-6E93-4F8F-8874-6E7739B6265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0E7772A-664B-4FB4-98A0-42D6DD16AA91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D8698D8-0C43-456A-8FA9-00A71221A62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187FD36-3DB4-4279-BC4C-95611F887B8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8EF8255-0C9E-4B39-BB65-AF8708FF15D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8C99FC8-D084-4C38-92A4-915C3D99B4F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FCEF011-F2B8-4EF1-9DBE-6070250C22F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2B9E5FA-F8DC-422F-8D55-F48D8E14E3F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20B0BEC-A11F-430B-A146-B41773A8D67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A58F4F4-598E-46ED-9004-C69F6FC191F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6AFD831-0790-4E4C-8E64-5C3D65F3186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3430F72-E7B0-4C79-AC1A-EFBF82B210D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B5E5F61-D748-4C10-A4BC-33B5A1C2718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2540B765-3C1C-4CE0-82C0-2C3CD12C9E4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51F1B7D-FFBC-47C4-8B93-03A5A004543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DE1F42F-CB08-499F-AA36-A37AB1FF0D3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104B0B7-12FF-4708-9FB7-1EDCD61AF62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BF7383A-6B5E-4B14-AA30-B9BB2EA784C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326A608-2516-4931-AA3C-6029B4C38F3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DAFFD03-F82E-47AA-8102-D3875E91BF4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210835D-8BFD-4BBE-BB60-8CABA481A88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B479F84-5727-4365-A597-F2BEB60CE45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A357B43-6533-4914-BF76-619C42639FF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96EEEFC-C991-40C5-A41D-6520DD8D1F4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55BEBCA-94E1-46CB-974A-7B5BB5F0551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8D28C8B-BCCF-4D88-9B18-39FE866B788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C624BEE-9451-4B60-98DF-7183CF4997A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6598365-346F-4334-A338-623EEAB814C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1098965-1DBB-43D5-9784-171A7E42BC3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6C297DE-1A2D-4973-A568-112B9FE788E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541739-8CB3-4218-BA81-044A195F30C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EFB91FF-4D96-4656-BD9D-803AD9844D7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BC4B446-FE24-4822-B943-E44EB44DE1C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02F6985-07CF-4D52-B816-43DD8A99D3B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F1EAD49-A046-47F7-9239-DCAECF0441F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A09B3C9-B0D5-4434-ACB4-4ABA0A6E623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68EB43F-40CB-473F-8B65-72EC2A7F57F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9A460CF-5472-438F-80FC-C67C559C8FB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01D80F6-A5DE-45B8-B135-A577102230B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2A7BCCD-3FDE-4E56-85C6-E839260A890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90B7B27-1895-4FAD-ADB6-25EDC6EBD6D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CCD4C5C-C2B3-4894-99B4-219D18B2711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13E872A-8336-4B54-8A5D-3AF0BEFA5E8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F371417-CB78-4287-BEA5-D11A523B83F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BFD50B6-492A-44EB-8273-AD7482FCAC6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602311C-05E4-431F-B503-6DB300045D6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13BEB2D-B058-4278-BC2E-9ED4E5E314A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B14E0C1-6615-4FF1-B263-3779B65735C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50BC82C-11D8-4E74-97DD-A4DC42BD752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22BF8A5-0C77-431C-86E4-20B49174FF3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94B06CA-F5C1-48FB-ADE3-1B4748A32D8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5FC18C1-AC24-4414-995D-BBEAB6FEBCD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34776C8-3083-44D2-BD5D-157CA4EC91B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DF0365A-F541-4675-8A2C-2C8D91E8E79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FA3BDC4-CBF7-4C76-8F1D-3A162ED687B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055B8AE-FDC4-486A-B58F-462ED7FC37C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E7B1D1F-943D-48C2-A6A6-8123F2B62FE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069A09B-2DFB-49E8-B496-BB2EA448234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48F093D-CE9D-4EE1-9006-A07DE4F48B7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023ABD8-5827-401A-910B-0579A7E3FBA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2D54FEA-F1D1-47FB-A4ED-40FB0D77E0D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C6E43F1-3B42-4660-99EF-65E8A52D9EC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0F69EFA-41B8-448A-9EF3-D61B70DDEBF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A905C72-2F46-444C-9BB3-50DF35054A4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3A4EEB8-A29D-4602-9900-BB4FB7FE5C1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49D379A-DF87-4D90-B558-850E1C8A68F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631AAE8-6427-426F-83B8-FEF6464F9A6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9D90243-D7EB-466E-BF81-D2D2C6A5C43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14EEAFC-BD20-4667-BC41-D471DB5E03E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7D78B2B-60C1-473F-BCB8-607AE61AD41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7423737-60ED-4EAD-AE0A-F6A0264C243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BC5FAF7-C979-49F3-B4C8-853FCB5EF80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2D2D475-319A-4198-9F25-4E53B3B7E3A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4481966-F0FE-406C-AC1E-B3330807C99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13AB7DE-189F-499E-A1AC-5D9778FAE3E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4574240-2C64-4676-AB45-E1A81231E63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0A6EAE0-3540-41E6-A3FD-EE1CB8CF172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FD1D58C-8D95-4AFE-8BF7-8F995792ADC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86B60A8-7A74-4F66-8FEC-C4116A1592A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6B24ED4-BDA4-4C1C-813C-DB02753BDC2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36EF34E-6551-4BED-A534-E82F75CAE5D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104B40B-6A8D-45DA-9631-D8826496CD2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C10FCBD-2956-4D69-BE57-2FFEBE5A73D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02D3D3B-B134-4A2A-87B7-B5EFFAA0BF5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EA1838D-DCFB-46B5-A035-6AA04C3F5F4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CAD7483-379D-4830-939B-3D5DDEC304E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049425C-7B4F-4AD4-94D1-297C5F8D622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BF1D96C-ED51-4B5E-A3B8-3C306C24D19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A09734C-8E2B-46BE-9994-14DAFAF99FD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64086B1-BB12-4C76-BF83-8D330FB2B0C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F1759EE-6B8E-4647-B737-58A4B855553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8A06941-CFE5-4DA2-B9D1-DC03B527EF3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3E11F31-F1E9-42F8-89BA-B6BB6A5DE56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8E2E76F-D2AC-4999-937F-C8155597FB5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4B2011C-B951-427E-8456-6C4A4EBA384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0DAAD32-7057-4ED3-BE2E-9A2D60E21C9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DD56B3C-E871-4F86-8A90-4E0E29AC2A8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A2EC1AF-A583-4C6A-9580-C1551656B9B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C67BF7D-04BA-4743-9875-B500B78E4F1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1B4C2B4-DC86-45E0-A37A-72D7B94FD02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D9CCB58-13B1-4037-B3A8-B17D5FC8B37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8CED2F5-DBB5-4273-AD75-6A066BFB1B6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D1C8FA6-ED83-47E5-A4B0-57DC61A95F3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7C636BC-FC85-40FA-AC7E-A0027AF22E9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4A3F720-117F-4C86-A6A1-B85B5144184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5A69581-C7AF-43ED-AF4A-C15F51FCFB5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7F16FB7-3379-4A72-A587-17CAFB804FB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A9E3763-7703-45A5-B800-D85B087956D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9CD8258-279F-42C4-A76B-E4870BF2174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59C069F-18CE-412C-AA2E-C152D2DAF9F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12C5C0B-6155-45BD-A1D0-EE6B4986771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8E75B57-753A-499E-80C2-42218D47811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602EBD6-10CB-4C58-B74D-DC96F5C6893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104521E-F472-42FD-BD3F-A77D53D8A0A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B6F328B-5475-4BD8-825D-A82740E34C9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7C5A09E-1C59-480F-88C7-789BBEE1AB7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DF4184E-D49D-4559-A9C9-56C55D8EE78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E64A269-D220-4147-AE6C-3F7C223CBB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961</Words>
  <Application>Microsoft Office PowerPoint</Application>
  <PresentationFormat>Widescreen</PresentationFormat>
  <Paragraphs>379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Segoe</vt:lpstr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 T</dc:creator>
  <cp:lastModifiedBy>Tsun T</cp:lastModifiedBy>
  <cp:revision>45</cp:revision>
  <dcterms:created xsi:type="dcterms:W3CDTF">2014-10-12T07:58:56Z</dcterms:created>
  <dcterms:modified xsi:type="dcterms:W3CDTF">2014-11-16T20:36:35Z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