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319" r:id="rId5"/>
    <p:sldId id="316" r:id="rId6"/>
    <p:sldId id="276" r:id="rId7"/>
    <p:sldId id="320" r:id="rId8"/>
    <p:sldId id="321" r:id="rId9"/>
    <p:sldId id="322" r:id="rId10"/>
    <p:sldId id="270" r:id="rId11"/>
    <p:sldId id="313" r:id="rId12"/>
    <p:sldId id="314" r:id="rId13"/>
    <p:sldId id="269" r:id="rId14"/>
    <p:sldId id="264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591" autoAdjust="0"/>
  </p:normalViewPr>
  <p:slideViewPr>
    <p:cSldViewPr snapToGrid="0">
      <p:cViewPr varScale="1">
        <p:scale>
          <a:sx n="76" d="100"/>
          <a:sy n="76" d="100"/>
        </p:scale>
        <p:origin x="42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6A38EC-EFC4-4B54-B2D5-39A8999A2A68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5CFCDB-7A7E-4888-9A45-195CC5109346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1. Create Opportunities</a:t>
          </a:r>
          <a:endParaRPr lang="en-US" dirty="0"/>
        </a:p>
      </dgm:t>
    </dgm:pt>
    <dgm:pt modelId="{78F6DF57-63E6-443B-8ECA-89F96ED9BD6E}" type="parTrans" cxnId="{58A83699-850D-49DA-BEFD-917E5C7E3714}">
      <dgm:prSet/>
      <dgm:spPr/>
      <dgm:t>
        <a:bodyPr/>
        <a:lstStyle/>
        <a:p>
          <a:endParaRPr lang="en-US"/>
        </a:p>
      </dgm:t>
    </dgm:pt>
    <dgm:pt modelId="{E6FDD451-98B6-48B4-B152-BC1EB88E477D}" type="sibTrans" cxnId="{58A83699-850D-49DA-BEFD-917E5C7E3714}">
      <dgm:prSet/>
      <dgm:spPr>
        <a:solidFill>
          <a:srgbClr val="92D050"/>
        </a:solidFill>
      </dgm:spPr>
      <dgm:t>
        <a:bodyPr/>
        <a:lstStyle/>
        <a:p>
          <a:endParaRPr lang="en-US"/>
        </a:p>
      </dgm:t>
    </dgm:pt>
    <dgm:pt modelId="{C5606CFF-8A65-455A-BE3D-192A750216BB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2. Approve/Assign Opportunities</a:t>
          </a:r>
          <a:endParaRPr lang="en-US" dirty="0"/>
        </a:p>
      </dgm:t>
    </dgm:pt>
    <dgm:pt modelId="{0D9FEBDC-F6F6-4BD2-AE60-61E479F7C172}" type="parTrans" cxnId="{8041062E-46F9-45E1-8C8B-0C586B3228CD}">
      <dgm:prSet/>
      <dgm:spPr/>
      <dgm:t>
        <a:bodyPr/>
        <a:lstStyle/>
        <a:p>
          <a:endParaRPr lang="en-US"/>
        </a:p>
      </dgm:t>
    </dgm:pt>
    <dgm:pt modelId="{0B9C6ACA-A378-41D4-A8A4-B309A72AD093}" type="sibTrans" cxnId="{8041062E-46F9-45E1-8C8B-0C586B3228CD}">
      <dgm:prSet/>
      <dgm:spPr>
        <a:solidFill>
          <a:srgbClr val="92D050"/>
        </a:solidFill>
      </dgm:spPr>
      <dgm:t>
        <a:bodyPr/>
        <a:lstStyle/>
        <a:p>
          <a:endParaRPr lang="en-US"/>
        </a:p>
      </dgm:t>
    </dgm:pt>
    <dgm:pt modelId="{67796EB0-71B6-4602-BC96-16488D38F008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3. Register Opportunities</a:t>
          </a:r>
          <a:endParaRPr lang="en-US" dirty="0"/>
        </a:p>
      </dgm:t>
    </dgm:pt>
    <dgm:pt modelId="{1E91DEA0-C3D3-46DF-9348-854793A86028}" type="parTrans" cxnId="{730BC494-4BE3-48F4-B260-45285D9C5B73}">
      <dgm:prSet/>
      <dgm:spPr/>
      <dgm:t>
        <a:bodyPr/>
        <a:lstStyle/>
        <a:p>
          <a:endParaRPr lang="en-US"/>
        </a:p>
      </dgm:t>
    </dgm:pt>
    <dgm:pt modelId="{A1280CC8-DD7F-4F23-9CB9-0872A8F281A2}" type="sibTrans" cxnId="{730BC494-4BE3-48F4-B260-45285D9C5B73}">
      <dgm:prSet/>
      <dgm:spPr>
        <a:solidFill>
          <a:srgbClr val="92D050"/>
        </a:solidFill>
      </dgm:spPr>
      <dgm:t>
        <a:bodyPr/>
        <a:lstStyle/>
        <a:p>
          <a:endParaRPr lang="en-US"/>
        </a:p>
      </dgm:t>
    </dgm:pt>
    <dgm:pt modelId="{947FF237-AFCE-4BFC-BD25-FF9E18257F3F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4. View Registered Opportunities</a:t>
          </a:r>
          <a:endParaRPr lang="en-US" dirty="0"/>
        </a:p>
      </dgm:t>
    </dgm:pt>
    <dgm:pt modelId="{1C4155EF-D0A4-4769-865D-B32855EB011B}" type="parTrans" cxnId="{4E6D7112-8F8E-4E4F-82B5-C9B703E58775}">
      <dgm:prSet/>
      <dgm:spPr/>
      <dgm:t>
        <a:bodyPr/>
        <a:lstStyle/>
        <a:p>
          <a:endParaRPr lang="en-US"/>
        </a:p>
      </dgm:t>
    </dgm:pt>
    <dgm:pt modelId="{3071A4ED-690D-4CC0-A982-F5F630686B2A}" type="sibTrans" cxnId="{4E6D7112-8F8E-4E4F-82B5-C9B703E58775}">
      <dgm:prSet/>
      <dgm:spPr>
        <a:solidFill>
          <a:srgbClr val="92D050"/>
        </a:solidFill>
      </dgm:spPr>
      <dgm:t>
        <a:bodyPr/>
        <a:lstStyle/>
        <a:p>
          <a:endParaRPr lang="en-US"/>
        </a:p>
      </dgm:t>
    </dgm:pt>
    <dgm:pt modelId="{655A64DE-5D36-4C56-8363-C0C5159C2C1D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5. Enter Volunteering Hours</a:t>
          </a:r>
          <a:endParaRPr lang="en-US" dirty="0"/>
        </a:p>
      </dgm:t>
    </dgm:pt>
    <dgm:pt modelId="{9A3708DA-0D62-4C9E-8A1A-87CAB64DA600}" type="parTrans" cxnId="{78C4B5CA-FE5B-4DE5-845D-4E96CA47F0A8}">
      <dgm:prSet/>
      <dgm:spPr/>
      <dgm:t>
        <a:bodyPr/>
        <a:lstStyle/>
        <a:p>
          <a:endParaRPr lang="en-US"/>
        </a:p>
      </dgm:t>
    </dgm:pt>
    <dgm:pt modelId="{92386CE4-895F-4E0E-8480-78E37B9DCF06}" type="sibTrans" cxnId="{78C4B5CA-FE5B-4DE5-845D-4E96CA47F0A8}">
      <dgm:prSet/>
      <dgm:spPr>
        <a:solidFill>
          <a:srgbClr val="92D050"/>
        </a:solidFill>
      </dgm:spPr>
      <dgm:t>
        <a:bodyPr/>
        <a:lstStyle/>
        <a:p>
          <a:endParaRPr lang="en-US"/>
        </a:p>
      </dgm:t>
    </dgm:pt>
    <dgm:pt modelId="{A2CFE91B-C348-4063-B792-06540101EF52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7. Submit Self Evaluation/Reflection</a:t>
          </a:r>
          <a:endParaRPr lang="en-US" dirty="0"/>
        </a:p>
      </dgm:t>
    </dgm:pt>
    <dgm:pt modelId="{58D9DE52-A68C-49CE-A966-377974C734BD}" type="parTrans" cxnId="{CBEBBC24-2C6B-4183-BED1-8358E7207430}">
      <dgm:prSet/>
      <dgm:spPr/>
      <dgm:t>
        <a:bodyPr/>
        <a:lstStyle/>
        <a:p>
          <a:endParaRPr lang="en-US"/>
        </a:p>
      </dgm:t>
    </dgm:pt>
    <dgm:pt modelId="{8FFDEFE8-9DC0-43D6-8EB3-B35C3F53F32D}" type="sibTrans" cxnId="{CBEBBC24-2C6B-4183-BED1-8358E7207430}">
      <dgm:prSet/>
      <dgm:spPr>
        <a:solidFill>
          <a:srgbClr val="92D050"/>
        </a:solidFill>
      </dgm:spPr>
      <dgm:t>
        <a:bodyPr/>
        <a:lstStyle/>
        <a:p>
          <a:endParaRPr lang="en-US"/>
        </a:p>
      </dgm:t>
    </dgm:pt>
    <dgm:pt modelId="{10B7FB35-70D2-46DB-A21C-2AC2B2DA3F17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8. View Student Evaluation/Reflection</a:t>
          </a:r>
          <a:endParaRPr lang="en-US" dirty="0"/>
        </a:p>
      </dgm:t>
    </dgm:pt>
    <dgm:pt modelId="{288B0098-7732-4289-A46A-FDD4BCBB2B52}" type="parTrans" cxnId="{C3527B98-74A6-4829-8EB1-356106E6D176}">
      <dgm:prSet/>
      <dgm:spPr/>
      <dgm:t>
        <a:bodyPr/>
        <a:lstStyle/>
        <a:p>
          <a:endParaRPr lang="en-US"/>
        </a:p>
      </dgm:t>
    </dgm:pt>
    <dgm:pt modelId="{B8A61ACB-AA74-4EC4-897E-92CF8A159214}" type="sibTrans" cxnId="{C3527B98-74A6-4829-8EB1-356106E6D176}">
      <dgm:prSet/>
      <dgm:spPr>
        <a:solidFill>
          <a:srgbClr val="92D050"/>
        </a:solidFill>
      </dgm:spPr>
      <dgm:t>
        <a:bodyPr/>
        <a:lstStyle/>
        <a:p>
          <a:endParaRPr lang="en-US"/>
        </a:p>
      </dgm:t>
    </dgm:pt>
    <dgm:pt modelId="{0D34EAAF-210C-4EAB-A3DF-C3DEB3E485E1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9. View Student Evaluation/Reflection</a:t>
          </a:r>
          <a:endParaRPr lang="en-US" dirty="0"/>
        </a:p>
      </dgm:t>
    </dgm:pt>
    <dgm:pt modelId="{7D4AA6F8-53FB-4641-BC2F-589F6BC3D9B1}" type="parTrans" cxnId="{E9238D0C-FACF-4BDA-98ED-1F0B92BE4CE9}">
      <dgm:prSet/>
      <dgm:spPr/>
      <dgm:t>
        <a:bodyPr/>
        <a:lstStyle/>
        <a:p>
          <a:endParaRPr lang="en-US"/>
        </a:p>
      </dgm:t>
    </dgm:pt>
    <dgm:pt modelId="{3CA2EECE-4BB9-4916-864F-AE35BFECCD60}" type="sibTrans" cxnId="{E9238D0C-FACF-4BDA-98ED-1F0B92BE4CE9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C93E37FF-6C64-41E3-925D-3FB622AD7244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6. Approve Volunteering Hours</a:t>
          </a:r>
          <a:endParaRPr lang="en-US" dirty="0"/>
        </a:p>
      </dgm:t>
    </dgm:pt>
    <dgm:pt modelId="{06101735-0F4A-4034-8081-9C73ACDF0816}" type="parTrans" cxnId="{BA1D583C-6C74-4788-AED8-632E4FA402E7}">
      <dgm:prSet/>
      <dgm:spPr/>
      <dgm:t>
        <a:bodyPr/>
        <a:lstStyle/>
        <a:p>
          <a:endParaRPr lang="en-US"/>
        </a:p>
      </dgm:t>
    </dgm:pt>
    <dgm:pt modelId="{3F0A0135-D52C-4BA1-AFF2-4134077260A9}" type="sibTrans" cxnId="{BA1D583C-6C74-4788-AED8-632E4FA402E7}">
      <dgm:prSet/>
      <dgm:spPr>
        <a:solidFill>
          <a:srgbClr val="92D050"/>
        </a:solidFill>
      </dgm:spPr>
      <dgm:t>
        <a:bodyPr/>
        <a:lstStyle/>
        <a:p>
          <a:endParaRPr lang="en-US"/>
        </a:p>
      </dgm:t>
    </dgm:pt>
    <dgm:pt modelId="{FFF55FB2-4DCA-4A8A-BE17-770C5CBFDF99}" type="pres">
      <dgm:prSet presAssocID="{EE6A38EC-EFC4-4B54-B2D5-39A8999A2A68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12E32958-D931-48AB-9B4B-2DD58E9AEF85}" type="pres">
      <dgm:prSet presAssocID="{F15CFCDB-7A7E-4888-9A45-195CC5109346}" presName="compNode" presStyleCnt="0"/>
      <dgm:spPr/>
    </dgm:pt>
    <dgm:pt modelId="{CF890502-EB10-4E26-A0B3-DC7CE9802A9F}" type="pres">
      <dgm:prSet presAssocID="{F15CFCDB-7A7E-4888-9A45-195CC5109346}" presName="dummyConnPt" presStyleCnt="0"/>
      <dgm:spPr/>
    </dgm:pt>
    <dgm:pt modelId="{01C6D161-22AC-4325-A040-87655DC5985B}" type="pres">
      <dgm:prSet presAssocID="{F15CFCDB-7A7E-4888-9A45-195CC5109346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4788B2-6E14-4434-8CA9-EB5AC43DABBD}" type="pres">
      <dgm:prSet presAssocID="{E6FDD451-98B6-48B4-B152-BC1EB88E477D}" presName="sibTrans" presStyleLbl="bgSibTrans2D1" presStyleIdx="0" presStyleCnt="8"/>
      <dgm:spPr/>
      <dgm:t>
        <a:bodyPr/>
        <a:lstStyle/>
        <a:p>
          <a:endParaRPr lang="en-US"/>
        </a:p>
      </dgm:t>
    </dgm:pt>
    <dgm:pt modelId="{A3B99C87-8943-4D12-AF2A-32974FF7026C}" type="pres">
      <dgm:prSet presAssocID="{C5606CFF-8A65-455A-BE3D-192A750216BB}" presName="compNode" presStyleCnt="0"/>
      <dgm:spPr/>
    </dgm:pt>
    <dgm:pt modelId="{311DFEA4-9961-4A6E-8EA3-11DF3989A0F7}" type="pres">
      <dgm:prSet presAssocID="{C5606CFF-8A65-455A-BE3D-192A750216BB}" presName="dummyConnPt" presStyleCnt="0"/>
      <dgm:spPr/>
    </dgm:pt>
    <dgm:pt modelId="{A72979BC-2356-476E-8757-8EC374F3E79A}" type="pres">
      <dgm:prSet presAssocID="{C5606CFF-8A65-455A-BE3D-192A750216BB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239534-50C8-48C4-A3D2-F1597FAD7726}" type="pres">
      <dgm:prSet presAssocID="{0B9C6ACA-A378-41D4-A8A4-B309A72AD093}" presName="sibTrans" presStyleLbl="bgSibTrans2D1" presStyleIdx="1" presStyleCnt="8"/>
      <dgm:spPr/>
      <dgm:t>
        <a:bodyPr/>
        <a:lstStyle/>
        <a:p>
          <a:endParaRPr lang="en-US"/>
        </a:p>
      </dgm:t>
    </dgm:pt>
    <dgm:pt modelId="{46F7C4EB-50D1-4C62-A3E1-74A9DD972870}" type="pres">
      <dgm:prSet presAssocID="{67796EB0-71B6-4602-BC96-16488D38F008}" presName="compNode" presStyleCnt="0"/>
      <dgm:spPr/>
    </dgm:pt>
    <dgm:pt modelId="{FCDB4CEB-0AD5-488C-AD85-843554056E34}" type="pres">
      <dgm:prSet presAssocID="{67796EB0-71B6-4602-BC96-16488D38F008}" presName="dummyConnPt" presStyleCnt="0"/>
      <dgm:spPr/>
    </dgm:pt>
    <dgm:pt modelId="{A5D23FBC-B7B4-4097-8199-F1776D2CEF55}" type="pres">
      <dgm:prSet presAssocID="{67796EB0-71B6-4602-BC96-16488D38F008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44EA4-45D6-4D23-82BF-8057890D20BA}" type="pres">
      <dgm:prSet presAssocID="{A1280CC8-DD7F-4F23-9CB9-0872A8F281A2}" presName="sibTrans" presStyleLbl="bgSibTrans2D1" presStyleIdx="2" presStyleCnt="8"/>
      <dgm:spPr/>
      <dgm:t>
        <a:bodyPr/>
        <a:lstStyle/>
        <a:p>
          <a:endParaRPr lang="en-US"/>
        </a:p>
      </dgm:t>
    </dgm:pt>
    <dgm:pt modelId="{8312CFAC-E4E0-4A1B-82A5-CDFC1CB936EF}" type="pres">
      <dgm:prSet presAssocID="{947FF237-AFCE-4BFC-BD25-FF9E18257F3F}" presName="compNode" presStyleCnt="0"/>
      <dgm:spPr/>
    </dgm:pt>
    <dgm:pt modelId="{92A837FC-D387-45F5-A801-E778CA994DE1}" type="pres">
      <dgm:prSet presAssocID="{947FF237-AFCE-4BFC-BD25-FF9E18257F3F}" presName="dummyConnPt" presStyleCnt="0"/>
      <dgm:spPr/>
    </dgm:pt>
    <dgm:pt modelId="{015540EF-548A-4CDD-BDE2-A1AF81F6DFC9}" type="pres">
      <dgm:prSet presAssocID="{947FF237-AFCE-4BFC-BD25-FF9E18257F3F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E3AC49-8EB4-4C15-A937-854365A2E4D8}" type="pres">
      <dgm:prSet presAssocID="{3071A4ED-690D-4CC0-A982-F5F630686B2A}" presName="sibTrans" presStyleLbl="bgSibTrans2D1" presStyleIdx="3" presStyleCnt="8"/>
      <dgm:spPr/>
      <dgm:t>
        <a:bodyPr/>
        <a:lstStyle/>
        <a:p>
          <a:endParaRPr lang="en-US"/>
        </a:p>
      </dgm:t>
    </dgm:pt>
    <dgm:pt modelId="{21A6F57C-6E61-48CA-8BFE-6B2175ABD21A}" type="pres">
      <dgm:prSet presAssocID="{655A64DE-5D36-4C56-8363-C0C5159C2C1D}" presName="compNode" presStyleCnt="0"/>
      <dgm:spPr/>
    </dgm:pt>
    <dgm:pt modelId="{DBAD3258-DDDB-4A46-A8B6-EB3135195EDD}" type="pres">
      <dgm:prSet presAssocID="{655A64DE-5D36-4C56-8363-C0C5159C2C1D}" presName="dummyConnPt" presStyleCnt="0"/>
      <dgm:spPr/>
    </dgm:pt>
    <dgm:pt modelId="{0238AADA-C66C-4EAF-8539-7A0ED291AD8A}" type="pres">
      <dgm:prSet presAssocID="{655A64DE-5D36-4C56-8363-C0C5159C2C1D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8258DA-73B7-43CD-A594-3F6D3631D32B}" type="pres">
      <dgm:prSet presAssocID="{92386CE4-895F-4E0E-8480-78E37B9DCF06}" presName="sibTrans" presStyleLbl="bgSibTrans2D1" presStyleIdx="4" presStyleCnt="8"/>
      <dgm:spPr/>
      <dgm:t>
        <a:bodyPr/>
        <a:lstStyle/>
        <a:p>
          <a:endParaRPr lang="en-US"/>
        </a:p>
      </dgm:t>
    </dgm:pt>
    <dgm:pt modelId="{FB6967B9-7A42-4F27-AFB4-26E8812BDA86}" type="pres">
      <dgm:prSet presAssocID="{C93E37FF-6C64-41E3-925D-3FB622AD7244}" presName="compNode" presStyleCnt="0"/>
      <dgm:spPr/>
    </dgm:pt>
    <dgm:pt modelId="{7E82EA0F-A424-4A9F-B8E1-C3667E7667C4}" type="pres">
      <dgm:prSet presAssocID="{C93E37FF-6C64-41E3-925D-3FB622AD7244}" presName="dummyConnPt" presStyleCnt="0"/>
      <dgm:spPr/>
    </dgm:pt>
    <dgm:pt modelId="{F9C61B0F-67F5-44B5-AA4E-32D60EF2B48E}" type="pres">
      <dgm:prSet presAssocID="{C93E37FF-6C64-41E3-925D-3FB622AD7244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EBECBA-1785-4800-A1E2-5953D9375FCE}" type="pres">
      <dgm:prSet presAssocID="{3F0A0135-D52C-4BA1-AFF2-4134077260A9}" presName="sibTrans" presStyleLbl="bgSibTrans2D1" presStyleIdx="5" presStyleCnt="8"/>
      <dgm:spPr/>
      <dgm:t>
        <a:bodyPr/>
        <a:lstStyle/>
        <a:p>
          <a:endParaRPr lang="en-US"/>
        </a:p>
      </dgm:t>
    </dgm:pt>
    <dgm:pt modelId="{1422A9F0-D744-4CB8-AE6F-E1B05DD1198D}" type="pres">
      <dgm:prSet presAssocID="{A2CFE91B-C348-4063-B792-06540101EF52}" presName="compNode" presStyleCnt="0"/>
      <dgm:spPr/>
    </dgm:pt>
    <dgm:pt modelId="{AAD811E3-890D-423E-8307-8461B861F476}" type="pres">
      <dgm:prSet presAssocID="{A2CFE91B-C348-4063-B792-06540101EF52}" presName="dummyConnPt" presStyleCnt="0"/>
      <dgm:spPr/>
    </dgm:pt>
    <dgm:pt modelId="{75D67002-7EB5-4C8F-83B2-2C5E9C87F2F9}" type="pres">
      <dgm:prSet presAssocID="{A2CFE91B-C348-4063-B792-06540101EF52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47C535-19AC-465D-BE32-59EB62603409}" type="pres">
      <dgm:prSet presAssocID="{8FFDEFE8-9DC0-43D6-8EB3-B35C3F53F32D}" presName="sibTrans" presStyleLbl="bgSibTrans2D1" presStyleIdx="6" presStyleCnt="8"/>
      <dgm:spPr/>
      <dgm:t>
        <a:bodyPr/>
        <a:lstStyle/>
        <a:p>
          <a:endParaRPr lang="en-US"/>
        </a:p>
      </dgm:t>
    </dgm:pt>
    <dgm:pt modelId="{252AA4DE-44CC-4DEB-8BBE-659E280C039F}" type="pres">
      <dgm:prSet presAssocID="{10B7FB35-70D2-46DB-A21C-2AC2B2DA3F17}" presName="compNode" presStyleCnt="0"/>
      <dgm:spPr/>
    </dgm:pt>
    <dgm:pt modelId="{124ADD08-BBB8-49F0-84FE-1783F776CBD1}" type="pres">
      <dgm:prSet presAssocID="{10B7FB35-70D2-46DB-A21C-2AC2B2DA3F17}" presName="dummyConnPt" presStyleCnt="0"/>
      <dgm:spPr/>
    </dgm:pt>
    <dgm:pt modelId="{1B5F2F8E-EF40-4932-ABE2-559C639BD9C1}" type="pres">
      <dgm:prSet presAssocID="{10B7FB35-70D2-46DB-A21C-2AC2B2DA3F17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F3282C-86BB-4DFF-A3DF-A898DE638A2B}" type="pres">
      <dgm:prSet presAssocID="{B8A61ACB-AA74-4EC4-897E-92CF8A159214}" presName="sibTrans" presStyleLbl="bgSibTrans2D1" presStyleIdx="7" presStyleCnt="8"/>
      <dgm:spPr/>
      <dgm:t>
        <a:bodyPr/>
        <a:lstStyle/>
        <a:p>
          <a:endParaRPr lang="en-US"/>
        </a:p>
      </dgm:t>
    </dgm:pt>
    <dgm:pt modelId="{8052BA01-946E-48D1-9EA3-AD1DD4917FFE}" type="pres">
      <dgm:prSet presAssocID="{0D34EAAF-210C-4EAB-A3DF-C3DEB3E485E1}" presName="compNode" presStyleCnt="0"/>
      <dgm:spPr/>
    </dgm:pt>
    <dgm:pt modelId="{2337DE53-92E4-4541-B14E-18298590680F}" type="pres">
      <dgm:prSet presAssocID="{0D34EAAF-210C-4EAB-A3DF-C3DEB3E485E1}" presName="dummyConnPt" presStyleCnt="0"/>
      <dgm:spPr/>
    </dgm:pt>
    <dgm:pt modelId="{54EBBC7A-E893-4CA7-BF51-536E7BBCFC9A}" type="pres">
      <dgm:prSet presAssocID="{0D34EAAF-210C-4EAB-A3DF-C3DEB3E485E1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6D7112-8F8E-4E4F-82B5-C9B703E58775}" srcId="{EE6A38EC-EFC4-4B54-B2D5-39A8999A2A68}" destId="{947FF237-AFCE-4BFC-BD25-FF9E18257F3F}" srcOrd="3" destOrd="0" parTransId="{1C4155EF-D0A4-4769-865D-B32855EB011B}" sibTransId="{3071A4ED-690D-4CC0-A982-F5F630686B2A}"/>
    <dgm:cxn modelId="{7EAB1981-DCEB-4818-BFF2-22C45883439E}" type="presOf" srcId="{C5606CFF-8A65-455A-BE3D-192A750216BB}" destId="{A72979BC-2356-476E-8757-8EC374F3E79A}" srcOrd="0" destOrd="0" presId="urn:microsoft.com/office/officeart/2005/8/layout/bProcess4"/>
    <dgm:cxn modelId="{CBEBBC24-2C6B-4183-BED1-8358E7207430}" srcId="{EE6A38EC-EFC4-4B54-B2D5-39A8999A2A68}" destId="{A2CFE91B-C348-4063-B792-06540101EF52}" srcOrd="6" destOrd="0" parTransId="{58D9DE52-A68C-49CE-A966-377974C734BD}" sibTransId="{8FFDEFE8-9DC0-43D6-8EB3-B35C3F53F32D}"/>
    <dgm:cxn modelId="{FB4A3117-D4B8-499E-92BC-AC5114CB3139}" type="presOf" srcId="{C93E37FF-6C64-41E3-925D-3FB622AD7244}" destId="{F9C61B0F-67F5-44B5-AA4E-32D60EF2B48E}" srcOrd="0" destOrd="0" presId="urn:microsoft.com/office/officeart/2005/8/layout/bProcess4"/>
    <dgm:cxn modelId="{730BC494-4BE3-48F4-B260-45285D9C5B73}" srcId="{EE6A38EC-EFC4-4B54-B2D5-39A8999A2A68}" destId="{67796EB0-71B6-4602-BC96-16488D38F008}" srcOrd="2" destOrd="0" parTransId="{1E91DEA0-C3D3-46DF-9348-854793A86028}" sibTransId="{A1280CC8-DD7F-4F23-9CB9-0872A8F281A2}"/>
    <dgm:cxn modelId="{E01D48F6-D2AD-4910-909A-1D0FF5CDEB67}" type="presOf" srcId="{3071A4ED-690D-4CC0-A982-F5F630686B2A}" destId="{E9E3AC49-8EB4-4C15-A937-854365A2E4D8}" srcOrd="0" destOrd="0" presId="urn:microsoft.com/office/officeart/2005/8/layout/bProcess4"/>
    <dgm:cxn modelId="{684B498A-A683-4A0B-B86E-2074B0C2722E}" type="presOf" srcId="{10B7FB35-70D2-46DB-A21C-2AC2B2DA3F17}" destId="{1B5F2F8E-EF40-4932-ABE2-559C639BD9C1}" srcOrd="0" destOrd="0" presId="urn:microsoft.com/office/officeart/2005/8/layout/bProcess4"/>
    <dgm:cxn modelId="{BA1D583C-6C74-4788-AED8-632E4FA402E7}" srcId="{EE6A38EC-EFC4-4B54-B2D5-39A8999A2A68}" destId="{C93E37FF-6C64-41E3-925D-3FB622AD7244}" srcOrd="5" destOrd="0" parTransId="{06101735-0F4A-4034-8081-9C73ACDF0816}" sibTransId="{3F0A0135-D52C-4BA1-AFF2-4134077260A9}"/>
    <dgm:cxn modelId="{74D8D79E-E100-4EF4-A91D-9ECB32DAFE01}" type="presOf" srcId="{655A64DE-5D36-4C56-8363-C0C5159C2C1D}" destId="{0238AADA-C66C-4EAF-8539-7A0ED291AD8A}" srcOrd="0" destOrd="0" presId="urn:microsoft.com/office/officeart/2005/8/layout/bProcess4"/>
    <dgm:cxn modelId="{007977E3-E33A-4C65-9B67-1F35A0D4F565}" type="presOf" srcId="{3F0A0135-D52C-4BA1-AFF2-4134077260A9}" destId="{23EBECBA-1785-4800-A1E2-5953D9375FCE}" srcOrd="0" destOrd="0" presId="urn:microsoft.com/office/officeart/2005/8/layout/bProcess4"/>
    <dgm:cxn modelId="{E9238D0C-FACF-4BDA-98ED-1F0B92BE4CE9}" srcId="{EE6A38EC-EFC4-4B54-B2D5-39A8999A2A68}" destId="{0D34EAAF-210C-4EAB-A3DF-C3DEB3E485E1}" srcOrd="8" destOrd="0" parTransId="{7D4AA6F8-53FB-4641-BC2F-589F6BC3D9B1}" sibTransId="{3CA2EECE-4BB9-4916-864F-AE35BFECCD60}"/>
    <dgm:cxn modelId="{C3527B98-74A6-4829-8EB1-356106E6D176}" srcId="{EE6A38EC-EFC4-4B54-B2D5-39A8999A2A68}" destId="{10B7FB35-70D2-46DB-A21C-2AC2B2DA3F17}" srcOrd="7" destOrd="0" parTransId="{288B0098-7732-4289-A46A-FDD4BCBB2B52}" sibTransId="{B8A61ACB-AA74-4EC4-897E-92CF8A159214}"/>
    <dgm:cxn modelId="{7BC66B81-F22A-4635-8751-519F0C0FDBA3}" type="presOf" srcId="{EE6A38EC-EFC4-4B54-B2D5-39A8999A2A68}" destId="{FFF55FB2-4DCA-4A8A-BE17-770C5CBFDF99}" srcOrd="0" destOrd="0" presId="urn:microsoft.com/office/officeart/2005/8/layout/bProcess4"/>
    <dgm:cxn modelId="{C02E9A1E-A7FA-48D0-856F-E23532C50D04}" type="presOf" srcId="{947FF237-AFCE-4BFC-BD25-FF9E18257F3F}" destId="{015540EF-548A-4CDD-BDE2-A1AF81F6DFC9}" srcOrd="0" destOrd="0" presId="urn:microsoft.com/office/officeart/2005/8/layout/bProcess4"/>
    <dgm:cxn modelId="{21DE29A9-53BC-4EAA-B037-1278C2CCD877}" type="presOf" srcId="{E6FDD451-98B6-48B4-B152-BC1EB88E477D}" destId="{D44788B2-6E14-4434-8CA9-EB5AC43DABBD}" srcOrd="0" destOrd="0" presId="urn:microsoft.com/office/officeart/2005/8/layout/bProcess4"/>
    <dgm:cxn modelId="{8041062E-46F9-45E1-8C8B-0C586B3228CD}" srcId="{EE6A38EC-EFC4-4B54-B2D5-39A8999A2A68}" destId="{C5606CFF-8A65-455A-BE3D-192A750216BB}" srcOrd="1" destOrd="0" parTransId="{0D9FEBDC-F6F6-4BD2-AE60-61E479F7C172}" sibTransId="{0B9C6ACA-A378-41D4-A8A4-B309A72AD093}"/>
    <dgm:cxn modelId="{23930EA9-F78E-4E53-BE56-62C67B3AE73E}" type="presOf" srcId="{8FFDEFE8-9DC0-43D6-8EB3-B35C3F53F32D}" destId="{8647C535-19AC-465D-BE32-59EB62603409}" srcOrd="0" destOrd="0" presId="urn:microsoft.com/office/officeart/2005/8/layout/bProcess4"/>
    <dgm:cxn modelId="{050598A9-EEAA-401A-B526-132028839618}" type="presOf" srcId="{0B9C6ACA-A378-41D4-A8A4-B309A72AD093}" destId="{19239534-50C8-48C4-A3D2-F1597FAD7726}" srcOrd="0" destOrd="0" presId="urn:microsoft.com/office/officeart/2005/8/layout/bProcess4"/>
    <dgm:cxn modelId="{78C4B5CA-FE5B-4DE5-845D-4E96CA47F0A8}" srcId="{EE6A38EC-EFC4-4B54-B2D5-39A8999A2A68}" destId="{655A64DE-5D36-4C56-8363-C0C5159C2C1D}" srcOrd="4" destOrd="0" parTransId="{9A3708DA-0D62-4C9E-8A1A-87CAB64DA600}" sibTransId="{92386CE4-895F-4E0E-8480-78E37B9DCF06}"/>
    <dgm:cxn modelId="{0FB37B22-C5A4-4FA1-BC2D-0793543E5C19}" type="presOf" srcId="{92386CE4-895F-4E0E-8480-78E37B9DCF06}" destId="{648258DA-73B7-43CD-A594-3F6D3631D32B}" srcOrd="0" destOrd="0" presId="urn:microsoft.com/office/officeart/2005/8/layout/bProcess4"/>
    <dgm:cxn modelId="{626FCC24-C892-4CD1-8F1E-03995A306A47}" type="presOf" srcId="{0D34EAAF-210C-4EAB-A3DF-C3DEB3E485E1}" destId="{54EBBC7A-E893-4CA7-BF51-536E7BBCFC9A}" srcOrd="0" destOrd="0" presId="urn:microsoft.com/office/officeart/2005/8/layout/bProcess4"/>
    <dgm:cxn modelId="{73A02388-59CB-41C4-86E6-EEE89BC1D530}" type="presOf" srcId="{B8A61ACB-AA74-4EC4-897E-92CF8A159214}" destId="{1FF3282C-86BB-4DFF-A3DF-A898DE638A2B}" srcOrd="0" destOrd="0" presId="urn:microsoft.com/office/officeart/2005/8/layout/bProcess4"/>
    <dgm:cxn modelId="{FB43F570-35E3-4E11-A814-7C5AEC4A22E7}" type="presOf" srcId="{A2CFE91B-C348-4063-B792-06540101EF52}" destId="{75D67002-7EB5-4C8F-83B2-2C5E9C87F2F9}" srcOrd="0" destOrd="0" presId="urn:microsoft.com/office/officeart/2005/8/layout/bProcess4"/>
    <dgm:cxn modelId="{58A83699-850D-49DA-BEFD-917E5C7E3714}" srcId="{EE6A38EC-EFC4-4B54-B2D5-39A8999A2A68}" destId="{F15CFCDB-7A7E-4888-9A45-195CC5109346}" srcOrd="0" destOrd="0" parTransId="{78F6DF57-63E6-443B-8ECA-89F96ED9BD6E}" sibTransId="{E6FDD451-98B6-48B4-B152-BC1EB88E477D}"/>
    <dgm:cxn modelId="{F14D5630-FEDB-446B-8650-5E7767D8BEDE}" type="presOf" srcId="{A1280CC8-DD7F-4F23-9CB9-0872A8F281A2}" destId="{0CF44EA4-45D6-4D23-82BF-8057890D20BA}" srcOrd="0" destOrd="0" presId="urn:microsoft.com/office/officeart/2005/8/layout/bProcess4"/>
    <dgm:cxn modelId="{BB31D7CA-3F7B-474F-B155-55B5374C3CC5}" type="presOf" srcId="{67796EB0-71B6-4602-BC96-16488D38F008}" destId="{A5D23FBC-B7B4-4097-8199-F1776D2CEF55}" srcOrd="0" destOrd="0" presId="urn:microsoft.com/office/officeart/2005/8/layout/bProcess4"/>
    <dgm:cxn modelId="{523B1607-29C1-4877-94E8-E1F4784C2E99}" type="presOf" srcId="{F15CFCDB-7A7E-4888-9A45-195CC5109346}" destId="{01C6D161-22AC-4325-A040-87655DC5985B}" srcOrd="0" destOrd="0" presId="urn:microsoft.com/office/officeart/2005/8/layout/bProcess4"/>
    <dgm:cxn modelId="{FBFFE9F7-7B8A-4D75-9B01-59A76C31F45D}" type="presParOf" srcId="{FFF55FB2-4DCA-4A8A-BE17-770C5CBFDF99}" destId="{12E32958-D931-48AB-9B4B-2DD58E9AEF85}" srcOrd="0" destOrd="0" presId="urn:microsoft.com/office/officeart/2005/8/layout/bProcess4"/>
    <dgm:cxn modelId="{E0866A15-9194-41B8-AE45-EF35EB9D9098}" type="presParOf" srcId="{12E32958-D931-48AB-9B4B-2DD58E9AEF85}" destId="{CF890502-EB10-4E26-A0B3-DC7CE9802A9F}" srcOrd="0" destOrd="0" presId="urn:microsoft.com/office/officeart/2005/8/layout/bProcess4"/>
    <dgm:cxn modelId="{290282F4-F58F-4AF3-9D77-4CD49EEF301F}" type="presParOf" srcId="{12E32958-D931-48AB-9B4B-2DD58E9AEF85}" destId="{01C6D161-22AC-4325-A040-87655DC5985B}" srcOrd="1" destOrd="0" presId="urn:microsoft.com/office/officeart/2005/8/layout/bProcess4"/>
    <dgm:cxn modelId="{4DE6EF5C-5865-4C5B-B25C-6C4C5A12B684}" type="presParOf" srcId="{FFF55FB2-4DCA-4A8A-BE17-770C5CBFDF99}" destId="{D44788B2-6E14-4434-8CA9-EB5AC43DABBD}" srcOrd="1" destOrd="0" presId="urn:microsoft.com/office/officeart/2005/8/layout/bProcess4"/>
    <dgm:cxn modelId="{6601F759-976B-42E7-9046-5E2DFA5BD177}" type="presParOf" srcId="{FFF55FB2-4DCA-4A8A-BE17-770C5CBFDF99}" destId="{A3B99C87-8943-4D12-AF2A-32974FF7026C}" srcOrd="2" destOrd="0" presId="urn:microsoft.com/office/officeart/2005/8/layout/bProcess4"/>
    <dgm:cxn modelId="{446DC5BB-657D-4F62-A6BF-DE671D49B2FB}" type="presParOf" srcId="{A3B99C87-8943-4D12-AF2A-32974FF7026C}" destId="{311DFEA4-9961-4A6E-8EA3-11DF3989A0F7}" srcOrd="0" destOrd="0" presId="urn:microsoft.com/office/officeart/2005/8/layout/bProcess4"/>
    <dgm:cxn modelId="{D8002E96-64E9-4146-AF8A-497A7EC27D71}" type="presParOf" srcId="{A3B99C87-8943-4D12-AF2A-32974FF7026C}" destId="{A72979BC-2356-476E-8757-8EC374F3E79A}" srcOrd="1" destOrd="0" presId="urn:microsoft.com/office/officeart/2005/8/layout/bProcess4"/>
    <dgm:cxn modelId="{E5DCE2E3-6083-44C8-9052-06F8E908C0C0}" type="presParOf" srcId="{FFF55FB2-4DCA-4A8A-BE17-770C5CBFDF99}" destId="{19239534-50C8-48C4-A3D2-F1597FAD7726}" srcOrd="3" destOrd="0" presId="urn:microsoft.com/office/officeart/2005/8/layout/bProcess4"/>
    <dgm:cxn modelId="{ED436C04-4E4D-4210-A757-D4D5A0605B0D}" type="presParOf" srcId="{FFF55FB2-4DCA-4A8A-BE17-770C5CBFDF99}" destId="{46F7C4EB-50D1-4C62-A3E1-74A9DD972870}" srcOrd="4" destOrd="0" presId="urn:microsoft.com/office/officeart/2005/8/layout/bProcess4"/>
    <dgm:cxn modelId="{D9CCE6FC-DA93-4EDB-9C99-B8655AD82469}" type="presParOf" srcId="{46F7C4EB-50D1-4C62-A3E1-74A9DD972870}" destId="{FCDB4CEB-0AD5-488C-AD85-843554056E34}" srcOrd="0" destOrd="0" presId="urn:microsoft.com/office/officeart/2005/8/layout/bProcess4"/>
    <dgm:cxn modelId="{72A4610E-5494-4643-9E30-D2F42BFC9C49}" type="presParOf" srcId="{46F7C4EB-50D1-4C62-A3E1-74A9DD972870}" destId="{A5D23FBC-B7B4-4097-8199-F1776D2CEF55}" srcOrd="1" destOrd="0" presId="urn:microsoft.com/office/officeart/2005/8/layout/bProcess4"/>
    <dgm:cxn modelId="{4CE8770D-1FBF-4A12-9CAB-6CCB1D7EA5AF}" type="presParOf" srcId="{FFF55FB2-4DCA-4A8A-BE17-770C5CBFDF99}" destId="{0CF44EA4-45D6-4D23-82BF-8057890D20BA}" srcOrd="5" destOrd="0" presId="urn:microsoft.com/office/officeart/2005/8/layout/bProcess4"/>
    <dgm:cxn modelId="{ACB69AC2-ED0F-4142-B437-F0AF9674114B}" type="presParOf" srcId="{FFF55FB2-4DCA-4A8A-BE17-770C5CBFDF99}" destId="{8312CFAC-E4E0-4A1B-82A5-CDFC1CB936EF}" srcOrd="6" destOrd="0" presId="urn:microsoft.com/office/officeart/2005/8/layout/bProcess4"/>
    <dgm:cxn modelId="{915EE790-59E0-45CB-86B2-9A590A6D9414}" type="presParOf" srcId="{8312CFAC-E4E0-4A1B-82A5-CDFC1CB936EF}" destId="{92A837FC-D387-45F5-A801-E778CA994DE1}" srcOrd="0" destOrd="0" presId="urn:microsoft.com/office/officeart/2005/8/layout/bProcess4"/>
    <dgm:cxn modelId="{9C36429C-90D4-4ED3-B49A-4AB69EEA5F9B}" type="presParOf" srcId="{8312CFAC-E4E0-4A1B-82A5-CDFC1CB936EF}" destId="{015540EF-548A-4CDD-BDE2-A1AF81F6DFC9}" srcOrd="1" destOrd="0" presId="urn:microsoft.com/office/officeart/2005/8/layout/bProcess4"/>
    <dgm:cxn modelId="{962CA267-FE87-487F-BFCA-61D5572BA7CE}" type="presParOf" srcId="{FFF55FB2-4DCA-4A8A-BE17-770C5CBFDF99}" destId="{E9E3AC49-8EB4-4C15-A937-854365A2E4D8}" srcOrd="7" destOrd="0" presId="urn:microsoft.com/office/officeart/2005/8/layout/bProcess4"/>
    <dgm:cxn modelId="{B7E416EC-9ADD-4310-8D1B-4FD0AFB0C44D}" type="presParOf" srcId="{FFF55FB2-4DCA-4A8A-BE17-770C5CBFDF99}" destId="{21A6F57C-6E61-48CA-8BFE-6B2175ABD21A}" srcOrd="8" destOrd="0" presId="urn:microsoft.com/office/officeart/2005/8/layout/bProcess4"/>
    <dgm:cxn modelId="{DD869072-0357-4FB4-A4C6-254F4550EEA7}" type="presParOf" srcId="{21A6F57C-6E61-48CA-8BFE-6B2175ABD21A}" destId="{DBAD3258-DDDB-4A46-A8B6-EB3135195EDD}" srcOrd="0" destOrd="0" presId="urn:microsoft.com/office/officeart/2005/8/layout/bProcess4"/>
    <dgm:cxn modelId="{DA39F368-8812-4112-A160-DE44845B396B}" type="presParOf" srcId="{21A6F57C-6E61-48CA-8BFE-6B2175ABD21A}" destId="{0238AADA-C66C-4EAF-8539-7A0ED291AD8A}" srcOrd="1" destOrd="0" presId="urn:microsoft.com/office/officeart/2005/8/layout/bProcess4"/>
    <dgm:cxn modelId="{F94E491B-EE01-4C7A-9095-3BD2B47A3626}" type="presParOf" srcId="{FFF55FB2-4DCA-4A8A-BE17-770C5CBFDF99}" destId="{648258DA-73B7-43CD-A594-3F6D3631D32B}" srcOrd="9" destOrd="0" presId="urn:microsoft.com/office/officeart/2005/8/layout/bProcess4"/>
    <dgm:cxn modelId="{A5EA2FC7-F874-49AE-A9DA-2D4C2A364698}" type="presParOf" srcId="{FFF55FB2-4DCA-4A8A-BE17-770C5CBFDF99}" destId="{FB6967B9-7A42-4F27-AFB4-26E8812BDA86}" srcOrd="10" destOrd="0" presId="urn:microsoft.com/office/officeart/2005/8/layout/bProcess4"/>
    <dgm:cxn modelId="{06695441-0CB3-4057-B6A0-1DCF97CF3D7B}" type="presParOf" srcId="{FB6967B9-7A42-4F27-AFB4-26E8812BDA86}" destId="{7E82EA0F-A424-4A9F-B8E1-C3667E7667C4}" srcOrd="0" destOrd="0" presId="urn:microsoft.com/office/officeart/2005/8/layout/bProcess4"/>
    <dgm:cxn modelId="{B1851248-FE67-4A00-B2B7-4CF145C0C99C}" type="presParOf" srcId="{FB6967B9-7A42-4F27-AFB4-26E8812BDA86}" destId="{F9C61B0F-67F5-44B5-AA4E-32D60EF2B48E}" srcOrd="1" destOrd="0" presId="urn:microsoft.com/office/officeart/2005/8/layout/bProcess4"/>
    <dgm:cxn modelId="{2BE7C2EA-2170-47E0-8DED-DBE941905EA5}" type="presParOf" srcId="{FFF55FB2-4DCA-4A8A-BE17-770C5CBFDF99}" destId="{23EBECBA-1785-4800-A1E2-5953D9375FCE}" srcOrd="11" destOrd="0" presId="urn:microsoft.com/office/officeart/2005/8/layout/bProcess4"/>
    <dgm:cxn modelId="{5C31697F-61EE-49C9-9FC3-7BD17CDF9506}" type="presParOf" srcId="{FFF55FB2-4DCA-4A8A-BE17-770C5CBFDF99}" destId="{1422A9F0-D744-4CB8-AE6F-E1B05DD1198D}" srcOrd="12" destOrd="0" presId="urn:microsoft.com/office/officeart/2005/8/layout/bProcess4"/>
    <dgm:cxn modelId="{10D68900-F012-440E-B8CF-6645AC147713}" type="presParOf" srcId="{1422A9F0-D744-4CB8-AE6F-E1B05DD1198D}" destId="{AAD811E3-890D-423E-8307-8461B861F476}" srcOrd="0" destOrd="0" presId="urn:microsoft.com/office/officeart/2005/8/layout/bProcess4"/>
    <dgm:cxn modelId="{81FD7CB7-4B42-4F20-AE96-9331FC65D0AE}" type="presParOf" srcId="{1422A9F0-D744-4CB8-AE6F-E1B05DD1198D}" destId="{75D67002-7EB5-4C8F-83B2-2C5E9C87F2F9}" srcOrd="1" destOrd="0" presId="urn:microsoft.com/office/officeart/2005/8/layout/bProcess4"/>
    <dgm:cxn modelId="{A4459812-258A-4B33-B15A-B33E2C26574A}" type="presParOf" srcId="{FFF55FB2-4DCA-4A8A-BE17-770C5CBFDF99}" destId="{8647C535-19AC-465D-BE32-59EB62603409}" srcOrd="13" destOrd="0" presId="urn:microsoft.com/office/officeart/2005/8/layout/bProcess4"/>
    <dgm:cxn modelId="{3B62DDD4-D69D-4B97-AC85-2A154722BF53}" type="presParOf" srcId="{FFF55FB2-4DCA-4A8A-BE17-770C5CBFDF99}" destId="{252AA4DE-44CC-4DEB-8BBE-659E280C039F}" srcOrd="14" destOrd="0" presId="urn:microsoft.com/office/officeart/2005/8/layout/bProcess4"/>
    <dgm:cxn modelId="{B90B8701-1C24-4065-9B18-302F9FDDB2B4}" type="presParOf" srcId="{252AA4DE-44CC-4DEB-8BBE-659E280C039F}" destId="{124ADD08-BBB8-49F0-84FE-1783F776CBD1}" srcOrd="0" destOrd="0" presId="urn:microsoft.com/office/officeart/2005/8/layout/bProcess4"/>
    <dgm:cxn modelId="{2F373347-C571-45FB-99A3-CE3E7B4EDDFB}" type="presParOf" srcId="{252AA4DE-44CC-4DEB-8BBE-659E280C039F}" destId="{1B5F2F8E-EF40-4932-ABE2-559C639BD9C1}" srcOrd="1" destOrd="0" presId="urn:microsoft.com/office/officeart/2005/8/layout/bProcess4"/>
    <dgm:cxn modelId="{81156506-1AEB-4B63-92AA-0CCF4A7DC479}" type="presParOf" srcId="{FFF55FB2-4DCA-4A8A-BE17-770C5CBFDF99}" destId="{1FF3282C-86BB-4DFF-A3DF-A898DE638A2B}" srcOrd="15" destOrd="0" presId="urn:microsoft.com/office/officeart/2005/8/layout/bProcess4"/>
    <dgm:cxn modelId="{55D6DD33-9F3D-4A84-842D-CF0C9BBA6F3B}" type="presParOf" srcId="{FFF55FB2-4DCA-4A8A-BE17-770C5CBFDF99}" destId="{8052BA01-946E-48D1-9EA3-AD1DD4917FFE}" srcOrd="16" destOrd="0" presId="urn:microsoft.com/office/officeart/2005/8/layout/bProcess4"/>
    <dgm:cxn modelId="{89C3A8FD-D5A3-424E-870D-6353C0493ED3}" type="presParOf" srcId="{8052BA01-946E-48D1-9EA3-AD1DD4917FFE}" destId="{2337DE53-92E4-4541-B14E-18298590680F}" srcOrd="0" destOrd="0" presId="urn:microsoft.com/office/officeart/2005/8/layout/bProcess4"/>
    <dgm:cxn modelId="{D5484AA8-22B2-41AD-8902-3513B36EAF7F}" type="presParOf" srcId="{8052BA01-946E-48D1-9EA3-AD1DD4917FFE}" destId="{54EBBC7A-E893-4CA7-BF51-536E7BBCFC9A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C5E27B-1103-4A87-BA85-7AB76EE2A541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089E7A7-B3BA-4FA7-A319-113C2B7163D3}">
      <dgm:prSet/>
      <dgm:spPr/>
      <dgm:t>
        <a:bodyPr/>
        <a:lstStyle/>
        <a:p>
          <a:pPr rtl="0"/>
          <a:r>
            <a:rPr lang="en-US" smtClean="0"/>
            <a:t>Team communication</a:t>
          </a:r>
          <a:endParaRPr lang="en-US"/>
        </a:p>
      </dgm:t>
    </dgm:pt>
    <dgm:pt modelId="{FA44123C-12DB-4C01-BE55-547B961CDE0F}" type="parTrans" cxnId="{4D54CB46-5597-476F-BE70-5DE59BE88DAA}">
      <dgm:prSet/>
      <dgm:spPr/>
      <dgm:t>
        <a:bodyPr/>
        <a:lstStyle/>
        <a:p>
          <a:endParaRPr lang="en-US"/>
        </a:p>
      </dgm:t>
    </dgm:pt>
    <dgm:pt modelId="{02227EFA-8611-4BAB-A97B-C2DF5002ABB3}" type="sibTrans" cxnId="{4D54CB46-5597-476F-BE70-5DE59BE88DAA}">
      <dgm:prSet/>
      <dgm:spPr/>
      <dgm:t>
        <a:bodyPr/>
        <a:lstStyle/>
        <a:p>
          <a:endParaRPr lang="en-US"/>
        </a:p>
      </dgm:t>
    </dgm:pt>
    <dgm:pt modelId="{4E58F1C0-CC2C-43A0-8C21-AD06A6D28F28}">
      <dgm:prSet/>
      <dgm:spPr/>
      <dgm:t>
        <a:bodyPr/>
        <a:lstStyle/>
        <a:p>
          <a:pPr rtl="0"/>
          <a:r>
            <a:rPr lang="en-US" smtClean="0"/>
            <a:t>Required Technology</a:t>
          </a:r>
          <a:endParaRPr lang="en-US"/>
        </a:p>
      </dgm:t>
    </dgm:pt>
    <dgm:pt modelId="{5067FA64-69AE-4AC8-B174-6CE018CA2A8E}" type="parTrans" cxnId="{52688403-557F-490B-A6E6-34E234A03821}">
      <dgm:prSet/>
      <dgm:spPr/>
      <dgm:t>
        <a:bodyPr/>
        <a:lstStyle/>
        <a:p>
          <a:endParaRPr lang="en-US"/>
        </a:p>
      </dgm:t>
    </dgm:pt>
    <dgm:pt modelId="{99C7E9CC-F639-4EAD-9AA1-D8A13544E3E1}" type="sibTrans" cxnId="{52688403-557F-490B-A6E6-34E234A03821}">
      <dgm:prSet/>
      <dgm:spPr/>
      <dgm:t>
        <a:bodyPr/>
        <a:lstStyle/>
        <a:p>
          <a:endParaRPr lang="en-US"/>
        </a:p>
      </dgm:t>
    </dgm:pt>
    <dgm:pt modelId="{3535F1A8-9DDB-4B0A-8CE0-9D08FAE84F0D}">
      <dgm:prSet/>
      <dgm:spPr/>
      <dgm:t>
        <a:bodyPr/>
        <a:lstStyle/>
        <a:p>
          <a:pPr rtl="0"/>
          <a:r>
            <a:rPr lang="en-US" dirty="0" smtClean="0"/>
            <a:t>Project Management</a:t>
          </a:r>
          <a:endParaRPr lang="en-US" dirty="0"/>
        </a:p>
      </dgm:t>
    </dgm:pt>
    <dgm:pt modelId="{6F5ED822-9389-4CF1-B8A8-7C33C5A5315C}" type="parTrans" cxnId="{BAB7626C-5389-463E-9D21-17BEBE1F2F1F}">
      <dgm:prSet/>
      <dgm:spPr/>
      <dgm:t>
        <a:bodyPr/>
        <a:lstStyle/>
        <a:p>
          <a:endParaRPr lang="en-US"/>
        </a:p>
      </dgm:t>
    </dgm:pt>
    <dgm:pt modelId="{B6417272-8904-489A-BE74-5B539D7EBB0F}" type="sibTrans" cxnId="{BAB7626C-5389-463E-9D21-17BEBE1F2F1F}">
      <dgm:prSet/>
      <dgm:spPr/>
      <dgm:t>
        <a:bodyPr/>
        <a:lstStyle/>
        <a:p>
          <a:endParaRPr lang="en-US"/>
        </a:p>
      </dgm:t>
    </dgm:pt>
    <dgm:pt modelId="{FFC2CA91-104D-4EF2-9BF7-B95D1BDE45F6}" type="pres">
      <dgm:prSet presAssocID="{E9C5E27B-1103-4A87-BA85-7AB76EE2A54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A8235E6-D23B-4ED7-B07F-FA67833B71E9}" type="pres">
      <dgm:prSet presAssocID="{6089E7A7-B3BA-4FA7-A319-113C2B7163D3}" presName="hierRoot1" presStyleCnt="0">
        <dgm:presLayoutVars>
          <dgm:hierBranch val="init"/>
        </dgm:presLayoutVars>
      </dgm:prSet>
      <dgm:spPr/>
    </dgm:pt>
    <dgm:pt modelId="{9B5FD7CA-A6FE-4890-843F-949B9E19763A}" type="pres">
      <dgm:prSet presAssocID="{6089E7A7-B3BA-4FA7-A319-113C2B7163D3}" presName="rootComposite1" presStyleCnt="0"/>
      <dgm:spPr/>
    </dgm:pt>
    <dgm:pt modelId="{56BA2103-5865-43BC-82B4-24F4298FE4E2}" type="pres">
      <dgm:prSet presAssocID="{6089E7A7-B3BA-4FA7-A319-113C2B7163D3}" presName="rootText1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1A5B9A-364A-44F9-B8D8-CD450BC600B5}" type="pres">
      <dgm:prSet presAssocID="{6089E7A7-B3BA-4FA7-A319-113C2B7163D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36890A4-3155-4EB2-950B-9DA89DAE0F86}" type="pres">
      <dgm:prSet presAssocID="{6089E7A7-B3BA-4FA7-A319-113C2B7163D3}" presName="hierChild2" presStyleCnt="0"/>
      <dgm:spPr/>
    </dgm:pt>
    <dgm:pt modelId="{EE95B02E-1C22-48E4-BD02-9F5745913AEE}" type="pres">
      <dgm:prSet presAssocID="{6089E7A7-B3BA-4FA7-A319-113C2B7163D3}" presName="hierChild3" presStyleCnt="0"/>
      <dgm:spPr/>
    </dgm:pt>
    <dgm:pt modelId="{06FCC3D7-CD10-4DB5-908F-74B0843D8AA6}" type="pres">
      <dgm:prSet presAssocID="{4E58F1C0-CC2C-43A0-8C21-AD06A6D28F28}" presName="hierRoot1" presStyleCnt="0">
        <dgm:presLayoutVars>
          <dgm:hierBranch val="init"/>
        </dgm:presLayoutVars>
      </dgm:prSet>
      <dgm:spPr/>
    </dgm:pt>
    <dgm:pt modelId="{8FD3F35C-131D-4EB6-AAB8-AFBE67E2D9A0}" type="pres">
      <dgm:prSet presAssocID="{4E58F1C0-CC2C-43A0-8C21-AD06A6D28F28}" presName="rootComposite1" presStyleCnt="0"/>
      <dgm:spPr/>
    </dgm:pt>
    <dgm:pt modelId="{A56C95FF-B339-4422-9C5E-F7963E7828FA}" type="pres">
      <dgm:prSet presAssocID="{4E58F1C0-CC2C-43A0-8C21-AD06A6D28F28}" presName="rootText1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905FA6-ED43-4C11-82EE-C58506A83C18}" type="pres">
      <dgm:prSet presAssocID="{4E58F1C0-CC2C-43A0-8C21-AD06A6D28F2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05E2ACC-BAD7-4C37-A4A4-D02B84CB054F}" type="pres">
      <dgm:prSet presAssocID="{4E58F1C0-CC2C-43A0-8C21-AD06A6D28F28}" presName="hierChild2" presStyleCnt="0"/>
      <dgm:spPr/>
    </dgm:pt>
    <dgm:pt modelId="{0AB2621D-879B-421B-8381-8D09CD26B5D5}" type="pres">
      <dgm:prSet presAssocID="{4E58F1C0-CC2C-43A0-8C21-AD06A6D28F28}" presName="hierChild3" presStyleCnt="0"/>
      <dgm:spPr/>
    </dgm:pt>
    <dgm:pt modelId="{29B27831-1EAC-4FE1-90B2-A0B28B3A2F6A}" type="pres">
      <dgm:prSet presAssocID="{3535F1A8-9DDB-4B0A-8CE0-9D08FAE84F0D}" presName="hierRoot1" presStyleCnt="0">
        <dgm:presLayoutVars>
          <dgm:hierBranch val="init"/>
        </dgm:presLayoutVars>
      </dgm:prSet>
      <dgm:spPr/>
    </dgm:pt>
    <dgm:pt modelId="{46275A8D-4558-418D-AD33-06707B99E0D4}" type="pres">
      <dgm:prSet presAssocID="{3535F1A8-9DDB-4B0A-8CE0-9D08FAE84F0D}" presName="rootComposite1" presStyleCnt="0"/>
      <dgm:spPr/>
    </dgm:pt>
    <dgm:pt modelId="{7E133990-46E2-4CE5-A7C8-629EFD09708C}" type="pres">
      <dgm:prSet presAssocID="{3535F1A8-9DDB-4B0A-8CE0-9D08FAE84F0D}" presName="rootText1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9ED8AF-7F8B-4CE7-96EA-ADECEE4B63BC}" type="pres">
      <dgm:prSet presAssocID="{3535F1A8-9DDB-4B0A-8CE0-9D08FAE84F0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9C191E3-7FCC-48CA-AEB0-997649F73360}" type="pres">
      <dgm:prSet presAssocID="{3535F1A8-9DDB-4B0A-8CE0-9D08FAE84F0D}" presName="hierChild2" presStyleCnt="0"/>
      <dgm:spPr/>
    </dgm:pt>
    <dgm:pt modelId="{0C50370D-A51B-429F-8BB2-6C32876D4A82}" type="pres">
      <dgm:prSet presAssocID="{3535F1A8-9DDB-4B0A-8CE0-9D08FAE84F0D}" presName="hierChild3" presStyleCnt="0"/>
      <dgm:spPr/>
    </dgm:pt>
  </dgm:ptLst>
  <dgm:cxnLst>
    <dgm:cxn modelId="{2F5A76FD-3661-41DC-B20B-3E9D39A790D6}" type="presOf" srcId="{6089E7A7-B3BA-4FA7-A319-113C2B7163D3}" destId="{E61A5B9A-364A-44F9-B8D8-CD450BC600B5}" srcOrd="1" destOrd="0" presId="urn:microsoft.com/office/officeart/2005/8/layout/orgChart1"/>
    <dgm:cxn modelId="{8F8BDF91-5ECF-4059-8B59-A40EADB2D806}" type="presOf" srcId="{3535F1A8-9DDB-4B0A-8CE0-9D08FAE84F0D}" destId="{7E133990-46E2-4CE5-A7C8-629EFD09708C}" srcOrd="0" destOrd="0" presId="urn:microsoft.com/office/officeart/2005/8/layout/orgChart1"/>
    <dgm:cxn modelId="{52688403-557F-490B-A6E6-34E234A03821}" srcId="{E9C5E27B-1103-4A87-BA85-7AB76EE2A541}" destId="{4E58F1C0-CC2C-43A0-8C21-AD06A6D28F28}" srcOrd="1" destOrd="0" parTransId="{5067FA64-69AE-4AC8-B174-6CE018CA2A8E}" sibTransId="{99C7E9CC-F639-4EAD-9AA1-D8A13544E3E1}"/>
    <dgm:cxn modelId="{BAB7626C-5389-463E-9D21-17BEBE1F2F1F}" srcId="{E9C5E27B-1103-4A87-BA85-7AB76EE2A541}" destId="{3535F1A8-9DDB-4B0A-8CE0-9D08FAE84F0D}" srcOrd="2" destOrd="0" parTransId="{6F5ED822-9389-4CF1-B8A8-7C33C5A5315C}" sibTransId="{B6417272-8904-489A-BE74-5B539D7EBB0F}"/>
    <dgm:cxn modelId="{73A96E34-FA1A-4875-979A-071E8BAED588}" type="presOf" srcId="{3535F1A8-9DDB-4B0A-8CE0-9D08FAE84F0D}" destId="{AD9ED8AF-7F8B-4CE7-96EA-ADECEE4B63BC}" srcOrd="1" destOrd="0" presId="urn:microsoft.com/office/officeart/2005/8/layout/orgChart1"/>
    <dgm:cxn modelId="{40C05772-D40C-44DE-B0F6-D786E56F74B9}" type="presOf" srcId="{4E58F1C0-CC2C-43A0-8C21-AD06A6D28F28}" destId="{26905FA6-ED43-4C11-82EE-C58506A83C18}" srcOrd="1" destOrd="0" presId="urn:microsoft.com/office/officeart/2005/8/layout/orgChart1"/>
    <dgm:cxn modelId="{4D54CB46-5597-476F-BE70-5DE59BE88DAA}" srcId="{E9C5E27B-1103-4A87-BA85-7AB76EE2A541}" destId="{6089E7A7-B3BA-4FA7-A319-113C2B7163D3}" srcOrd="0" destOrd="0" parTransId="{FA44123C-12DB-4C01-BE55-547B961CDE0F}" sibTransId="{02227EFA-8611-4BAB-A97B-C2DF5002ABB3}"/>
    <dgm:cxn modelId="{35E01116-B7B8-47AD-A34E-8FC5E62185AB}" type="presOf" srcId="{4E58F1C0-CC2C-43A0-8C21-AD06A6D28F28}" destId="{A56C95FF-B339-4422-9C5E-F7963E7828FA}" srcOrd="0" destOrd="0" presId="urn:microsoft.com/office/officeart/2005/8/layout/orgChart1"/>
    <dgm:cxn modelId="{4B8DE3B4-6DCE-48E5-AB2B-B8A405A64FDC}" type="presOf" srcId="{E9C5E27B-1103-4A87-BA85-7AB76EE2A541}" destId="{FFC2CA91-104D-4EF2-9BF7-B95D1BDE45F6}" srcOrd="0" destOrd="0" presId="urn:microsoft.com/office/officeart/2005/8/layout/orgChart1"/>
    <dgm:cxn modelId="{05F15A16-0074-45DA-B642-3765559BE71A}" type="presOf" srcId="{6089E7A7-B3BA-4FA7-A319-113C2B7163D3}" destId="{56BA2103-5865-43BC-82B4-24F4298FE4E2}" srcOrd="0" destOrd="0" presId="urn:microsoft.com/office/officeart/2005/8/layout/orgChart1"/>
    <dgm:cxn modelId="{91DEBEF1-CDB9-474D-AF2A-02DF2BD569DF}" type="presParOf" srcId="{FFC2CA91-104D-4EF2-9BF7-B95D1BDE45F6}" destId="{0A8235E6-D23B-4ED7-B07F-FA67833B71E9}" srcOrd="0" destOrd="0" presId="urn:microsoft.com/office/officeart/2005/8/layout/orgChart1"/>
    <dgm:cxn modelId="{88468518-C89E-455C-A52B-EBA27D258B42}" type="presParOf" srcId="{0A8235E6-D23B-4ED7-B07F-FA67833B71E9}" destId="{9B5FD7CA-A6FE-4890-843F-949B9E19763A}" srcOrd="0" destOrd="0" presId="urn:microsoft.com/office/officeart/2005/8/layout/orgChart1"/>
    <dgm:cxn modelId="{EAAD6159-C03C-47DC-B239-6947D852809C}" type="presParOf" srcId="{9B5FD7CA-A6FE-4890-843F-949B9E19763A}" destId="{56BA2103-5865-43BC-82B4-24F4298FE4E2}" srcOrd="0" destOrd="0" presId="urn:microsoft.com/office/officeart/2005/8/layout/orgChart1"/>
    <dgm:cxn modelId="{BF308A46-DFF4-45C1-81F3-88E4BBE377E5}" type="presParOf" srcId="{9B5FD7CA-A6FE-4890-843F-949B9E19763A}" destId="{E61A5B9A-364A-44F9-B8D8-CD450BC600B5}" srcOrd="1" destOrd="0" presId="urn:microsoft.com/office/officeart/2005/8/layout/orgChart1"/>
    <dgm:cxn modelId="{1EEE98A5-4C5E-4409-B111-BF96B4CEB8E2}" type="presParOf" srcId="{0A8235E6-D23B-4ED7-B07F-FA67833B71E9}" destId="{036890A4-3155-4EB2-950B-9DA89DAE0F86}" srcOrd="1" destOrd="0" presId="urn:microsoft.com/office/officeart/2005/8/layout/orgChart1"/>
    <dgm:cxn modelId="{D10BA459-6A9E-467B-B5E3-2474D2DF0B33}" type="presParOf" srcId="{0A8235E6-D23B-4ED7-B07F-FA67833B71E9}" destId="{EE95B02E-1C22-48E4-BD02-9F5745913AEE}" srcOrd="2" destOrd="0" presId="urn:microsoft.com/office/officeart/2005/8/layout/orgChart1"/>
    <dgm:cxn modelId="{D61D4763-1334-4200-BA3F-D1E7C46562EF}" type="presParOf" srcId="{FFC2CA91-104D-4EF2-9BF7-B95D1BDE45F6}" destId="{06FCC3D7-CD10-4DB5-908F-74B0843D8AA6}" srcOrd="1" destOrd="0" presId="urn:microsoft.com/office/officeart/2005/8/layout/orgChart1"/>
    <dgm:cxn modelId="{9B29469F-2A98-413A-A03A-C3186EFB9517}" type="presParOf" srcId="{06FCC3D7-CD10-4DB5-908F-74B0843D8AA6}" destId="{8FD3F35C-131D-4EB6-AAB8-AFBE67E2D9A0}" srcOrd="0" destOrd="0" presId="urn:microsoft.com/office/officeart/2005/8/layout/orgChart1"/>
    <dgm:cxn modelId="{87167408-203F-49E0-856B-7474DBA3332A}" type="presParOf" srcId="{8FD3F35C-131D-4EB6-AAB8-AFBE67E2D9A0}" destId="{A56C95FF-B339-4422-9C5E-F7963E7828FA}" srcOrd="0" destOrd="0" presId="urn:microsoft.com/office/officeart/2005/8/layout/orgChart1"/>
    <dgm:cxn modelId="{DCFBBAF4-5CE8-4813-B43C-33765462812D}" type="presParOf" srcId="{8FD3F35C-131D-4EB6-AAB8-AFBE67E2D9A0}" destId="{26905FA6-ED43-4C11-82EE-C58506A83C18}" srcOrd="1" destOrd="0" presId="urn:microsoft.com/office/officeart/2005/8/layout/orgChart1"/>
    <dgm:cxn modelId="{3AEB2AF6-9D8F-4FC2-9091-76A6F901EB93}" type="presParOf" srcId="{06FCC3D7-CD10-4DB5-908F-74B0843D8AA6}" destId="{505E2ACC-BAD7-4C37-A4A4-D02B84CB054F}" srcOrd="1" destOrd="0" presId="urn:microsoft.com/office/officeart/2005/8/layout/orgChart1"/>
    <dgm:cxn modelId="{E76F696E-AA07-4F70-A1DA-F6AC4EABBDD1}" type="presParOf" srcId="{06FCC3D7-CD10-4DB5-908F-74B0843D8AA6}" destId="{0AB2621D-879B-421B-8381-8D09CD26B5D5}" srcOrd="2" destOrd="0" presId="urn:microsoft.com/office/officeart/2005/8/layout/orgChart1"/>
    <dgm:cxn modelId="{19CA764D-85CF-471D-83C6-9B17A9FA723D}" type="presParOf" srcId="{FFC2CA91-104D-4EF2-9BF7-B95D1BDE45F6}" destId="{29B27831-1EAC-4FE1-90B2-A0B28B3A2F6A}" srcOrd="2" destOrd="0" presId="urn:microsoft.com/office/officeart/2005/8/layout/orgChart1"/>
    <dgm:cxn modelId="{0787A777-349B-48DF-9E8C-30BF32C072A5}" type="presParOf" srcId="{29B27831-1EAC-4FE1-90B2-A0B28B3A2F6A}" destId="{46275A8D-4558-418D-AD33-06707B99E0D4}" srcOrd="0" destOrd="0" presId="urn:microsoft.com/office/officeart/2005/8/layout/orgChart1"/>
    <dgm:cxn modelId="{7D234021-5574-4F4A-AB28-726660D9FDBA}" type="presParOf" srcId="{46275A8D-4558-418D-AD33-06707B99E0D4}" destId="{7E133990-46E2-4CE5-A7C8-629EFD09708C}" srcOrd="0" destOrd="0" presId="urn:microsoft.com/office/officeart/2005/8/layout/orgChart1"/>
    <dgm:cxn modelId="{FB204AD9-6645-49AC-8FD4-86D56CB7B926}" type="presParOf" srcId="{46275A8D-4558-418D-AD33-06707B99E0D4}" destId="{AD9ED8AF-7F8B-4CE7-96EA-ADECEE4B63BC}" srcOrd="1" destOrd="0" presId="urn:microsoft.com/office/officeart/2005/8/layout/orgChart1"/>
    <dgm:cxn modelId="{A237C050-2CAB-43D7-91A7-DCAF88548324}" type="presParOf" srcId="{29B27831-1EAC-4FE1-90B2-A0B28B3A2F6A}" destId="{89C191E3-7FCC-48CA-AEB0-997649F73360}" srcOrd="1" destOrd="0" presId="urn:microsoft.com/office/officeart/2005/8/layout/orgChart1"/>
    <dgm:cxn modelId="{9AE259A8-24BD-4CD0-B999-091C22DA06EA}" type="presParOf" srcId="{29B27831-1EAC-4FE1-90B2-A0B28B3A2F6A}" destId="{0C50370D-A51B-429F-8BB2-6C32876D4A8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4788B2-6E14-4434-8CA9-EB5AC43DABBD}">
      <dsp:nvSpPr>
        <dsp:cNvPr id="0" name=""/>
        <dsp:cNvSpPr/>
      </dsp:nvSpPr>
      <dsp:spPr>
        <a:xfrm rot="5400000">
          <a:off x="1110935" y="987930"/>
          <a:ext cx="1546756" cy="186461"/>
        </a:xfrm>
        <a:prstGeom prst="rect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6D161-22AC-4325-A040-87655DC5985B}">
      <dsp:nvSpPr>
        <dsp:cNvPr id="0" name=""/>
        <dsp:cNvSpPr/>
      </dsp:nvSpPr>
      <dsp:spPr>
        <a:xfrm>
          <a:off x="1466407" y="279"/>
          <a:ext cx="2071799" cy="124307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1. Create Opportunities</a:t>
          </a:r>
          <a:endParaRPr lang="en-US" sz="1600" kern="1200" dirty="0"/>
        </a:p>
      </dsp:txBody>
      <dsp:txXfrm>
        <a:off x="1502816" y="36688"/>
        <a:ext cx="1998981" cy="1170261"/>
      </dsp:txXfrm>
    </dsp:sp>
    <dsp:sp modelId="{19239534-50C8-48C4-A3D2-F1597FAD7726}">
      <dsp:nvSpPr>
        <dsp:cNvPr id="0" name=""/>
        <dsp:cNvSpPr/>
      </dsp:nvSpPr>
      <dsp:spPr>
        <a:xfrm rot="5400000">
          <a:off x="1110935" y="2541780"/>
          <a:ext cx="1546756" cy="186461"/>
        </a:xfrm>
        <a:prstGeom prst="rect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979BC-2356-476E-8757-8EC374F3E79A}">
      <dsp:nvSpPr>
        <dsp:cNvPr id="0" name=""/>
        <dsp:cNvSpPr/>
      </dsp:nvSpPr>
      <dsp:spPr>
        <a:xfrm>
          <a:off x="1466407" y="1554129"/>
          <a:ext cx="2071799" cy="124307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2. Approve/Assign Opportunities</a:t>
          </a:r>
          <a:endParaRPr lang="en-US" sz="1600" kern="1200" dirty="0"/>
        </a:p>
      </dsp:txBody>
      <dsp:txXfrm>
        <a:off x="1502816" y="1590538"/>
        <a:ext cx="1998981" cy="1170261"/>
      </dsp:txXfrm>
    </dsp:sp>
    <dsp:sp modelId="{0CF44EA4-45D6-4D23-82BF-8057890D20BA}">
      <dsp:nvSpPr>
        <dsp:cNvPr id="0" name=""/>
        <dsp:cNvSpPr/>
      </dsp:nvSpPr>
      <dsp:spPr>
        <a:xfrm>
          <a:off x="1887860" y="3318704"/>
          <a:ext cx="2748400" cy="186461"/>
        </a:xfrm>
        <a:prstGeom prst="rect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23FBC-B7B4-4097-8199-F1776D2CEF55}">
      <dsp:nvSpPr>
        <dsp:cNvPr id="0" name=""/>
        <dsp:cNvSpPr/>
      </dsp:nvSpPr>
      <dsp:spPr>
        <a:xfrm>
          <a:off x="1466407" y="3107978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3. Register Opportunities</a:t>
          </a:r>
          <a:endParaRPr lang="en-US" sz="1600" kern="1200" dirty="0"/>
        </a:p>
      </dsp:txBody>
      <dsp:txXfrm>
        <a:off x="1502816" y="3144387"/>
        <a:ext cx="1998981" cy="1170261"/>
      </dsp:txXfrm>
    </dsp:sp>
    <dsp:sp modelId="{E9E3AC49-8EB4-4C15-A937-854365A2E4D8}">
      <dsp:nvSpPr>
        <dsp:cNvPr id="0" name=""/>
        <dsp:cNvSpPr/>
      </dsp:nvSpPr>
      <dsp:spPr>
        <a:xfrm rot="16200000">
          <a:off x="3866428" y="2541780"/>
          <a:ext cx="1546756" cy="186461"/>
        </a:xfrm>
        <a:prstGeom prst="rect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540EF-548A-4CDD-BDE2-A1AF81F6DFC9}">
      <dsp:nvSpPr>
        <dsp:cNvPr id="0" name=""/>
        <dsp:cNvSpPr/>
      </dsp:nvSpPr>
      <dsp:spPr>
        <a:xfrm>
          <a:off x="4221900" y="3107978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4. View Registered Opportunities</a:t>
          </a:r>
          <a:endParaRPr lang="en-US" sz="1600" kern="1200" dirty="0"/>
        </a:p>
      </dsp:txBody>
      <dsp:txXfrm>
        <a:off x="4258309" y="3144387"/>
        <a:ext cx="1998981" cy="1170261"/>
      </dsp:txXfrm>
    </dsp:sp>
    <dsp:sp modelId="{648258DA-73B7-43CD-A594-3F6D3631D32B}">
      <dsp:nvSpPr>
        <dsp:cNvPr id="0" name=""/>
        <dsp:cNvSpPr/>
      </dsp:nvSpPr>
      <dsp:spPr>
        <a:xfrm rot="16200000">
          <a:off x="3866428" y="987930"/>
          <a:ext cx="1546756" cy="186461"/>
        </a:xfrm>
        <a:prstGeom prst="rect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8AADA-C66C-4EAF-8539-7A0ED291AD8A}">
      <dsp:nvSpPr>
        <dsp:cNvPr id="0" name=""/>
        <dsp:cNvSpPr/>
      </dsp:nvSpPr>
      <dsp:spPr>
        <a:xfrm>
          <a:off x="4221900" y="155412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5. Enter Volunteering Hours</a:t>
          </a:r>
          <a:endParaRPr lang="en-US" sz="1600" kern="1200" dirty="0"/>
        </a:p>
      </dsp:txBody>
      <dsp:txXfrm>
        <a:off x="4258309" y="1590538"/>
        <a:ext cx="1998981" cy="1170261"/>
      </dsp:txXfrm>
    </dsp:sp>
    <dsp:sp modelId="{23EBECBA-1785-4800-A1E2-5953D9375FCE}">
      <dsp:nvSpPr>
        <dsp:cNvPr id="0" name=""/>
        <dsp:cNvSpPr/>
      </dsp:nvSpPr>
      <dsp:spPr>
        <a:xfrm>
          <a:off x="4643353" y="211006"/>
          <a:ext cx="2748400" cy="186461"/>
        </a:xfrm>
        <a:prstGeom prst="rect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61B0F-67F5-44B5-AA4E-32D60EF2B48E}">
      <dsp:nvSpPr>
        <dsp:cNvPr id="0" name=""/>
        <dsp:cNvSpPr/>
      </dsp:nvSpPr>
      <dsp:spPr>
        <a:xfrm>
          <a:off x="4221900" y="279"/>
          <a:ext cx="2071799" cy="124307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6. Approve Volunteering Hours</a:t>
          </a:r>
          <a:endParaRPr lang="en-US" sz="1600" kern="1200" dirty="0"/>
        </a:p>
      </dsp:txBody>
      <dsp:txXfrm>
        <a:off x="4258309" y="36688"/>
        <a:ext cx="1998981" cy="1170261"/>
      </dsp:txXfrm>
    </dsp:sp>
    <dsp:sp modelId="{8647C535-19AC-465D-BE32-59EB62603409}">
      <dsp:nvSpPr>
        <dsp:cNvPr id="0" name=""/>
        <dsp:cNvSpPr/>
      </dsp:nvSpPr>
      <dsp:spPr>
        <a:xfrm rot="5400000">
          <a:off x="6621921" y="987930"/>
          <a:ext cx="1546756" cy="186461"/>
        </a:xfrm>
        <a:prstGeom prst="rect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67002-7EB5-4C8F-83B2-2C5E9C87F2F9}">
      <dsp:nvSpPr>
        <dsp:cNvPr id="0" name=""/>
        <dsp:cNvSpPr/>
      </dsp:nvSpPr>
      <dsp:spPr>
        <a:xfrm>
          <a:off x="6977393" y="27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7. Submit Self Evaluation/Reflection</a:t>
          </a:r>
          <a:endParaRPr lang="en-US" sz="1600" kern="1200" dirty="0"/>
        </a:p>
      </dsp:txBody>
      <dsp:txXfrm>
        <a:off x="7013802" y="36688"/>
        <a:ext cx="1998981" cy="1170261"/>
      </dsp:txXfrm>
    </dsp:sp>
    <dsp:sp modelId="{1FF3282C-86BB-4DFF-A3DF-A898DE638A2B}">
      <dsp:nvSpPr>
        <dsp:cNvPr id="0" name=""/>
        <dsp:cNvSpPr/>
      </dsp:nvSpPr>
      <dsp:spPr>
        <a:xfrm rot="5400000">
          <a:off x="6621921" y="2541780"/>
          <a:ext cx="1546756" cy="186461"/>
        </a:xfrm>
        <a:prstGeom prst="rect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F2F8E-EF40-4932-ABE2-559C639BD9C1}">
      <dsp:nvSpPr>
        <dsp:cNvPr id="0" name=""/>
        <dsp:cNvSpPr/>
      </dsp:nvSpPr>
      <dsp:spPr>
        <a:xfrm>
          <a:off x="6977393" y="1554129"/>
          <a:ext cx="2071799" cy="124307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8. View Student Evaluation/Reflection</a:t>
          </a:r>
          <a:endParaRPr lang="en-US" sz="1600" kern="1200" dirty="0"/>
        </a:p>
      </dsp:txBody>
      <dsp:txXfrm>
        <a:off x="7013802" y="1590538"/>
        <a:ext cx="1998981" cy="1170261"/>
      </dsp:txXfrm>
    </dsp:sp>
    <dsp:sp modelId="{54EBBC7A-E893-4CA7-BF51-536E7BBCFC9A}">
      <dsp:nvSpPr>
        <dsp:cNvPr id="0" name=""/>
        <dsp:cNvSpPr/>
      </dsp:nvSpPr>
      <dsp:spPr>
        <a:xfrm>
          <a:off x="6977393" y="3107978"/>
          <a:ext cx="2071799" cy="1243079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9. View Student Evaluation/Reflection</a:t>
          </a:r>
          <a:endParaRPr lang="en-US" sz="1600" kern="1200" dirty="0"/>
        </a:p>
      </dsp:txBody>
      <dsp:txXfrm>
        <a:off x="7013802" y="3144387"/>
        <a:ext cx="1998981" cy="11702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A2103-5865-43BC-82B4-24F4298FE4E2}">
      <dsp:nvSpPr>
        <dsp:cNvPr id="0" name=""/>
        <dsp:cNvSpPr/>
      </dsp:nvSpPr>
      <dsp:spPr>
        <a:xfrm>
          <a:off x="706" y="1407088"/>
          <a:ext cx="3074323" cy="15371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smtClean="0"/>
            <a:t>Team communication</a:t>
          </a:r>
          <a:endParaRPr lang="en-US" sz="3700" kern="1200"/>
        </a:p>
      </dsp:txBody>
      <dsp:txXfrm>
        <a:off x="706" y="1407088"/>
        <a:ext cx="3074323" cy="1537161"/>
      </dsp:txXfrm>
    </dsp:sp>
    <dsp:sp modelId="{A56C95FF-B339-4422-9C5E-F7963E7828FA}">
      <dsp:nvSpPr>
        <dsp:cNvPr id="0" name=""/>
        <dsp:cNvSpPr/>
      </dsp:nvSpPr>
      <dsp:spPr>
        <a:xfrm>
          <a:off x="3720638" y="1407088"/>
          <a:ext cx="3074323" cy="15371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smtClean="0"/>
            <a:t>Required Technology</a:t>
          </a:r>
          <a:endParaRPr lang="en-US" sz="3700" kern="1200"/>
        </a:p>
      </dsp:txBody>
      <dsp:txXfrm>
        <a:off x="3720638" y="1407088"/>
        <a:ext cx="3074323" cy="1537161"/>
      </dsp:txXfrm>
    </dsp:sp>
    <dsp:sp modelId="{7E133990-46E2-4CE5-A7C8-629EFD09708C}">
      <dsp:nvSpPr>
        <dsp:cNvPr id="0" name=""/>
        <dsp:cNvSpPr/>
      </dsp:nvSpPr>
      <dsp:spPr>
        <a:xfrm>
          <a:off x="7440570" y="1407088"/>
          <a:ext cx="3074323" cy="15371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Project Management</a:t>
          </a:r>
          <a:endParaRPr lang="en-US" sz="3700" kern="1200" dirty="0"/>
        </a:p>
      </dsp:txBody>
      <dsp:txXfrm>
        <a:off x="7440570" y="1407088"/>
        <a:ext cx="3074323" cy="1537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F0E47-A289-4AC3-B1B4-81B74010940D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91D2F-4754-43AC-A248-8401F1172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24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jyoti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91D2F-4754-43AC-A248-8401F1172A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59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Tsun</a:t>
            </a:r>
          </a:p>
          <a:p>
            <a:r>
              <a:rPr lang="en-US" dirty="0" smtClean="0"/>
              <a:t>Velocity can increase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91D2F-4754-43AC-A248-8401F1172A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85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Last Quarter:</a:t>
            </a:r>
          </a:p>
          <a:p>
            <a:r>
              <a:rPr lang="en-US" dirty="0" smtClean="0"/>
              <a:t>Commit to only working on user stories assigned to each sprint</a:t>
            </a:r>
          </a:p>
          <a:p>
            <a:r>
              <a:rPr lang="en-US" dirty="0" smtClean="0"/>
              <a:t>Assigning tasks to User stories</a:t>
            </a:r>
          </a:p>
          <a:p>
            <a:r>
              <a:rPr lang="en-US" dirty="0" smtClean="0"/>
              <a:t>More consistency in team communication &amp; schedule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91D2F-4754-43AC-A248-8401F1172A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85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Scope, goals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requiremetns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Horizontal or vertical stack</a:t>
            </a: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 picture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91D2F-4754-43AC-A248-8401F1172A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17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91D2F-4754-43AC-A248-8401F1172A5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11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91D2F-4754-43AC-A248-8401F1172A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04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tsun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91D2F-4754-43AC-A248-8401F1172A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28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tsun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91D2F-4754-43AC-A248-8401F1172A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35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r>
              <a:rPr lang="en-US" baseline="0" dirty="0" smtClean="0"/>
              <a:t> can view opportunities</a:t>
            </a:r>
          </a:p>
          <a:p>
            <a:r>
              <a:rPr lang="en-US" baseline="0" dirty="0" smtClean="0"/>
              <a:t>Admin can approve opportunities</a:t>
            </a:r>
          </a:p>
          <a:p>
            <a:r>
              <a:rPr lang="en-US" baseline="0" dirty="0" smtClean="0"/>
              <a:t>Admin can link opportunities to sections</a:t>
            </a:r>
          </a:p>
          <a:p>
            <a:r>
              <a:rPr lang="en-US" baseline="0" dirty="0" smtClean="0"/>
              <a:t>Student can view opportunities</a:t>
            </a:r>
          </a:p>
          <a:p>
            <a:r>
              <a:rPr lang="en-US" baseline="0" dirty="0" smtClean="0"/>
              <a:t>Student can register for opportunities</a:t>
            </a:r>
          </a:p>
          <a:p>
            <a:r>
              <a:rPr lang="en-US" baseline="0" dirty="0" smtClean="0"/>
              <a:t>Student can view opportunities registered</a:t>
            </a:r>
          </a:p>
          <a:p>
            <a:r>
              <a:rPr lang="en-US" baseline="0" dirty="0" smtClean="0"/>
              <a:t>Student can view profile</a:t>
            </a:r>
          </a:p>
          <a:p>
            <a:r>
              <a:rPr lang="en-US" baseline="0" dirty="0" smtClean="0"/>
              <a:t>Partner can edit profile</a:t>
            </a:r>
          </a:p>
          <a:p>
            <a:r>
              <a:rPr lang="en-US" baseline="0" dirty="0" smtClean="0"/>
              <a:t>Partner can edit supervisor </a:t>
            </a:r>
          </a:p>
          <a:p>
            <a:r>
              <a:rPr lang="en-US" baseline="0" dirty="0" smtClean="0"/>
              <a:t>Partner can add/edit opportunity </a:t>
            </a:r>
          </a:p>
          <a:p>
            <a:r>
              <a:rPr lang="en-US" dirty="0" smtClean="0"/>
              <a:t>Partner can view student evaluation</a:t>
            </a:r>
          </a:p>
          <a:p>
            <a:r>
              <a:rPr lang="en-US" dirty="0" smtClean="0"/>
              <a:t>Partner can see</a:t>
            </a:r>
            <a:r>
              <a:rPr lang="en-US" baseline="0" dirty="0" smtClean="0"/>
              <a:t> alerts</a:t>
            </a:r>
          </a:p>
          <a:p>
            <a:r>
              <a:rPr lang="en-US" baseline="0" dirty="0" smtClean="0"/>
              <a:t>Partner can manage student signup status</a:t>
            </a:r>
          </a:p>
          <a:p>
            <a:r>
              <a:rPr lang="en-US" baseline="0" dirty="0" smtClean="0"/>
              <a:t>Partner can manage volunteer hours</a:t>
            </a:r>
          </a:p>
          <a:p>
            <a:r>
              <a:rPr lang="en-US" baseline="0" dirty="0" smtClean="0"/>
              <a:t>Partner can view student profile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91D2F-4754-43AC-A248-8401F1172A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95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dawn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91D2F-4754-43AC-A248-8401F1172A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27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dawn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91D2F-4754-43AC-A248-8401F1172A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7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jyoti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91D2F-4754-43AC-A248-8401F1172A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04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--DELETE FROM 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SignUpFor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--WHERE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OpportunityID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91D2F-4754-43AC-A248-8401F1172A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1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EF36-8CC9-41E9-8F4F-6460CA4592B1}" type="datetime1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5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D64A-5171-494D-8DE0-FD6BFF9870C7}" type="datetime1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5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D81C-E4A3-4BF9-9440-B55C879C6931}" type="datetime1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1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24BB-B708-4570-80EC-4612FEDB0272}" type="datetime1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802D-9483-4CB4-884B-DEBAAB97A8EF}" type="datetime1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7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7230C-646C-42AC-A722-372CAA7B54B4}" type="datetime1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AD82-A939-41D3-B140-B9C123AF42CF}" type="datetime1">
              <a:rPr lang="en-US" smtClean="0"/>
              <a:t>6/5/2015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2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5552-93DB-483B-B9AB-25C61871205D}" type="datetime1">
              <a:rPr lang="en-US" smtClean="0"/>
              <a:t>6/5/2015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2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5806-D152-41C8-A502-4C4AC857A958}" type="datetime1">
              <a:rPr lang="en-US" smtClean="0"/>
              <a:t>6/5/2015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4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0633-6F4A-438B-8F8C-B29F190DF4BB}" type="datetime1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8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69B1-B547-4EC9-A8B8-76FE53183A73}" type="datetime1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7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1B2C7-A944-4396-9EB0-80380D7024FC}" type="datetime1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0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5524"/>
          </a:xfrm>
        </p:spPr>
        <p:txBody>
          <a:bodyPr>
            <a:normAutofit fontScale="62500" lnSpcReduction="20000"/>
          </a:bodyPr>
          <a:lstStyle/>
          <a:p>
            <a:r>
              <a:rPr lang="en-US" sz="6200" dirty="0" smtClean="0"/>
              <a:t>Seattle University eServe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Sponsor: </a:t>
            </a:r>
            <a:r>
              <a:rPr lang="en-US" dirty="0"/>
              <a:t>Elizabeth </a:t>
            </a:r>
            <a:r>
              <a:rPr lang="en-US" dirty="0" smtClean="0"/>
              <a:t>O’Brien</a:t>
            </a:r>
          </a:p>
          <a:p>
            <a:r>
              <a:rPr lang="en-US" dirty="0"/>
              <a:t>Advising Professor: Gilles Jeffrey</a:t>
            </a:r>
          </a:p>
          <a:p>
            <a:r>
              <a:rPr lang="en-US" dirty="0" smtClean="0"/>
              <a:t>Team (MSE01): Jyoti Thakur, Dawn Wang &amp; Tsun Tsai</a:t>
            </a:r>
          </a:p>
        </p:txBody>
      </p:sp>
      <p:pic>
        <p:nvPicPr>
          <p:cNvPr id="4" name="Picture 3" descr="http://www.seattleu.edu/uploadedImages/Center_for_Service_and_Community_Engagement/Content/Related_Content/Serve%20Local%20Web%20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70" y="1173553"/>
            <a:ext cx="2131060" cy="19005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@2015.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3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8069"/>
            <a:ext cx="10515600" cy="559889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Demo</a:t>
            </a:r>
            <a:endParaRPr lang="en-US" sz="6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@2015. All rights reserved.</a:t>
            </a:r>
            <a:endParaRPr lang="en-US" dirty="0"/>
          </a:p>
        </p:txBody>
      </p:sp>
      <p:pic>
        <p:nvPicPr>
          <p:cNvPr id="5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21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76199"/>
            <a:ext cx="10660380" cy="1778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Velocity = 2 large + 1 medium user stories </a:t>
            </a:r>
            <a:r>
              <a:rPr lang="en-US" sz="2000" dirty="0" smtClean="0"/>
              <a:t>(28 hours per sprint per </a:t>
            </a:r>
            <a:r>
              <a:rPr lang="en-US" sz="2000" smtClean="0"/>
              <a:t>person average)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(Small = 4 hours, Medium = 8 hours, Large = 12 hours)</a:t>
            </a:r>
            <a:endParaRPr lang="en-US" sz="20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@2015. All rights reserved.</a:t>
            </a:r>
            <a:endParaRPr lang="en-US" dirty="0"/>
          </a:p>
        </p:txBody>
      </p:sp>
      <p:pic>
        <p:nvPicPr>
          <p:cNvPr id="7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11546"/>
              </p:ext>
            </p:extLst>
          </p:nvPr>
        </p:nvGraphicFramePr>
        <p:xfrm>
          <a:off x="1175140" y="1690688"/>
          <a:ext cx="969693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2313"/>
                <a:gridCol w="3232313"/>
                <a:gridCol w="32323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MVP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Fall Quarter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17/117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17/52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Winter Quarter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73/117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25/52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Fall Quarter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105/117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52/52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79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577892"/>
              </p:ext>
            </p:extLst>
          </p:nvPr>
        </p:nvGraphicFramePr>
        <p:xfrm>
          <a:off x="838200" y="139470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@2015. All rights reserved.</a:t>
            </a:r>
            <a:endParaRPr lang="en-US" dirty="0"/>
          </a:p>
        </p:txBody>
      </p:sp>
      <p:pic>
        <p:nvPicPr>
          <p:cNvPr id="6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6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8408"/>
            <a:ext cx="10515600" cy="572855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Q &amp; A</a:t>
            </a:r>
            <a:endParaRPr lang="en-US" sz="6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@2015. All rights reserved.</a:t>
            </a:r>
            <a:endParaRPr lang="en-US" dirty="0"/>
          </a:p>
        </p:txBody>
      </p:sp>
      <p:pic>
        <p:nvPicPr>
          <p:cNvPr id="5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62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VSO site - https://eservesu.visualstudio.com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@2015. All rights reserved.</a:t>
            </a:r>
            <a:endParaRPr lang="en-US" dirty="0"/>
          </a:p>
        </p:txBody>
      </p:sp>
      <p:pic>
        <p:nvPicPr>
          <p:cNvPr id="6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16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Partner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421" y="1403131"/>
            <a:ext cx="11902965" cy="5344510"/>
          </a:xfrm>
        </p:spPr>
        <p:txBody>
          <a:bodyPr/>
          <a:lstStyle/>
          <a:p>
            <a:r>
              <a:rPr lang="en-US" dirty="0" smtClean="0"/>
              <a:t>Community Partner can Edit their Profile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15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323" y="1804824"/>
            <a:ext cx="840105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56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16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62" y="220717"/>
            <a:ext cx="11303876" cy="595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6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Community Partner can Edit/view/Delete Supervisors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17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58" y="1182414"/>
            <a:ext cx="9711559" cy="5675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86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18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55" y="361950"/>
            <a:ext cx="10796095" cy="6291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24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1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Community Partners can read Evaluations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19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952501"/>
            <a:ext cx="11106149" cy="57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01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eServe</a:t>
            </a:r>
            <a:r>
              <a:rPr lang="en-US" dirty="0" smtClean="0"/>
              <a:t> overview</a:t>
            </a:r>
          </a:p>
          <a:p>
            <a:r>
              <a:rPr lang="en-US" dirty="0" smtClean="0"/>
              <a:t>Business Value &gt; Solution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Lessons Learned</a:t>
            </a:r>
          </a:p>
          <a:p>
            <a:r>
              <a:rPr lang="en-US" dirty="0" smtClean="0"/>
              <a:t>Q&amp;A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@2015. All rights reserved.</a:t>
            </a:r>
            <a:endParaRPr lang="en-US" dirty="0"/>
          </a:p>
        </p:txBody>
      </p:sp>
      <p:pic>
        <p:nvPicPr>
          <p:cNvPr id="6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48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0515600" cy="6123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Community Partners can Add/Edit/Delete Opportunities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20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69" y="1352550"/>
            <a:ext cx="10337581" cy="5253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02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21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11734800" cy="655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75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22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628650"/>
            <a:ext cx="11658600" cy="607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3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500" y="365125"/>
            <a:ext cx="11163300" cy="7969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Community Partner can manage students sign up status, view profile, view professor, time sheet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23</a:t>
            </a:fld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314450"/>
            <a:ext cx="112966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24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24</a:t>
            </a:fld>
            <a:endParaRPr lang="en-US"/>
          </a:p>
        </p:txBody>
      </p:sp>
      <p:sp>
        <p:nvSpPr>
          <p:cNvPr id="6" name="AutoShape 2" descr="https://outlook.office365.com/owa/service.svc/s/GetFileAttachment?id=AAMkAGY3OWM3NTM5LTFiM2YtNGExMi04OTllLWQ2NGJiYWZmMTczNgBGAAAAAACtFii5DwJBTq9i84UgagH8BwDVuALEbsw2R6TYfV5hG387AAAKpkbVAABBolj94khVSovq7Z3Q2EQeAACsM9VvAAABEgAQAAu9MHYXyl1HmUiy97OgkN0%3D&amp;isImagePreview=True&amp;X-OWA-CANARY=MFK8doNcKUW17d0BtKx7YG3HGi9PKtIIvUBErGUoPasdIbFg1LzQ89qkjOdWKmIYv1Fqp78Lfg4."/>
          <p:cNvSpPr>
            <a:spLocks noChangeAspect="1" noChangeArrowheads="1"/>
          </p:cNvSpPr>
          <p:nvPr/>
        </p:nvSpPr>
        <p:spPr bwMode="auto">
          <a:xfrm>
            <a:off x="155574" y="-144463"/>
            <a:ext cx="5339617" cy="533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https://outlook.office365.com/owa/service.svc/s/GetFileAttachment?id=AAMkAGY3OWM3NTM5LTFiM2YtNGExMi04OTllLWQ2NGJiYWZmMTczNgBGAAAAAACtFii5DwJBTq9i84UgagH8BwDVuALEbsw2R6TYfV5hG387AAAKpkbVAABBolj94khVSovq7Z3Q2EQeAACsM9VvAAABEgAQAAu9MHYXyl1HmUiy97OgkN0%3D&amp;isImagePreview=True&amp;X-OWA-CANARY=MFK8doNcKUW17d0BtKx7YG3HGi9PKtIIvUBErGUoPasdIbFg1LzQ89qkjOdWKmIYv1Fqp78Lfg4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4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8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0549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" y="0"/>
            <a:ext cx="12192000" cy="630534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59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0430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74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33"/>
            <a:ext cx="12192000" cy="722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93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0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390" y="1825625"/>
            <a:ext cx="10519410" cy="4351338"/>
          </a:xfrm>
        </p:spPr>
        <p:txBody>
          <a:bodyPr/>
          <a:lstStyle/>
          <a:p>
            <a:r>
              <a:rPr lang="en-US" dirty="0" smtClean="0"/>
              <a:t>Center for Service and Community Engagement (CSCE) founded in 2004</a:t>
            </a:r>
          </a:p>
          <a:p>
            <a:r>
              <a:rPr lang="en-US" dirty="0" err="1" smtClean="0"/>
              <a:t>eServe</a:t>
            </a:r>
            <a:r>
              <a:rPr lang="en-US" dirty="0" smtClean="0"/>
              <a:t> </a:t>
            </a:r>
            <a:r>
              <a:rPr lang="en-US" dirty="0"/>
              <a:t>is a web application to manage the volunteer opportunities and process for Seattle University. </a:t>
            </a:r>
            <a:endParaRPr lang="en-US" dirty="0" smtClean="0"/>
          </a:p>
          <a:p>
            <a:r>
              <a:rPr lang="en-US" dirty="0" smtClean="0"/>
              <a:t>Build on Microsoft </a:t>
            </a:r>
            <a:r>
              <a:rPr lang="en-US" dirty="0"/>
              <a:t>technologies and </a:t>
            </a:r>
            <a:r>
              <a:rPr lang="en-US" dirty="0" smtClean="0"/>
              <a:t>Cloud for </a:t>
            </a:r>
            <a:r>
              <a:rPr lang="en-US" dirty="0" err="1" smtClean="0"/>
              <a:t>eServe</a:t>
            </a:r>
            <a:r>
              <a:rPr lang="en-US" dirty="0" smtClean="0"/>
              <a:t> development based on Seattle University IT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@2015. All rights reserved.</a:t>
            </a:r>
            <a:endParaRPr lang="en-US" dirty="0"/>
          </a:p>
        </p:txBody>
      </p:sp>
      <p:pic>
        <p:nvPicPr>
          <p:cNvPr id="6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28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3337"/>
            <a:ext cx="12192000" cy="624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96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34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85" y="0"/>
            <a:ext cx="10269415" cy="683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1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70" y="0"/>
            <a:ext cx="11122269" cy="682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5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Value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3610" y="1825625"/>
            <a:ext cx="533019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14200" dirty="0" smtClean="0"/>
              <a:t>50</a:t>
            </a:r>
            <a:r>
              <a:rPr lang="en-US" sz="5100" dirty="0" smtClean="0"/>
              <a:t> local community partners</a:t>
            </a:r>
            <a:endParaRPr lang="en-US" sz="12600" dirty="0" smtClean="0"/>
          </a:p>
          <a:p>
            <a:pPr marL="0" indent="0">
              <a:buNone/>
            </a:pPr>
            <a:endParaRPr lang="en-US" sz="10100" dirty="0" smtClean="0"/>
          </a:p>
          <a:p>
            <a:pPr marL="0" indent="0">
              <a:buNone/>
            </a:pPr>
            <a:r>
              <a:rPr lang="en-US" sz="6500" dirty="0" smtClean="0"/>
              <a:t>To </a:t>
            </a:r>
            <a:r>
              <a:rPr lang="en-US" sz="12400" dirty="0" smtClean="0"/>
              <a:t>25</a:t>
            </a:r>
            <a:r>
              <a:rPr lang="en-US" sz="4300" dirty="0" smtClean="0"/>
              <a:t> </a:t>
            </a:r>
            <a:r>
              <a:rPr lang="en-US" sz="4400" dirty="0"/>
              <a:t>college/university by U.S. News &amp; World Report for </a:t>
            </a:r>
            <a:r>
              <a:rPr lang="en-US" sz="4400" dirty="0" smtClean="0"/>
              <a:t>service-learning</a:t>
            </a:r>
          </a:p>
          <a:p>
            <a:pPr marL="0" indent="0">
              <a:buNone/>
            </a:pPr>
            <a:endParaRPr lang="en-US" sz="10100" dirty="0" smtClean="0"/>
          </a:p>
          <a:p>
            <a:pPr marL="0" indent="0">
              <a:buNone/>
            </a:pPr>
            <a:r>
              <a:rPr lang="en-US" sz="18000" b="1" dirty="0" smtClean="0">
                <a:solidFill>
                  <a:srgbClr val="C00000"/>
                </a:solidFill>
              </a:rPr>
              <a:t>70+</a:t>
            </a:r>
            <a:r>
              <a:rPr lang="en-US" sz="4500" b="1" dirty="0" smtClean="0">
                <a:solidFill>
                  <a:srgbClr val="C00000"/>
                </a:solidFill>
              </a:rPr>
              <a:t> hours </a:t>
            </a:r>
            <a:r>
              <a:rPr lang="en-US" sz="4500" b="1" dirty="0">
                <a:solidFill>
                  <a:srgbClr val="C00000"/>
                </a:solidFill>
              </a:rPr>
              <a:t>manually to manage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3420" y="1825625"/>
            <a:ext cx="53301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800" dirty="0" smtClean="0"/>
              <a:t>78%</a:t>
            </a:r>
            <a:r>
              <a:rPr lang="en-US" dirty="0" smtClean="0"/>
              <a:t> </a:t>
            </a:r>
            <a:r>
              <a:rPr lang="en-US" sz="3200" dirty="0" smtClean="0"/>
              <a:t>students take a service-learning course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3600" dirty="0" smtClean="0"/>
              <a:t>1,500 students</a:t>
            </a:r>
          </a:p>
          <a:p>
            <a:r>
              <a:rPr lang="en-US" sz="3600" dirty="0" smtClean="0"/>
              <a:t>75 courses</a:t>
            </a:r>
          </a:p>
          <a:p>
            <a:r>
              <a:rPr lang="en-US" sz="3600" dirty="0" smtClean="0"/>
              <a:t>30 faculty members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@2014.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4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eServe</a:t>
            </a:r>
            <a:r>
              <a:rPr lang="en-US" dirty="0" smtClean="0"/>
              <a:t> Stats (2013-2014)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104 faculty members</a:t>
            </a:r>
          </a:p>
          <a:p>
            <a:r>
              <a:rPr lang="en-US" dirty="0" smtClean="0"/>
              <a:t>230 course sections</a:t>
            </a:r>
          </a:p>
          <a:p>
            <a:r>
              <a:rPr lang="en-US" dirty="0" smtClean="0"/>
              <a:t>2711 students (UG, GR &amp; LW)</a:t>
            </a:r>
          </a:p>
          <a:p>
            <a:r>
              <a:rPr lang="en-US" dirty="0" smtClean="0"/>
              <a:t>433 undergrads took 2+ Service Learning courses</a:t>
            </a:r>
          </a:p>
          <a:p>
            <a:r>
              <a:rPr lang="en-US" dirty="0" smtClean="0"/>
              <a:t>100+ community partners</a:t>
            </a:r>
          </a:p>
          <a:p>
            <a:r>
              <a:rPr lang="en-US" dirty="0" smtClean="0"/>
              <a:t>75% of 2014 graduating seniors took at least one Service Learning course while at SU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21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eServe</a:t>
            </a:r>
            <a:r>
              <a:rPr lang="en-US" dirty="0" smtClean="0"/>
              <a:t> end-to-end solution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@2015. All rights reserved.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3666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361198" y="2589893"/>
            <a:ext cx="1318846" cy="6330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Community Partner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361198" y="4673669"/>
            <a:ext cx="1318846" cy="633046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Faculty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361198" y="3979077"/>
            <a:ext cx="1318846" cy="63304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Student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361198" y="3284485"/>
            <a:ext cx="1318846" cy="63304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Admin</a:t>
            </a:r>
            <a:endParaRPr lang="en-US" sz="1600" dirty="0"/>
          </a:p>
        </p:txBody>
      </p:sp>
      <p:pic>
        <p:nvPicPr>
          <p:cNvPr id="10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74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Design – 3-tiers design</a:t>
            </a:r>
            <a:endParaRPr lang="en-US" dirty="0"/>
          </a:p>
        </p:txBody>
      </p:sp>
      <p:pic>
        <p:nvPicPr>
          <p:cNvPr id="102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922" y="1277956"/>
            <a:ext cx="9007034" cy="5398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@2014.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6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5066"/>
            <a:ext cx="10213449" cy="668293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@2014.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8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@2014. All rights reserved.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337968"/>
            <a:ext cx="11264900" cy="58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</TotalTime>
  <Words>767</Words>
  <Application>Microsoft Office PowerPoint</Application>
  <PresentationFormat>Widescreen</PresentationFormat>
  <Paragraphs>191</Paragraphs>
  <Slides>33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Agenda</vt:lpstr>
      <vt:lpstr>Overview</vt:lpstr>
      <vt:lpstr>Business Value </vt:lpstr>
      <vt:lpstr>eServe Stats (2013-2014)</vt:lpstr>
      <vt:lpstr>eServe end-to-end solution</vt:lpstr>
      <vt:lpstr>Architecture Design – 3-tiers design</vt:lpstr>
      <vt:lpstr>PowerPoint Presentation</vt:lpstr>
      <vt:lpstr>PowerPoint Presentation</vt:lpstr>
      <vt:lpstr>PowerPoint Presentation</vt:lpstr>
      <vt:lpstr>Team Stats</vt:lpstr>
      <vt:lpstr>Lessons Learned</vt:lpstr>
      <vt:lpstr>PowerPoint Presentation</vt:lpstr>
      <vt:lpstr>Resources</vt:lpstr>
      <vt:lpstr>Community Partner</vt:lpstr>
      <vt:lpstr>PowerPoint Presentation</vt:lpstr>
      <vt:lpstr>Community Partner can Edit/view/Delete Supervisors</vt:lpstr>
      <vt:lpstr>PowerPoint Presentation</vt:lpstr>
      <vt:lpstr>Community Partners can read Evaluations</vt:lpstr>
      <vt:lpstr>Community Partners can Add/Edit/Delete Opportunities</vt:lpstr>
      <vt:lpstr>PowerPoint Presentation</vt:lpstr>
      <vt:lpstr>PowerPoint Presentation</vt:lpstr>
      <vt:lpstr>Community Partner can manage students sign up status, view profile, view professor, time 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Tsun T</dc:creator>
  <cp:lastModifiedBy>Dawn Wang</cp:lastModifiedBy>
  <cp:revision>157</cp:revision>
  <dcterms:created xsi:type="dcterms:W3CDTF">2014-12-04T05:51:58Z</dcterms:created>
  <dcterms:modified xsi:type="dcterms:W3CDTF">2015-06-05T19:58:05Z</dcterms:modified>
</cp:coreProperties>
</file>