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302" r:id="rId5"/>
    <p:sldId id="315" r:id="rId6"/>
    <p:sldId id="276" r:id="rId7"/>
    <p:sldId id="270" r:id="rId8"/>
    <p:sldId id="313" r:id="rId9"/>
    <p:sldId id="314" r:id="rId10"/>
    <p:sldId id="280" r:id="rId11"/>
    <p:sldId id="269" r:id="rId12"/>
    <p:sldId id="264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1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A38EC-EFC4-4B54-B2D5-39A8999A2A6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CFCDB-7A7E-4888-9A45-195CC510934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1. Create Opportunities</a:t>
          </a:r>
          <a:endParaRPr lang="en-US" dirty="0"/>
        </a:p>
      </dgm:t>
    </dgm:pt>
    <dgm:pt modelId="{78F6DF57-63E6-443B-8ECA-89F96ED9BD6E}" type="parTrans" cxnId="{58A83699-850D-49DA-BEFD-917E5C7E3714}">
      <dgm:prSet/>
      <dgm:spPr/>
      <dgm:t>
        <a:bodyPr/>
        <a:lstStyle/>
        <a:p>
          <a:endParaRPr lang="en-US"/>
        </a:p>
      </dgm:t>
    </dgm:pt>
    <dgm:pt modelId="{E6FDD451-98B6-48B4-B152-BC1EB88E477D}" type="sibTrans" cxnId="{58A83699-850D-49DA-BEFD-917E5C7E3714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C5606CFF-8A65-455A-BE3D-192A750216B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2. Approve/Assign Opportunities</a:t>
          </a:r>
          <a:endParaRPr lang="en-US" dirty="0"/>
        </a:p>
      </dgm:t>
    </dgm:pt>
    <dgm:pt modelId="{0D9FEBDC-F6F6-4BD2-AE60-61E479F7C172}" type="parTrans" cxnId="{8041062E-46F9-45E1-8C8B-0C586B3228CD}">
      <dgm:prSet/>
      <dgm:spPr/>
      <dgm:t>
        <a:bodyPr/>
        <a:lstStyle/>
        <a:p>
          <a:endParaRPr lang="en-US"/>
        </a:p>
      </dgm:t>
    </dgm:pt>
    <dgm:pt modelId="{0B9C6ACA-A378-41D4-A8A4-B309A72AD093}" type="sibTrans" cxnId="{8041062E-46F9-45E1-8C8B-0C586B3228CD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67796EB0-71B6-4602-BC96-16488D38F00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3. Register Opportunities</a:t>
          </a:r>
          <a:endParaRPr lang="en-US" dirty="0"/>
        </a:p>
      </dgm:t>
    </dgm:pt>
    <dgm:pt modelId="{1E91DEA0-C3D3-46DF-9348-854793A86028}" type="parTrans" cxnId="{730BC494-4BE3-48F4-B260-45285D9C5B73}">
      <dgm:prSet/>
      <dgm:spPr/>
      <dgm:t>
        <a:bodyPr/>
        <a:lstStyle/>
        <a:p>
          <a:endParaRPr lang="en-US"/>
        </a:p>
      </dgm:t>
    </dgm:pt>
    <dgm:pt modelId="{A1280CC8-DD7F-4F23-9CB9-0872A8F281A2}" type="sibTrans" cxnId="{730BC494-4BE3-48F4-B260-45285D9C5B73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947FF237-AFCE-4BFC-BD25-FF9E18257F3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4. View Registered Opportunities</a:t>
          </a:r>
          <a:endParaRPr lang="en-US" dirty="0"/>
        </a:p>
      </dgm:t>
    </dgm:pt>
    <dgm:pt modelId="{1C4155EF-D0A4-4769-865D-B32855EB011B}" type="parTrans" cxnId="{4E6D7112-8F8E-4E4F-82B5-C9B703E58775}">
      <dgm:prSet/>
      <dgm:spPr/>
      <dgm:t>
        <a:bodyPr/>
        <a:lstStyle/>
        <a:p>
          <a:endParaRPr lang="en-US"/>
        </a:p>
      </dgm:t>
    </dgm:pt>
    <dgm:pt modelId="{3071A4ED-690D-4CC0-A982-F5F630686B2A}" type="sibTrans" cxnId="{4E6D7112-8F8E-4E4F-82B5-C9B703E5877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55A64DE-5D36-4C56-8363-C0C5159C2C1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5. Enter Volunteering Hours</a:t>
          </a:r>
          <a:endParaRPr lang="en-US" dirty="0"/>
        </a:p>
      </dgm:t>
    </dgm:pt>
    <dgm:pt modelId="{9A3708DA-0D62-4C9E-8A1A-87CAB64DA600}" type="parTrans" cxnId="{78C4B5CA-FE5B-4DE5-845D-4E96CA47F0A8}">
      <dgm:prSet/>
      <dgm:spPr/>
      <dgm:t>
        <a:bodyPr/>
        <a:lstStyle/>
        <a:p>
          <a:endParaRPr lang="en-US"/>
        </a:p>
      </dgm:t>
    </dgm:pt>
    <dgm:pt modelId="{92386CE4-895F-4E0E-8480-78E37B9DCF06}" type="sibTrans" cxnId="{78C4B5CA-FE5B-4DE5-845D-4E96CA47F0A8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A2CFE91B-C348-4063-B792-06540101EF5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7. Submit Self Evaluation/Reflection</a:t>
          </a:r>
          <a:endParaRPr lang="en-US" dirty="0"/>
        </a:p>
      </dgm:t>
    </dgm:pt>
    <dgm:pt modelId="{58D9DE52-A68C-49CE-A966-377974C734BD}" type="parTrans" cxnId="{CBEBBC24-2C6B-4183-BED1-8358E7207430}">
      <dgm:prSet/>
      <dgm:spPr/>
      <dgm:t>
        <a:bodyPr/>
        <a:lstStyle/>
        <a:p>
          <a:endParaRPr lang="en-US"/>
        </a:p>
      </dgm:t>
    </dgm:pt>
    <dgm:pt modelId="{8FFDEFE8-9DC0-43D6-8EB3-B35C3F53F32D}" type="sibTrans" cxnId="{CBEBBC24-2C6B-4183-BED1-8358E720743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0B7FB35-70D2-46DB-A21C-2AC2B2DA3F1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8. View Student Evaluation/Reflection</a:t>
          </a:r>
          <a:endParaRPr lang="en-US" dirty="0"/>
        </a:p>
      </dgm:t>
    </dgm:pt>
    <dgm:pt modelId="{288B0098-7732-4289-A46A-FDD4BCBB2B52}" type="parTrans" cxnId="{C3527B98-74A6-4829-8EB1-356106E6D176}">
      <dgm:prSet/>
      <dgm:spPr/>
      <dgm:t>
        <a:bodyPr/>
        <a:lstStyle/>
        <a:p>
          <a:endParaRPr lang="en-US"/>
        </a:p>
      </dgm:t>
    </dgm:pt>
    <dgm:pt modelId="{B8A61ACB-AA74-4EC4-897E-92CF8A159214}" type="sibTrans" cxnId="{C3527B98-74A6-4829-8EB1-356106E6D176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D34EAAF-210C-4EAB-A3DF-C3DEB3E485E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9. View Student Evaluation/Reflection</a:t>
          </a:r>
          <a:endParaRPr lang="en-US" dirty="0"/>
        </a:p>
      </dgm:t>
    </dgm:pt>
    <dgm:pt modelId="{7D4AA6F8-53FB-4641-BC2F-589F6BC3D9B1}" type="parTrans" cxnId="{E9238D0C-FACF-4BDA-98ED-1F0B92BE4CE9}">
      <dgm:prSet/>
      <dgm:spPr/>
      <dgm:t>
        <a:bodyPr/>
        <a:lstStyle/>
        <a:p>
          <a:endParaRPr lang="en-US"/>
        </a:p>
      </dgm:t>
    </dgm:pt>
    <dgm:pt modelId="{3CA2EECE-4BB9-4916-864F-AE35BFECCD60}" type="sibTrans" cxnId="{E9238D0C-FACF-4BDA-98ED-1F0B92BE4CE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C93E37FF-6C64-41E3-925D-3FB622AD724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6. Approve Volunteering Hours</a:t>
          </a:r>
          <a:endParaRPr lang="en-US" dirty="0"/>
        </a:p>
      </dgm:t>
    </dgm:pt>
    <dgm:pt modelId="{06101735-0F4A-4034-8081-9C73ACDF0816}" type="parTrans" cxnId="{BA1D583C-6C74-4788-AED8-632E4FA402E7}">
      <dgm:prSet/>
      <dgm:spPr/>
      <dgm:t>
        <a:bodyPr/>
        <a:lstStyle/>
        <a:p>
          <a:endParaRPr lang="en-US"/>
        </a:p>
      </dgm:t>
    </dgm:pt>
    <dgm:pt modelId="{3F0A0135-D52C-4BA1-AFF2-4134077260A9}" type="sibTrans" cxnId="{BA1D583C-6C74-4788-AED8-632E4FA402E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FFF55FB2-4DCA-4A8A-BE17-770C5CBFDF99}" type="pres">
      <dgm:prSet presAssocID="{EE6A38EC-EFC4-4B54-B2D5-39A8999A2A6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2E32958-D931-48AB-9B4B-2DD58E9AEF85}" type="pres">
      <dgm:prSet presAssocID="{F15CFCDB-7A7E-4888-9A45-195CC5109346}" presName="compNode" presStyleCnt="0"/>
      <dgm:spPr/>
    </dgm:pt>
    <dgm:pt modelId="{CF890502-EB10-4E26-A0B3-DC7CE9802A9F}" type="pres">
      <dgm:prSet presAssocID="{F15CFCDB-7A7E-4888-9A45-195CC5109346}" presName="dummyConnPt" presStyleCnt="0"/>
      <dgm:spPr/>
    </dgm:pt>
    <dgm:pt modelId="{01C6D161-22AC-4325-A040-87655DC5985B}" type="pres">
      <dgm:prSet presAssocID="{F15CFCDB-7A7E-4888-9A45-195CC510934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788B2-6E14-4434-8CA9-EB5AC43DABBD}" type="pres">
      <dgm:prSet presAssocID="{E6FDD451-98B6-48B4-B152-BC1EB88E477D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A3B99C87-8943-4D12-AF2A-32974FF7026C}" type="pres">
      <dgm:prSet presAssocID="{C5606CFF-8A65-455A-BE3D-192A750216BB}" presName="compNode" presStyleCnt="0"/>
      <dgm:spPr/>
    </dgm:pt>
    <dgm:pt modelId="{311DFEA4-9961-4A6E-8EA3-11DF3989A0F7}" type="pres">
      <dgm:prSet presAssocID="{C5606CFF-8A65-455A-BE3D-192A750216BB}" presName="dummyConnPt" presStyleCnt="0"/>
      <dgm:spPr/>
    </dgm:pt>
    <dgm:pt modelId="{A72979BC-2356-476E-8757-8EC374F3E79A}" type="pres">
      <dgm:prSet presAssocID="{C5606CFF-8A65-455A-BE3D-192A750216B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39534-50C8-48C4-A3D2-F1597FAD7726}" type="pres">
      <dgm:prSet presAssocID="{0B9C6ACA-A378-41D4-A8A4-B309A72AD09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46F7C4EB-50D1-4C62-A3E1-74A9DD972870}" type="pres">
      <dgm:prSet presAssocID="{67796EB0-71B6-4602-BC96-16488D38F008}" presName="compNode" presStyleCnt="0"/>
      <dgm:spPr/>
    </dgm:pt>
    <dgm:pt modelId="{FCDB4CEB-0AD5-488C-AD85-843554056E34}" type="pres">
      <dgm:prSet presAssocID="{67796EB0-71B6-4602-BC96-16488D38F008}" presName="dummyConnPt" presStyleCnt="0"/>
      <dgm:spPr/>
    </dgm:pt>
    <dgm:pt modelId="{A5D23FBC-B7B4-4097-8199-F1776D2CEF55}" type="pres">
      <dgm:prSet presAssocID="{67796EB0-71B6-4602-BC96-16488D38F00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44EA4-45D6-4D23-82BF-8057890D20BA}" type="pres">
      <dgm:prSet presAssocID="{A1280CC8-DD7F-4F23-9CB9-0872A8F281A2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8312CFAC-E4E0-4A1B-82A5-CDFC1CB936EF}" type="pres">
      <dgm:prSet presAssocID="{947FF237-AFCE-4BFC-BD25-FF9E18257F3F}" presName="compNode" presStyleCnt="0"/>
      <dgm:spPr/>
    </dgm:pt>
    <dgm:pt modelId="{92A837FC-D387-45F5-A801-E778CA994DE1}" type="pres">
      <dgm:prSet presAssocID="{947FF237-AFCE-4BFC-BD25-FF9E18257F3F}" presName="dummyConnPt" presStyleCnt="0"/>
      <dgm:spPr/>
    </dgm:pt>
    <dgm:pt modelId="{015540EF-548A-4CDD-BDE2-A1AF81F6DFC9}" type="pres">
      <dgm:prSet presAssocID="{947FF237-AFCE-4BFC-BD25-FF9E18257F3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3AC49-8EB4-4C15-A937-854365A2E4D8}" type="pres">
      <dgm:prSet presAssocID="{3071A4ED-690D-4CC0-A982-F5F630686B2A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21A6F57C-6E61-48CA-8BFE-6B2175ABD21A}" type="pres">
      <dgm:prSet presAssocID="{655A64DE-5D36-4C56-8363-C0C5159C2C1D}" presName="compNode" presStyleCnt="0"/>
      <dgm:spPr/>
    </dgm:pt>
    <dgm:pt modelId="{DBAD3258-DDDB-4A46-A8B6-EB3135195EDD}" type="pres">
      <dgm:prSet presAssocID="{655A64DE-5D36-4C56-8363-C0C5159C2C1D}" presName="dummyConnPt" presStyleCnt="0"/>
      <dgm:spPr/>
    </dgm:pt>
    <dgm:pt modelId="{0238AADA-C66C-4EAF-8539-7A0ED291AD8A}" type="pres">
      <dgm:prSet presAssocID="{655A64DE-5D36-4C56-8363-C0C5159C2C1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258DA-73B7-43CD-A594-3F6D3631D32B}" type="pres">
      <dgm:prSet presAssocID="{92386CE4-895F-4E0E-8480-78E37B9DCF0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FB6967B9-7A42-4F27-AFB4-26E8812BDA86}" type="pres">
      <dgm:prSet presAssocID="{C93E37FF-6C64-41E3-925D-3FB622AD7244}" presName="compNode" presStyleCnt="0"/>
      <dgm:spPr/>
    </dgm:pt>
    <dgm:pt modelId="{7E82EA0F-A424-4A9F-B8E1-C3667E7667C4}" type="pres">
      <dgm:prSet presAssocID="{C93E37FF-6C64-41E3-925D-3FB622AD7244}" presName="dummyConnPt" presStyleCnt="0"/>
      <dgm:spPr/>
    </dgm:pt>
    <dgm:pt modelId="{F9C61B0F-67F5-44B5-AA4E-32D60EF2B48E}" type="pres">
      <dgm:prSet presAssocID="{C93E37FF-6C64-41E3-925D-3FB622AD724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BECBA-1785-4800-A1E2-5953D9375FCE}" type="pres">
      <dgm:prSet presAssocID="{3F0A0135-D52C-4BA1-AFF2-4134077260A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1422A9F0-D744-4CB8-AE6F-E1B05DD1198D}" type="pres">
      <dgm:prSet presAssocID="{A2CFE91B-C348-4063-B792-06540101EF52}" presName="compNode" presStyleCnt="0"/>
      <dgm:spPr/>
    </dgm:pt>
    <dgm:pt modelId="{AAD811E3-890D-423E-8307-8461B861F476}" type="pres">
      <dgm:prSet presAssocID="{A2CFE91B-C348-4063-B792-06540101EF52}" presName="dummyConnPt" presStyleCnt="0"/>
      <dgm:spPr/>
    </dgm:pt>
    <dgm:pt modelId="{75D67002-7EB5-4C8F-83B2-2C5E9C87F2F9}" type="pres">
      <dgm:prSet presAssocID="{A2CFE91B-C348-4063-B792-06540101EF5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7C535-19AC-465D-BE32-59EB62603409}" type="pres">
      <dgm:prSet presAssocID="{8FFDEFE8-9DC0-43D6-8EB3-B35C3F53F32D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252AA4DE-44CC-4DEB-8BBE-659E280C039F}" type="pres">
      <dgm:prSet presAssocID="{10B7FB35-70D2-46DB-A21C-2AC2B2DA3F17}" presName="compNode" presStyleCnt="0"/>
      <dgm:spPr/>
    </dgm:pt>
    <dgm:pt modelId="{124ADD08-BBB8-49F0-84FE-1783F776CBD1}" type="pres">
      <dgm:prSet presAssocID="{10B7FB35-70D2-46DB-A21C-2AC2B2DA3F17}" presName="dummyConnPt" presStyleCnt="0"/>
      <dgm:spPr/>
    </dgm:pt>
    <dgm:pt modelId="{1B5F2F8E-EF40-4932-ABE2-559C639BD9C1}" type="pres">
      <dgm:prSet presAssocID="{10B7FB35-70D2-46DB-A21C-2AC2B2DA3F1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3282C-86BB-4DFF-A3DF-A898DE638A2B}" type="pres">
      <dgm:prSet presAssocID="{B8A61ACB-AA74-4EC4-897E-92CF8A159214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8052BA01-946E-48D1-9EA3-AD1DD4917FFE}" type="pres">
      <dgm:prSet presAssocID="{0D34EAAF-210C-4EAB-A3DF-C3DEB3E485E1}" presName="compNode" presStyleCnt="0"/>
      <dgm:spPr/>
    </dgm:pt>
    <dgm:pt modelId="{2337DE53-92E4-4541-B14E-18298590680F}" type="pres">
      <dgm:prSet presAssocID="{0D34EAAF-210C-4EAB-A3DF-C3DEB3E485E1}" presName="dummyConnPt" presStyleCnt="0"/>
      <dgm:spPr/>
    </dgm:pt>
    <dgm:pt modelId="{54EBBC7A-E893-4CA7-BF51-536E7BBCFC9A}" type="pres">
      <dgm:prSet presAssocID="{0D34EAAF-210C-4EAB-A3DF-C3DEB3E485E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6D7112-8F8E-4E4F-82B5-C9B703E58775}" srcId="{EE6A38EC-EFC4-4B54-B2D5-39A8999A2A68}" destId="{947FF237-AFCE-4BFC-BD25-FF9E18257F3F}" srcOrd="3" destOrd="0" parTransId="{1C4155EF-D0A4-4769-865D-B32855EB011B}" sibTransId="{3071A4ED-690D-4CC0-A982-F5F630686B2A}"/>
    <dgm:cxn modelId="{7EAB1981-DCEB-4818-BFF2-22C45883439E}" type="presOf" srcId="{C5606CFF-8A65-455A-BE3D-192A750216BB}" destId="{A72979BC-2356-476E-8757-8EC374F3E79A}" srcOrd="0" destOrd="0" presId="urn:microsoft.com/office/officeart/2005/8/layout/bProcess4"/>
    <dgm:cxn modelId="{CBEBBC24-2C6B-4183-BED1-8358E7207430}" srcId="{EE6A38EC-EFC4-4B54-B2D5-39A8999A2A68}" destId="{A2CFE91B-C348-4063-B792-06540101EF52}" srcOrd="6" destOrd="0" parTransId="{58D9DE52-A68C-49CE-A966-377974C734BD}" sibTransId="{8FFDEFE8-9DC0-43D6-8EB3-B35C3F53F32D}"/>
    <dgm:cxn modelId="{FB4A3117-D4B8-499E-92BC-AC5114CB3139}" type="presOf" srcId="{C93E37FF-6C64-41E3-925D-3FB622AD7244}" destId="{F9C61B0F-67F5-44B5-AA4E-32D60EF2B48E}" srcOrd="0" destOrd="0" presId="urn:microsoft.com/office/officeart/2005/8/layout/bProcess4"/>
    <dgm:cxn modelId="{730BC494-4BE3-48F4-B260-45285D9C5B73}" srcId="{EE6A38EC-EFC4-4B54-B2D5-39A8999A2A68}" destId="{67796EB0-71B6-4602-BC96-16488D38F008}" srcOrd="2" destOrd="0" parTransId="{1E91DEA0-C3D3-46DF-9348-854793A86028}" sibTransId="{A1280CC8-DD7F-4F23-9CB9-0872A8F281A2}"/>
    <dgm:cxn modelId="{E01D48F6-D2AD-4910-909A-1D0FF5CDEB67}" type="presOf" srcId="{3071A4ED-690D-4CC0-A982-F5F630686B2A}" destId="{E9E3AC49-8EB4-4C15-A937-854365A2E4D8}" srcOrd="0" destOrd="0" presId="urn:microsoft.com/office/officeart/2005/8/layout/bProcess4"/>
    <dgm:cxn modelId="{684B498A-A683-4A0B-B86E-2074B0C2722E}" type="presOf" srcId="{10B7FB35-70D2-46DB-A21C-2AC2B2DA3F17}" destId="{1B5F2F8E-EF40-4932-ABE2-559C639BD9C1}" srcOrd="0" destOrd="0" presId="urn:microsoft.com/office/officeart/2005/8/layout/bProcess4"/>
    <dgm:cxn modelId="{BA1D583C-6C74-4788-AED8-632E4FA402E7}" srcId="{EE6A38EC-EFC4-4B54-B2D5-39A8999A2A68}" destId="{C93E37FF-6C64-41E3-925D-3FB622AD7244}" srcOrd="5" destOrd="0" parTransId="{06101735-0F4A-4034-8081-9C73ACDF0816}" sibTransId="{3F0A0135-D52C-4BA1-AFF2-4134077260A9}"/>
    <dgm:cxn modelId="{74D8D79E-E100-4EF4-A91D-9ECB32DAFE01}" type="presOf" srcId="{655A64DE-5D36-4C56-8363-C0C5159C2C1D}" destId="{0238AADA-C66C-4EAF-8539-7A0ED291AD8A}" srcOrd="0" destOrd="0" presId="urn:microsoft.com/office/officeart/2005/8/layout/bProcess4"/>
    <dgm:cxn modelId="{007977E3-E33A-4C65-9B67-1F35A0D4F565}" type="presOf" srcId="{3F0A0135-D52C-4BA1-AFF2-4134077260A9}" destId="{23EBECBA-1785-4800-A1E2-5953D9375FCE}" srcOrd="0" destOrd="0" presId="urn:microsoft.com/office/officeart/2005/8/layout/bProcess4"/>
    <dgm:cxn modelId="{E9238D0C-FACF-4BDA-98ED-1F0B92BE4CE9}" srcId="{EE6A38EC-EFC4-4B54-B2D5-39A8999A2A68}" destId="{0D34EAAF-210C-4EAB-A3DF-C3DEB3E485E1}" srcOrd="8" destOrd="0" parTransId="{7D4AA6F8-53FB-4641-BC2F-589F6BC3D9B1}" sibTransId="{3CA2EECE-4BB9-4916-864F-AE35BFECCD60}"/>
    <dgm:cxn modelId="{C3527B98-74A6-4829-8EB1-356106E6D176}" srcId="{EE6A38EC-EFC4-4B54-B2D5-39A8999A2A68}" destId="{10B7FB35-70D2-46DB-A21C-2AC2B2DA3F17}" srcOrd="7" destOrd="0" parTransId="{288B0098-7732-4289-A46A-FDD4BCBB2B52}" sibTransId="{B8A61ACB-AA74-4EC4-897E-92CF8A159214}"/>
    <dgm:cxn modelId="{7BC66B81-F22A-4635-8751-519F0C0FDBA3}" type="presOf" srcId="{EE6A38EC-EFC4-4B54-B2D5-39A8999A2A68}" destId="{FFF55FB2-4DCA-4A8A-BE17-770C5CBFDF99}" srcOrd="0" destOrd="0" presId="urn:microsoft.com/office/officeart/2005/8/layout/bProcess4"/>
    <dgm:cxn modelId="{C02E9A1E-A7FA-48D0-856F-E23532C50D04}" type="presOf" srcId="{947FF237-AFCE-4BFC-BD25-FF9E18257F3F}" destId="{015540EF-548A-4CDD-BDE2-A1AF81F6DFC9}" srcOrd="0" destOrd="0" presId="urn:microsoft.com/office/officeart/2005/8/layout/bProcess4"/>
    <dgm:cxn modelId="{21DE29A9-53BC-4EAA-B037-1278C2CCD877}" type="presOf" srcId="{E6FDD451-98B6-48B4-B152-BC1EB88E477D}" destId="{D44788B2-6E14-4434-8CA9-EB5AC43DABBD}" srcOrd="0" destOrd="0" presId="urn:microsoft.com/office/officeart/2005/8/layout/bProcess4"/>
    <dgm:cxn modelId="{8041062E-46F9-45E1-8C8B-0C586B3228CD}" srcId="{EE6A38EC-EFC4-4B54-B2D5-39A8999A2A68}" destId="{C5606CFF-8A65-455A-BE3D-192A750216BB}" srcOrd="1" destOrd="0" parTransId="{0D9FEBDC-F6F6-4BD2-AE60-61E479F7C172}" sibTransId="{0B9C6ACA-A378-41D4-A8A4-B309A72AD093}"/>
    <dgm:cxn modelId="{23930EA9-F78E-4E53-BE56-62C67B3AE73E}" type="presOf" srcId="{8FFDEFE8-9DC0-43D6-8EB3-B35C3F53F32D}" destId="{8647C535-19AC-465D-BE32-59EB62603409}" srcOrd="0" destOrd="0" presId="urn:microsoft.com/office/officeart/2005/8/layout/bProcess4"/>
    <dgm:cxn modelId="{050598A9-EEAA-401A-B526-132028839618}" type="presOf" srcId="{0B9C6ACA-A378-41D4-A8A4-B309A72AD093}" destId="{19239534-50C8-48C4-A3D2-F1597FAD7726}" srcOrd="0" destOrd="0" presId="urn:microsoft.com/office/officeart/2005/8/layout/bProcess4"/>
    <dgm:cxn modelId="{78C4B5CA-FE5B-4DE5-845D-4E96CA47F0A8}" srcId="{EE6A38EC-EFC4-4B54-B2D5-39A8999A2A68}" destId="{655A64DE-5D36-4C56-8363-C0C5159C2C1D}" srcOrd="4" destOrd="0" parTransId="{9A3708DA-0D62-4C9E-8A1A-87CAB64DA600}" sibTransId="{92386CE4-895F-4E0E-8480-78E37B9DCF06}"/>
    <dgm:cxn modelId="{0FB37B22-C5A4-4FA1-BC2D-0793543E5C19}" type="presOf" srcId="{92386CE4-895F-4E0E-8480-78E37B9DCF06}" destId="{648258DA-73B7-43CD-A594-3F6D3631D32B}" srcOrd="0" destOrd="0" presId="urn:microsoft.com/office/officeart/2005/8/layout/bProcess4"/>
    <dgm:cxn modelId="{626FCC24-C892-4CD1-8F1E-03995A306A47}" type="presOf" srcId="{0D34EAAF-210C-4EAB-A3DF-C3DEB3E485E1}" destId="{54EBBC7A-E893-4CA7-BF51-536E7BBCFC9A}" srcOrd="0" destOrd="0" presId="urn:microsoft.com/office/officeart/2005/8/layout/bProcess4"/>
    <dgm:cxn modelId="{73A02388-59CB-41C4-86E6-EEE89BC1D530}" type="presOf" srcId="{B8A61ACB-AA74-4EC4-897E-92CF8A159214}" destId="{1FF3282C-86BB-4DFF-A3DF-A898DE638A2B}" srcOrd="0" destOrd="0" presId="urn:microsoft.com/office/officeart/2005/8/layout/bProcess4"/>
    <dgm:cxn modelId="{FB43F570-35E3-4E11-A814-7C5AEC4A22E7}" type="presOf" srcId="{A2CFE91B-C348-4063-B792-06540101EF52}" destId="{75D67002-7EB5-4C8F-83B2-2C5E9C87F2F9}" srcOrd="0" destOrd="0" presId="urn:microsoft.com/office/officeart/2005/8/layout/bProcess4"/>
    <dgm:cxn modelId="{58A83699-850D-49DA-BEFD-917E5C7E3714}" srcId="{EE6A38EC-EFC4-4B54-B2D5-39A8999A2A68}" destId="{F15CFCDB-7A7E-4888-9A45-195CC5109346}" srcOrd="0" destOrd="0" parTransId="{78F6DF57-63E6-443B-8ECA-89F96ED9BD6E}" sibTransId="{E6FDD451-98B6-48B4-B152-BC1EB88E477D}"/>
    <dgm:cxn modelId="{F14D5630-FEDB-446B-8650-5E7767D8BEDE}" type="presOf" srcId="{A1280CC8-DD7F-4F23-9CB9-0872A8F281A2}" destId="{0CF44EA4-45D6-4D23-82BF-8057890D20BA}" srcOrd="0" destOrd="0" presId="urn:microsoft.com/office/officeart/2005/8/layout/bProcess4"/>
    <dgm:cxn modelId="{BB31D7CA-3F7B-474F-B155-55B5374C3CC5}" type="presOf" srcId="{67796EB0-71B6-4602-BC96-16488D38F008}" destId="{A5D23FBC-B7B4-4097-8199-F1776D2CEF55}" srcOrd="0" destOrd="0" presId="urn:microsoft.com/office/officeart/2005/8/layout/bProcess4"/>
    <dgm:cxn modelId="{523B1607-29C1-4877-94E8-E1F4784C2E99}" type="presOf" srcId="{F15CFCDB-7A7E-4888-9A45-195CC5109346}" destId="{01C6D161-22AC-4325-A040-87655DC5985B}" srcOrd="0" destOrd="0" presId="urn:microsoft.com/office/officeart/2005/8/layout/bProcess4"/>
    <dgm:cxn modelId="{FBFFE9F7-7B8A-4D75-9B01-59A76C31F45D}" type="presParOf" srcId="{FFF55FB2-4DCA-4A8A-BE17-770C5CBFDF99}" destId="{12E32958-D931-48AB-9B4B-2DD58E9AEF85}" srcOrd="0" destOrd="0" presId="urn:microsoft.com/office/officeart/2005/8/layout/bProcess4"/>
    <dgm:cxn modelId="{E0866A15-9194-41B8-AE45-EF35EB9D9098}" type="presParOf" srcId="{12E32958-D931-48AB-9B4B-2DD58E9AEF85}" destId="{CF890502-EB10-4E26-A0B3-DC7CE9802A9F}" srcOrd="0" destOrd="0" presId="urn:microsoft.com/office/officeart/2005/8/layout/bProcess4"/>
    <dgm:cxn modelId="{290282F4-F58F-4AF3-9D77-4CD49EEF301F}" type="presParOf" srcId="{12E32958-D931-48AB-9B4B-2DD58E9AEF85}" destId="{01C6D161-22AC-4325-A040-87655DC5985B}" srcOrd="1" destOrd="0" presId="urn:microsoft.com/office/officeart/2005/8/layout/bProcess4"/>
    <dgm:cxn modelId="{4DE6EF5C-5865-4C5B-B25C-6C4C5A12B684}" type="presParOf" srcId="{FFF55FB2-4DCA-4A8A-BE17-770C5CBFDF99}" destId="{D44788B2-6E14-4434-8CA9-EB5AC43DABBD}" srcOrd="1" destOrd="0" presId="urn:microsoft.com/office/officeart/2005/8/layout/bProcess4"/>
    <dgm:cxn modelId="{6601F759-976B-42E7-9046-5E2DFA5BD177}" type="presParOf" srcId="{FFF55FB2-4DCA-4A8A-BE17-770C5CBFDF99}" destId="{A3B99C87-8943-4D12-AF2A-32974FF7026C}" srcOrd="2" destOrd="0" presId="urn:microsoft.com/office/officeart/2005/8/layout/bProcess4"/>
    <dgm:cxn modelId="{446DC5BB-657D-4F62-A6BF-DE671D49B2FB}" type="presParOf" srcId="{A3B99C87-8943-4D12-AF2A-32974FF7026C}" destId="{311DFEA4-9961-4A6E-8EA3-11DF3989A0F7}" srcOrd="0" destOrd="0" presId="urn:microsoft.com/office/officeart/2005/8/layout/bProcess4"/>
    <dgm:cxn modelId="{D8002E96-64E9-4146-AF8A-497A7EC27D71}" type="presParOf" srcId="{A3B99C87-8943-4D12-AF2A-32974FF7026C}" destId="{A72979BC-2356-476E-8757-8EC374F3E79A}" srcOrd="1" destOrd="0" presId="urn:microsoft.com/office/officeart/2005/8/layout/bProcess4"/>
    <dgm:cxn modelId="{E5DCE2E3-6083-44C8-9052-06F8E908C0C0}" type="presParOf" srcId="{FFF55FB2-4DCA-4A8A-BE17-770C5CBFDF99}" destId="{19239534-50C8-48C4-A3D2-F1597FAD7726}" srcOrd="3" destOrd="0" presId="urn:microsoft.com/office/officeart/2005/8/layout/bProcess4"/>
    <dgm:cxn modelId="{ED436C04-4E4D-4210-A757-D4D5A0605B0D}" type="presParOf" srcId="{FFF55FB2-4DCA-4A8A-BE17-770C5CBFDF99}" destId="{46F7C4EB-50D1-4C62-A3E1-74A9DD972870}" srcOrd="4" destOrd="0" presId="urn:microsoft.com/office/officeart/2005/8/layout/bProcess4"/>
    <dgm:cxn modelId="{D9CCE6FC-DA93-4EDB-9C99-B8655AD82469}" type="presParOf" srcId="{46F7C4EB-50D1-4C62-A3E1-74A9DD972870}" destId="{FCDB4CEB-0AD5-488C-AD85-843554056E34}" srcOrd="0" destOrd="0" presId="urn:microsoft.com/office/officeart/2005/8/layout/bProcess4"/>
    <dgm:cxn modelId="{72A4610E-5494-4643-9E30-D2F42BFC9C49}" type="presParOf" srcId="{46F7C4EB-50D1-4C62-A3E1-74A9DD972870}" destId="{A5D23FBC-B7B4-4097-8199-F1776D2CEF55}" srcOrd="1" destOrd="0" presId="urn:microsoft.com/office/officeart/2005/8/layout/bProcess4"/>
    <dgm:cxn modelId="{4CE8770D-1FBF-4A12-9CAB-6CCB1D7EA5AF}" type="presParOf" srcId="{FFF55FB2-4DCA-4A8A-BE17-770C5CBFDF99}" destId="{0CF44EA4-45D6-4D23-82BF-8057890D20BA}" srcOrd="5" destOrd="0" presId="urn:microsoft.com/office/officeart/2005/8/layout/bProcess4"/>
    <dgm:cxn modelId="{ACB69AC2-ED0F-4142-B437-F0AF9674114B}" type="presParOf" srcId="{FFF55FB2-4DCA-4A8A-BE17-770C5CBFDF99}" destId="{8312CFAC-E4E0-4A1B-82A5-CDFC1CB936EF}" srcOrd="6" destOrd="0" presId="urn:microsoft.com/office/officeart/2005/8/layout/bProcess4"/>
    <dgm:cxn modelId="{915EE790-59E0-45CB-86B2-9A590A6D9414}" type="presParOf" srcId="{8312CFAC-E4E0-4A1B-82A5-CDFC1CB936EF}" destId="{92A837FC-D387-45F5-A801-E778CA994DE1}" srcOrd="0" destOrd="0" presId="urn:microsoft.com/office/officeart/2005/8/layout/bProcess4"/>
    <dgm:cxn modelId="{9C36429C-90D4-4ED3-B49A-4AB69EEA5F9B}" type="presParOf" srcId="{8312CFAC-E4E0-4A1B-82A5-CDFC1CB936EF}" destId="{015540EF-548A-4CDD-BDE2-A1AF81F6DFC9}" srcOrd="1" destOrd="0" presId="urn:microsoft.com/office/officeart/2005/8/layout/bProcess4"/>
    <dgm:cxn modelId="{962CA267-FE87-487F-BFCA-61D5572BA7CE}" type="presParOf" srcId="{FFF55FB2-4DCA-4A8A-BE17-770C5CBFDF99}" destId="{E9E3AC49-8EB4-4C15-A937-854365A2E4D8}" srcOrd="7" destOrd="0" presId="urn:microsoft.com/office/officeart/2005/8/layout/bProcess4"/>
    <dgm:cxn modelId="{B7E416EC-9ADD-4310-8D1B-4FD0AFB0C44D}" type="presParOf" srcId="{FFF55FB2-4DCA-4A8A-BE17-770C5CBFDF99}" destId="{21A6F57C-6E61-48CA-8BFE-6B2175ABD21A}" srcOrd="8" destOrd="0" presId="urn:microsoft.com/office/officeart/2005/8/layout/bProcess4"/>
    <dgm:cxn modelId="{DD869072-0357-4FB4-A4C6-254F4550EEA7}" type="presParOf" srcId="{21A6F57C-6E61-48CA-8BFE-6B2175ABD21A}" destId="{DBAD3258-DDDB-4A46-A8B6-EB3135195EDD}" srcOrd="0" destOrd="0" presId="urn:microsoft.com/office/officeart/2005/8/layout/bProcess4"/>
    <dgm:cxn modelId="{DA39F368-8812-4112-A160-DE44845B396B}" type="presParOf" srcId="{21A6F57C-6E61-48CA-8BFE-6B2175ABD21A}" destId="{0238AADA-C66C-4EAF-8539-7A0ED291AD8A}" srcOrd="1" destOrd="0" presId="urn:microsoft.com/office/officeart/2005/8/layout/bProcess4"/>
    <dgm:cxn modelId="{F94E491B-EE01-4C7A-9095-3BD2B47A3626}" type="presParOf" srcId="{FFF55FB2-4DCA-4A8A-BE17-770C5CBFDF99}" destId="{648258DA-73B7-43CD-A594-3F6D3631D32B}" srcOrd="9" destOrd="0" presId="urn:microsoft.com/office/officeart/2005/8/layout/bProcess4"/>
    <dgm:cxn modelId="{A5EA2FC7-F874-49AE-A9DA-2D4C2A364698}" type="presParOf" srcId="{FFF55FB2-4DCA-4A8A-BE17-770C5CBFDF99}" destId="{FB6967B9-7A42-4F27-AFB4-26E8812BDA86}" srcOrd="10" destOrd="0" presId="urn:microsoft.com/office/officeart/2005/8/layout/bProcess4"/>
    <dgm:cxn modelId="{06695441-0CB3-4057-B6A0-1DCF97CF3D7B}" type="presParOf" srcId="{FB6967B9-7A42-4F27-AFB4-26E8812BDA86}" destId="{7E82EA0F-A424-4A9F-B8E1-C3667E7667C4}" srcOrd="0" destOrd="0" presId="urn:microsoft.com/office/officeart/2005/8/layout/bProcess4"/>
    <dgm:cxn modelId="{B1851248-FE67-4A00-B2B7-4CF145C0C99C}" type="presParOf" srcId="{FB6967B9-7A42-4F27-AFB4-26E8812BDA86}" destId="{F9C61B0F-67F5-44B5-AA4E-32D60EF2B48E}" srcOrd="1" destOrd="0" presId="urn:microsoft.com/office/officeart/2005/8/layout/bProcess4"/>
    <dgm:cxn modelId="{2BE7C2EA-2170-47E0-8DED-DBE941905EA5}" type="presParOf" srcId="{FFF55FB2-4DCA-4A8A-BE17-770C5CBFDF99}" destId="{23EBECBA-1785-4800-A1E2-5953D9375FCE}" srcOrd="11" destOrd="0" presId="urn:microsoft.com/office/officeart/2005/8/layout/bProcess4"/>
    <dgm:cxn modelId="{5C31697F-61EE-49C9-9FC3-7BD17CDF9506}" type="presParOf" srcId="{FFF55FB2-4DCA-4A8A-BE17-770C5CBFDF99}" destId="{1422A9F0-D744-4CB8-AE6F-E1B05DD1198D}" srcOrd="12" destOrd="0" presId="urn:microsoft.com/office/officeart/2005/8/layout/bProcess4"/>
    <dgm:cxn modelId="{10D68900-F012-440E-B8CF-6645AC147713}" type="presParOf" srcId="{1422A9F0-D744-4CB8-AE6F-E1B05DD1198D}" destId="{AAD811E3-890D-423E-8307-8461B861F476}" srcOrd="0" destOrd="0" presId="urn:microsoft.com/office/officeart/2005/8/layout/bProcess4"/>
    <dgm:cxn modelId="{81FD7CB7-4B42-4F20-AE96-9331FC65D0AE}" type="presParOf" srcId="{1422A9F0-D744-4CB8-AE6F-E1B05DD1198D}" destId="{75D67002-7EB5-4C8F-83B2-2C5E9C87F2F9}" srcOrd="1" destOrd="0" presId="urn:microsoft.com/office/officeart/2005/8/layout/bProcess4"/>
    <dgm:cxn modelId="{A4459812-258A-4B33-B15A-B33E2C26574A}" type="presParOf" srcId="{FFF55FB2-4DCA-4A8A-BE17-770C5CBFDF99}" destId="{8647C535-19AC-465D-BE32-59EB62603409}" srcOrd="13" destOrd="0" presId="urn:microsoft.com/office/officeart/2005/8/layout/bProcess4"/>
    <dgm:cxn modelId="{3B62DDD4-D69D-4B97-AC85-2A154722BF53}" type="presParOf" srcId="{FFF55FB2-4DCA-4A8A-BE17-770C5CBFDF99}" destId="{252AA4DE-44CC-4DEB-8BBE-659E280C039F}" srcOrd="14" destOrd="0" presId="urn:microsoft.com/office/officeart/2005/8/layout/bProcess4"/>
    <dgm:cxn modelId="{B90B8701-1C24-4065-9B18-302F9FDDB2B4}" type="presParOf" srcId="{252AA4DE-44CC-4DEB-8BBE-659E280C039F}" destId="{124ADD08-BBB8-49F0-84FE-1783F776CBD1}" srcOrd="0" destOrd="0" presId="urn:microsoft.com/office/officeart/2005/8/layout/bProcess4"/>
    <dgm:cxn modelId="{2F373347-C571-45FB-99A3-CE3E7B4EDDFB}" type="presParOf" srcId="{252AA4DE-44CC-4DEB-8BBE-659E280C039F}" destId="{1B5F2F8E-EF40-4932-ABE2-559C639BD9C1}" srcOrd="1" destOrd="0" presId="urn:microsoft.com/office/officeart/2005/8/layout/bProcess4"/>
    <dgm:cxn modelId="{81156506-1AEB-4B63-92AA-0CCF4A7DC479}" type="presParOf" srcId="{FFF55FB2-4DCA-4A8A-BE17-770C5CBFDF99}" destId="{1FF3282C-86BB-4DFF-A3DF-A898DE638A2B}" srcOrd="15" destOrd="0" presId="urn:microsoft.com/office/officeart/2005/8/layout/bProcess4"/>
    <dgm:cxn modelId="{55D6DD33-9F3D-4A84-842D-CF0C9BBA6F3B}" type="presParOf" srcId="{FFF55FB2-4DCA-4A8A-BE17-770C5CBFDF99}" destId="{8052BA01-946E-48D1-9EA3-AD1DD4917FFE}" srcOrd="16" destOrd="0" presId="urn:microsoft.com/office/officeart/2005/8/layout/bProcess4"/>
    <dgm:cxn modelId="{89C3A8FD-D5A3-424E-870D-6353C0493ED3}" type="presParOf" srcId="{8052BA01-946E-48D1-9EA3-AD1DD4917FFE}" destId="{2337DE53-92E4-4541-B14E-18298590680F}" srcOrd="0" destOrd="0" presId="urn:microsoft.com/office/officeart/2005/8/layout/bProcess4"/>
    <dgm:cxn modelId="{D5484AA8-22B2-41AD-8902-3513B36EAF7F}" type="presParOf" srcId="{8052BA01-946E-48D1-9EA3-AD1DD4917FFE}" destId="{54EBBC7A-E893-4CA7-BF51-536E7BBCFC9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788B2-6E14-4434-8CA9-EB5AC43DABBD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D161-22AC-4325-A040-87655DC5985B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Create Opportunities</a:t>
          </a:r>
          <a:endParaRPr lang="en-US" sz="1600" kern="1200" dirty="0"/>
        </a:p>
      </dsp:txBody>
      <dsp:txXfrm>
        <a:off x="1502816" y="36688"/>
        <a:ext cx="1998981" cy="1170261"/>
      </dsp:txXfrm>
    </dsp:sp>
    <dsp:sp modelId="{19239534-50C8-48C4-A3D2-F1597FAD7726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979BC-2356-476E-8757-8EC374F3E79A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Approve/Assign Opportunities</a:t>
          </a:r>
          <a:endParaRPr lang="en-US" sz="1600" kern="1200" dirty="0"/>
        </a:p>
      </dsp:txBody>
      <dsp:txXfrm>
        <a:off x="1502816" y="1590538"/>
        <a:ext cx="1998981" cy="1170261"/>
      </dsp:txXfrm>
    </dsp:sp>
    <dsp:sp modelId="{0CF44EA4-45D6-4D23-82BF-8057890D20BA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23FBC-B7B4-4097-8199-F1776D2CEF55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Register Opportunities</a:t>
          </a:r>
          <a:endParaRPr lang="en-US" sz="1600" kern="1200" dirty="0"/>
        </a:p>
      </dsp:txBody>
      <dsp:txXfrm>
        <a:off x="1502816" y="3144387"/>
        <a:ext cx="1998981" cy="1170261"/>
      </dsp:txXfrm>
    </dsp:sp>
    <dsp:sp modelId="{E9E3AC49-8EB4-4C15-A937-854365A2E4D8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540EF-548A-4CDD-BDE2-A1AF81F6DFC9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View Registered Opportunities</a:t>
          </a:r>
          <a:endParaRPr lang="en-US" sz="1600" kern="1200" dirty="0"/>
        </a:p>
      </dsp:txBody>
      <dsp:txXfrm>
        <a:off x="4258309" y="3144387"/>
        <a:ext cx="1998981" cy="1170261"/>
      </dsp:txXfrm>
    </dsp:sp>
    <dsp:sp modelId="{648258DA-73B7-43CD-A594-3F6D3631D32B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8AADA-C66C-4EAF-8539-7A0ED291AD8A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 Enter Volunteering Hours</a:t>
          </a:r>
          <a:endParaRPr lang="en-US" sz="1600" kern="1200" dirty="0"/>
        </a:p>
      </dsp:txBody>
      <dsp:txXfrm>
        <a:off x="4258309" y="1590538"/>
        <a:ext cx="1998981" cy="1170261"/>
      </dsp:txXfrm>
    </dsp:sp>
    <dsp:sp modelId="{23EBECBA-1785-4800-A1E2-5953D9375FCE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61B0F-67F5-44B5-AA4E-32D60EF2B48E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6. Approve Volunteering Hours</a:t>
          </a:r>
          <a:endParaRPr lang="en-US" sz="1600" kern="1200" dirty="0"/>
        </a:p>
      </dsp:txBody>
      <dsp:txXfrm>
        <a:off x="4258309" y="36688"/>
        <a:ext cx="1998981" cy="1170261"/>
      </dsp:txXfrm>
    </dsp:sp>
    <dsp:sp modelId="{8647C535-19AC-465D-BE32-59EB62603409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67002-7EB5-4C8F-83B2-2C5E9C87F2F9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7. Submit Self Evaluation/Reflection</a:t>
          </a:r>
          <a:endParaRPr lang="en-US" sz="1600" kern="1200" dirty="0"/>
        </a:p>
      </dsp:txBody>
      <dsp:txXfrm>
        <a:off x="7013802" y="36688"/>
        <a:ext cx="1998981" cy="1170261"/>
      </dsp:txXfrm>
    </dsp:sp>
    <dsp:sp modelId="{1FF3282C-86BB-4DFF-A3DF-A898DE638A2B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F2F8E-EF40-4932-ABE2-559C639BD9C1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8. View Student Evaluation/Reflection</a:t>
          </a:r>
          <a:endParaRPr lang="en-US" sz="1600" kern="1200" dirty="0"/>
        </a:p>
      </dsp:txBody>
      <dsp:txXfrm>
        <a:off x="7013802" y="1590538"/>
        <a:ext cx="1998981" cy="1170261"/>
      </dsp:txXfrm>
    </dsp:sp>
    <dsp:sp modelId="{54EBBC7A-E893-4CA7-BF51-536E7BBCFC9A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9. View Student Evaluation/Reflection</a:t>
          </a:r>
          <a:endParaRPr lang="en-US" sz="1600" kern="1200" dirty="0"/>
        </a:p>
      </dsp:txBody>
      <dsp:txXfrm>
        <a:off x="7013802" y="314438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0E47-A289-4AC3-B1B4-81B74010940D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1D2F-4754-43AC-A248-8401F117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jyoti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Scope, goals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requiremetns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or vertical stack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picture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--DELETE FROM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SignUpFor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r>
              <a:rPr lang="en-US" baseline="0" dirty="0" smtClean="0"/>
              <a:t> can view opportunities</a:t>
            </a:r>
          </a:p>
          <a:p>
            <a:r>
              <a:rPr lang="en-US" baseline="0" dirty="0" smtClean="0"/>
              <a:t>Admin can approve opportunities</a:t>
            </a:r>
          </a:p>
          <a:p>
            <a:r>
              <a:rPr lang="en-US" baseline="0" dirty="0" smtClean="0"/>
              <a:t>Admin can link opportunities to sections</a:t>
            </a:r>
          </a:p>
          <a:p>
            <a:r>
              <a:rPr lang="en-US" baseline="0" dirty="0" smtClean="0"/>
              <a:t>Student can view opportunities</a:t>
            </a:r>
          </a:p>
          <a:p>
            <a:r>
              <a:rPr lang="en-US" baseline="0" dirty="0" smtClean="0"/>
              <a:t>Student can register for opportunities</a:t>
            </a:r>
          </a:p>
          <a:p>
            <a:r>
              <a:rPr lang="en-US" baseline="0" dirty="0" smtClean="0"/>
              <a:t>Student can view opportunities registered</a:t>
            </a:r>
          </a:p>
          <a:p>
            <a:r>
              <a:rPr lang="en-US" baseline="0" dirty="0" smtClean="0"/>
              <a:t>Student can view profile</a:t>
            </a:r>
          </a:p>
          <a:p>
            <a:r>
              <a:rPr lang="en-US" baseline="0" dirty="0" smtClean="0"/>
              <a:t>Partner can edit profile</a:t>
            </a:r>
          </a:p>
          <a:p>
            <a:r>
              <a:rPr lang="en-US" baseline="0" dirty="0" smtClean="0"/>
              <a:t>Partner can edit supervisor </a:t>
            </a:r>
          </a:p>
          <a:p>
            <a:r>
              <a:rPr lang="en-US" baseline="0" dirty="0" smtClean="0"/>
              <a:t>Partner can add/edit opportunity </a:t>
            </a:r>
          </a:p>
          <a:p>
            <a:r>
              <a:rPr lang="en-US" dirty="0" smtClean="0"/>
              <a:t>Partner can view student evaluation</a:t>
            </a:r>
          </a:p>
          <a:p>
            <a:r>
              <a:rPr lang="en-US" dirty="0" smtClean="0"/>
              <a:t>Partner can see</a:t>
            </a:r>
            <a:r>
              <a:rPr lang="en-US" baseline="0" dirty="0" smtClean="0"/>
              <a:t> alerts</a:t>
            </a:r>
          </a:p>
          <a:p>
            <a:r>
              <a:rPr lang="en-US" baseline="0" dirty="0" smtClean="0"/>
              <a:t>Partner can manage student signup status</a:t>
            </a:r>
          </a:p>
          <a:p>
            <a:r>
              <a:rPr lang="en-US" baseline="0" dirty="0" smtClean="0"/>
              <a:t>Partner can manage volunteer hours</a:t>
            </a:r>
          </a:p>
          <a:p>
            <a:r>
              <a:rPr lang="en-US" baseline="0" dirty="0" smtClean="0"/>
              <a:t>Partner can view student profile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--DELETE FROM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SignUpFor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Tsun</a:t>
            </a:r>
          </a:p>
          <a:p>
            <a:r>
              <a:rPr lang="en-US" dirty="0" smtClean="0"/>
              <a:t>Velocity can increase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Quarter:</a:t>
            </a:r>
          </a:p>
          <a:p>
            <a:r>
              <a:rPr lang="en-US" dirty="0" smtClean="0"/>
              <a:t>Commit to only working on user stories assigned to each sprint</a:t>
            </a:r>
          </a:p>
          <a:p>
            <a:r>
              <a:rPr lang="en-US" dirty="0" smtClean="0"/>
              <a:t>Assigning tasks to User stories</a:t>
            </a:r>
          </a:p>
          <a:p>
            <a:r>
              <a:rPr lang="en-US" dirty="0" smtClean="0"/>
              <a:t>More consistency in team communication &amp;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91D2F-4754-43AC-A248-8401F1172A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EF36-8CC9-41E9-8F4F-6460CA4592B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D64A-5171-494D-8DE0-FD6BFF9870C7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D81C-E4A3-4BF9-9440-B55C879C693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24BB-B708-4570-80EC-4612FEDB0272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802D-9483-4CB4-884B-DEBAAB97A8EF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30C-646C-42AC-A722-372CAA7B54B4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AD82-A939-41D3-B140-B9C123AF42CF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552-93DB-483B-B9AB-25C61871205D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5806-D152-41C8-A502-4C4AC857A958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0633-6F4A-438B-8F8C-B29F190DF4BB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69B1-B547-4EC9-A8B8-76FE53183A73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B2C7-A944-4396-9EB0-80380D7024FC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6FAF-D913-4F51-8286-A421D772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5524"/>
          </a:xfrm>
        </p:spPr>
        <p:txBody>
          <a:bodyPr>
            <a:normAutofit fontScale="62500" lnSpcReduction="20000"/>
          </a:bodyPr>
          <a:lstStyle/>
          <a:p>
            <a:r>
              <a:rPr lang="en-US" sz="6200" dirty="0" smtClean="0"/>
              <a:t>Seattle University </a:t>
            </a:r>
            <a:r>
              <a:rPr lang="en-US" sz="6200" dirty="0" err="1" smtClean="0"/>
              <a:t>eServe</a:t>
            </a:r>
            <a:r>
              <a:rPr lang="en-US" sz="6200" dirty="0" smtClean="0"/>
              <a:t>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Sponsor: </a:t>
            </a:r>
            <a:r>
              <a:rPr lang="en-US" dirty="0"/>
              <a:t>Elizabeth </a:t>
            </a:r>
            <a:r>
              <a:rPr lang="en-US" dirty="0" smtClean="0"/>
              <a:t>O’Brien</a:t>
            </a:r>
          </a:p>
          <a:p>
            <a:r>
              <a:rPr lang="en-US" dirty="0"/>
              <a:t>Advising Professor: Gilles Jeffrey</a:t>
            </a:r>
          </a:p>
          <a:p>
            <a:r>
              <a:rPr lang="en-US" smtClean="0"/>
              <a:t>Team (MSE01): </a:t>
            </a:r>
            <a:r>
              <a:rPr lang="en-US" dirty="0" smtClean="0"/>
              <a:t>Jyoti Thakur, Dawn Wang &amp; Tsun Tsai</a:t>
            </a:r>
          </a:p>
        </p:txBody>
      </p:sp>
      <p:pic>
        <p:nvPicPr>
          <p:cNvPr id="4" name="Picture 3" descr="http://www.seattleu.edu/uploadedImages/Center_for_Service_and_Community_Engagement/Content/Related_Content/Serve%20Local%20Web%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70" y="1173553"/>
            <a:ext cx="2131060" cy="19005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Quarter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 – Working on features</a:t>
            </a:r>
          </a:p>
          <a:p>
            <a:r>
              <a:rPr lang="en-US" dirty="0" smtClean="0"/>
              <a:t>Sprint 2 – Working on features</a:t>
            </a:r>
          </a:p>
          <a:p>
            <a:r>
              <a:rPr lang="en-US" dirty="0" smtClean="0"/>
              <a:t>Sprint 3 – </a:t>
            </a:r>
            <a:r>
              <a:rPr lang="en-US" dirty="0"/>
              <a:t>Working on features</a:t>
            </a:r>
          </a:p>
          <a:p>
            <a:r>
              <a:rPr lang="en-US" dirty="0" smtClean="0"/>
              <a:t>Sprint 4 – Refactoring / Stabilization Code</a:t>
            </a:r>
          </a:p>
          <a:p>
            <a:r>
              <a:rPr lang="en-US" dirty="0" smtClean="0"/>
              <a:t>Sprint 5 – Testing / RTS (Release to </a:t>
            </a:r>
            <a:r>
              <a:rPr lang="en-US" dirty="0" err="1" smtClean="0"/>
              <a:t>SeattleU</a:t>
            </a:r>
            <a:r>
              <a:rPr lang="en-US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Q &amp; A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VSO site - https://eservesu.visualstudio.com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1" y="1403131"/>
            <a:ext cx="11902965" cy="5344510"/>
          </a:xfrm>
        </p:spPr>
        <p:txBody>
          <a:bodyPr/>
          <a:lstStyle/>
          <a:p>
            <a:r>
              <a:rPr lang="en-US" dirty="0" smtClean="0"/>
              <a:t>Community Partner can Edit their Profile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23" y="1804824"/>
            <a:ext cx="84010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" y="220717"/>
            <a:ext cx="11303876" cy="595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 can Edit/view/Delete Supervisors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8" y="1182414"/>
            <a:ext cx="9711559" cy="567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5" y="361950"/>
            <a:ext cx="10796095" cy="62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Partners can read Evaluations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952501"/>
            <a:ext cx="11106149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Partners can Add/Edit/Delete Opportunities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1352550"/>
            <a:ext cx="10337581" cy="52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11734800" cy="655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Refresher of </a:t>
            </a:r>
            <a:r>
              <a:rPr lang="en-US" dirty="0" err="1" smtClean="0"/>
              <a:t>eServe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Status Update</a:t>
            </a:r>
          </a:p>
          <a:p>
            <a:pPr lvl="1"/>
            <a:r>
              <a:rPr lang="en-US" dirty="0" smtClean="0"/>
              <a:t>Finalize Database/Schema</a:t>
            </a:r>
          </a:p>
          <a:p>
            <a:pPr lvl="1"/>
            <a:r>
              <a:rPr lang="en-US" dirty="0" smtClean="0"/>
              <a:t>Unit testing created</a:t>
            </a:r>
          </a:p>
          <a:p>
            <a:pPr lvl="1"/>
            <a:r>
              <a:rPr lang="en-US" dirty="0"/>
              <a:t>Site is LIVE!</a:t>
            </a:r>
          </a:p>
          <a:p>
            <a:pPr lvl="1"/>
            <a:r>
              <a:rPr lang="en-US" dirty="0" smtClean="0"/>
              <a:t>Workflow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Admin </a:t>
            </a:r>
            <a:endParaRPr lang="en-US" dirty="0"/>
          </a:p>
          <a:p>
            <a:pPr lvl="2"/>
            <a:r>
              <a:rPr lang="en-US" dirty="0"/>
              <a:t>Student </a:t>
            </a:r>
          </a:p>
          <a:p>
            <a:pPr lvl="2"/>
            <a:r>
              <a:rPr lang="en-US" dirty="0" smtClean="0"/>
              <a:t>Partner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28650"/>
            <a:ext cx="116586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" y="365125"/>
            <a:ext cx="11163300" cy="796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Partner can manage students sign up status, view profile, view professor, time sheet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14450"/>
            <a:ext cx="112966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22</a:t>
            </a:fld>
            <a:endParaRPr lang="en-US"/>
          </a:p>
        </p:txBody>
      </p:sp>
      <p:sp>
        <p:nvSpPr>
          <p:cNvPr id="6" name="AutoShape 2" descr="https://outlook.office365.com/owa/service.svc/s/GetFileAttachment?id=AAMkAGY3OWM3NTM5LTFiM2YtNGExMi04OTllLWQ2NGJiYWZmMTczNgBGAAAAAACtFii5DwJBTq9i84UgagH8BwDVuALEbsw2R6TYfV5hG387AAAKpkbVAABBolj94khVSovq7Z3Q2EQeAACsM9VvAAABEgAQAAu9MHYXyl1HmUiy97OgkN0%3D&amp;isImagePreview=True&amp;X-OWA-CANARY=MFK8doNcKUW17d0BtKx7YG3HGi9PKtIIvUBErGUoPasdIbFg1LzQ89qkjOdWKmIYv1Fqp78Lfg4."/>
          <p:cNvSpPr>
            <a:spLocks noChangeAspect="1" noChangeArrowheads="1"/>
          </p:cNvSpPr>
          <p:nvPr/>
        </p:nvSpPr>
        <p:spPr bwMode="auto">
          <a:xfrm>
            <a:off x="155574" y="-144463"/>
            <a:ext cx="5339617" cy="533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https://outlook.office365.com/owa/service.svc/s/GetFileAttachment?id=AAMkAGY3OWM3NTM5LTFiM2YtNGExMi04OTllLWQ2NGJiYWZmMTczNgBGAAAAAACtFii5DwJBTq9i84UgagH8BwDVuALEbsw2R6TYfV5hG387AAAKpkbVAABBolj94khVSovq7Z3Q2EQeAACsM9VvAAABEgAQAAu9MHYXyl1HmUiy97OgkN0%3D&amp;isImagePreview=True&amp;X-OWA-CANARY=MFK8doNcKUW17d0BtKx7YG3HGi9PKtIIvUBErGUoPasdIbFg1LzQ89qkjOdWKmIYv1Fqp78Lfg4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054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" y="0"/>
            <a:ext cx="12192000" cy="63053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5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043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4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33"/>
            <a:ext cx="12192000" cy="72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337"/>
            <a:ext cx="12192000" cy="62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9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90" y="1825625"/>
            <a:ext cx="10519410" cy="4351338"/>
          </a:xfrm>
        </p:spPr>
        <p:txBody>
          <a:bodyPr/>
          <a:lstStyle/>
          <a:p>
            <a:r>
              <a:rPr lang="en-US" dirty="0" smtClean="0"/>
              <a:t>Center for Service and Community Engagement (CSCE) founded in 2004</a:t>
            </a:r>
          </a:p>
          <a:p>
            <a:r>
              <a:rPr lang="en-US" dirty="0" err="1" smtClean="0"/>
              <a:t>eServe</a:t>
            </a:r>
            <a:r>
              <a:rPr lang="en-US" dirty="0" smtClean="0"/>
              <a:t> </a:t>
            </a:r>
            <a:r>
              <a:rPr lang="en-US" dirty="0"/>
              <a:t>is a web application to manage the volunteer opportunities and process for Seattle University. </a:t>
            </a:r>
            <a:endParaRPr lang="en-US" dirty="0" smtClean="0"/>
          </a:p>
          <a:p>
            <a:r>
              <a:rPr lang="en-US" dirty="0"/>
              <a:t>As per Seattle University requirement – using Microsoft technologies and </a:t>
            </a:r>
            <a:r>
              <a:rPr lang="en-US" dirty="0" smtClean="0"/>
              <a:t>Cloud for eServe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5" y="0"/>
            <a:ext cx="10269415" cy="68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@2015.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0"/>
            <a:ext cx="11122269" cy="68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Database &amp; Schema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3447"/>
            <a:ext cx="3543300" cy="4162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eServe</a:t>
            </a:r>
            <a:r>
              <a:rPr lang="en-US" dirty="0" smtClean="0"/>
              <a:t> End-to-End Workflow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566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7929" y="4029810"/>
            <a:ext cx="1318846" cy="633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Community Partner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87929" y="6113586"/>
            <a:ext cx="1318846" cy="63304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Faculty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7929" y="5418994"/>
            <a:ext cx="1318846" cy="633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7929" y="4724402"/>
            <a:ext cx="1318846" cy="6330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</a:t>
            </a:r>
            <a:endParaRPr lang="en-US" sz="1600" dirty="0"/>
          </a:p>
        </p:txBody>
      </p:sp>
      <p:pic>
        <p:nvPicPr>
          <p:cNvPr id="10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5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6199"/>
            <a:ext cx="10660380" cy="177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Velocity = 2 large + 1 medium user stories </a:t>
            </a:r>
            <a:r>
              <a:rPr lang="en-US" sz="2000" dirty="0" smtClean="0"/>
              <a:t>(28 hours per sprint per </a:t>
            </a:r>
            <a:r>
              <a:rPr lang="en-US" sz="2000" smtClean="0"/>
              <a:t>person </a:t>
            </a:r>
            <a:r>
              <a:rPr lang="en-US" sz="2000" smtClean="0"/>
              <a:t>average)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(Small = 4 hours, Medium = 8 hours, Large = 12 hours)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7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75140" y="1690688"/>
          <a:ext cx="9696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313"/>
                <a:gridCol w="3232313"/>
                <a:gridCol w="32323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MVP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Fall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17/117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17/52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Winter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73/117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25/52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7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communication is better, but still more room for improvement</a:t>
            </a:r>
          </a:p>
          <a:p>
            <a:r>
              <a:rPr lang="en-US" dirty="0" smtClean="0"/>
              <a:t>Team made huge progress with </a:t>
            </a:r>
            <a:r>
              <a:rPr lang="en-US" dirty="0" smtClean="0"/>
              <a:t>learning </a:t>
            </a:r>
            <a:r>
              <a:rPr lang="en-US" dirty="0" smtClean="0"/>
              <a:t>the </a:t>
            </a:r>
            <a:r>
              <a:rPr lang="en-US" dirty="0" smtClean="0"/>
              <a:t>technology</a:t>
            </a:r>
          </a:p>
          <a:p>
            <a:r>
              <a:rPr lang="en-US" dirty="0" smtClean="0"/>
              <a:t>Team still needs to improve on sprint process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6FAF-D913-4F51-8286-A421D772D5B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@2015. All rights reserved.</a:t>
            </a:r>
            <a:endParaRPr lang="en-US" dirty="0"/>
          </a:p>
        </p:txBody>
      </p:sp>
      <p:pic>
        <p:nvPicPr>
          <p:cNvPr id="6" name="Picture 2" descr="http://upload.wikimedia.org/wikipedia/en/a/a0/Seattle_University_Se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92" y="0"/>
            <a:ext cx="1147708" cy="115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739</Words>
  <Application>Microsoft Office PowerPoint</Application>
  <PresentationFormat>Widescreen</PresentationFormat>
  <Paragraphs>175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Agenda</vt:lpstr>
      <vt:lpstr>Refresher</vt:lpstr>
      <vt:lpstr>PowerPoint Presentation</vt:lpstr>
      <vt:lpstr>Unit Tests</vt:lpstr>
      <vt:lpstr>eServe End-to-End Workflow</vt:lpstr>
      <vt:lpstr>PowerPoint Presentation</vt:lpstr>
      <vt:lpstr>Team Stats</vt:lpstr>
      <vt:lpstr>Lessons Learned</vt:lpstr>
      <vt:lpstr>Next Quarter </vt:lpstr>
      <vt:lpstr>PowerPoint Presentation</vt:lpstr>
      <vt:lpstr>Resources</vt:lpstr>
      <vt:lpstr>Community Partner</vt:lpstr>
      <vt:lpstr>PowerPoint Presentation</vt:lpstr>
      <vt:lpstr>Community Partner can Edit/view/Delete Supervisors</vt:lpstr>
      <vt:lpstr>PowerPoint Presentation</vt:lpstr>
      <vt:lpstr>Community Partners can read Evaluations</vt:lpstr>
      <vt:lpstr>Community Partners can Add/Edit/Delete Opportunities</vt:lpstr>
      <vt:lpstr>PowerPoint Presentation</vt:lpstr>
      <vt:lpstr>PowerPoint Presentation</vt:lpstr>
      <vt:lpstr>Community Partner can manage students sign up status, view profile, view professor, time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 T</dc:creator>
  <cp:lastModifiedBy>Tsun T</cp:lastModifiedBy>
  <cp:revision>140</cp:revision>
  <dcterms:created xsi:type="dcterms:W3CDTF">2014-12-04T05:51:58Z</dcterms:created>
  <dcterms:modified xsi:type="dcterms:W3CDTF">2015-03-12T01:15:53Z</dcterms:modified>
</cp:coreProperties>
</file>